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57" r:id="rId4"/>
    <p:sldId id="321" r:id="rId5"/>
    <p:sldId id="322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eddy poirier" initials="fp" lastIdx="7" clrIdx="0">
    <p:extLst>
      <p:ext uri="{19B8F6BF-5375-455C-9EA6-DF929625EA0E}">
        <p15:presenceInfo xmlns:p15="http://schemas.microsoft.com/office/powerpoint/2012/main" userId="S-1-5-21-1605636515-3777763792-39909633-12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1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1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E4268-BDF9-499B-8500-2C8FD2024888}" type="datetimeFigureOut">
              <a:rPr lang="fr-FR" smtClean="0"/>
              <a:t>13/01/2022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54B4CD-5BB9-411E-B116-1D85A7A6AA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779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3B2E0-8F01-4B57-A54D-330BDA303FAF}" type="datetime1">
              <a:rPr lang="fr-FR" smtClean="0"/>
              <a:t>13/01/2022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CFF0-07BA-4F77-B565-E88D3BCE79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7673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5030-ABE9-40CF-A6D1-96A285A0F8EE}" type="datetime1">
              <a:rPr lang="fr-FR" smtClean="0"/>
              <a:t>13/01/2022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CFF0-07BA-4F77-B565-E88D3BCE79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056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29631-50F0-4584-AAA9-AF3832B0F581}" type="datetime1">
              <a:rPr lang="fr-FR" smtClean="0"/>
              <a:t>13/01/2022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CFF0-07BA-4F77-B565-E88D3BCE79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417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46439-74C6-4B63-B295-2F700A01CC94}" type="datetime1">
              <a:rPr lang="fr-FR" smtClean="0"/>
              <a:t>13/01/2022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CFF0-07BA-4F77-B565-E88D3BCE79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792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E53D-B669-4E01-89C9-A91FE4610831}" type="datetime1">
              <a:rPr lang="fr-FR" smtClean="0"/>
              <a:t>13/01/2022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CFF0-07BA-4F77-B565-E88D3BCE79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241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2A5A3-0581-42BA-A8D6-12F28EAEA19B}" type="datetime1">
              <a:rPr lang="fr-FR" smtClean="0"/>
              <a:t>13/01/2022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CFF0-07BA-4F77-B565-E88D3BCE79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3548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342E-E36E-4F1E-A29D-F10098EC3E11}" type="datetime1">
              <a:rPr lang="fr-FR" smtClean="0"/>
              <a:t>13/01/2022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CFF0-07BA-4F77-B565-E88D3BCE79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244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7475-AAA2-4C6D-A1C1-9A6BA7B192F3}" type="datetime1">
              <a:rPr lang="fr-FR" smtClean="0"/>
              <a:t>13/01/2022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CFF0-07BA-4F77-B565-E88D3BCE79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7995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E3A3-3AFC-485E-B88B-C4FD37A9D49C}" type="datetime1">
              <a:rPr lang="fr-FR" smtClean="0"/>
              <a:t>13/01/2022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CFF0-07BA-4F77-B565-E88D3BCE79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094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A9D1-17EE-49B9-9F40-6A3D55810A23}" type="datetime1">
              <a:rPr lang="fr-FR" smtClean="0"/>
              <a:t>13/01/2022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CFF0-07BA-4F77-B565-E88D3BCE79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050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8DB2A-2B7B-41F7-B317-488F30561CC7}" type="datetime1">
              <a:rPr lang="fr-FR" smtClean="0"/>
              <a:t>13/01/2022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CFF0-07BA-4F77-B565-E88D3BCE79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5529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60CDA-FD5D-4914-98D1-E546A644656D}" type="datetime1">
              <a:rPr lang="fr-FR" smtClean="0"/>
              <a:t>13/01/2022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CCFF0-07BA-4F77-B565-E88D3BCE792B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 descr="http://cnrs-in2p3-tech-news.in2p3.fr/wp-content/uploads/2018/06/Reseau_instru_fasiceaux-1.png"/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1"/>
            <a:ext cx="1676400" cy="16462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213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ijclab.in2p3.fr/event/7752/" TargetMode="External"/><Relationship Id="rId2" Type="http://schemas.openxmlformats.org/officeDocument/2006/relationships/hyperlink" Target="https://atrium.in2p3.f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ijclab.in2p3.fr/event/7157/" TargetMode="External"/><Relationship Id="rId2" Type="http://schemas.openxmlformats.org/officeDocument/2006/relationships/hyperlink" Target="https://atrium.in2p3.f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dico.ijclab.in2p3.fr/event/7307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pac22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91491" y="469220"/>
            <a:ext cx="9144000" cy="2387600"/>
          </a:xfrm>
        </p:spPr>
        <p:txBody>
          <a:bodyPr/>
          <a:lstStyle/>
          <a:p>
            <a:r>
              <a:rPr lang="fr-FR" b="1" dirty="0" smtClean="0">
                <a:solidFill>
                  <a:srgbClr val="00B050"/>
                </a:solidFill>
              </a:rPr>
              <a:t>RIF visioconférence 19</a:t>
            </a:r>
            <a:br>
              <a:rPr lang="fr-FR" b="1" dirty="0" smtClean="0">
                <a:solidFill>
                  <a:srgbClr val="00B050"/>
                </a:solidFill>
              </a:rPr>
            </a:br>
            <a:r>
              <a:rPr lang="fr-FR" b="1" dirty="0" smtClean="0">
                <a:solidFill>
                  <a:srgbClr val="00B050"/>
                </a:solidFill>
              </a:rPr>
              <a:t>13</a:t>
            </a:r>
            <a:r>
              <a:rPr lang="fr-FR" b="1" dirty="0" smtClean="0">
                <a:solidFill>
                  <a:srgbClr val="00B050"/>
                </a:solidFill>
              </a:rPr>
              <a:t>/01/2022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7751" y="2856820"/>
            <a:ext cx="9144000" cy="243759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marL="342900" indent="-342900" algn="l">
              <a:buFontTx/>
              <a:buChar char="-"/>
            </a:pPr>
            <a:r>
              <a:rPr lang="en-US" dirty="0" smtClean="0"/>
              <a:t>Presentation: </a:t>
            </a:r>
            <a:r>
              <a:rPr lang="en-US" dirty="0" err="1" smtClean="0">
                <a:solidFill>
                  <a:srgbClr val="FF0000"/>
                </a:solidFill>
              </a:rPr>
              <a:t>R.Molle</a:t>
            </a:r>
            <a:r>
              <a:rPr lang="en-US" dirty="0" smtClean="0">
                <a:solidFill>
                  <a:srgbClr val="FF0000"/>
                </a:solidFill>
              </a:rPr>
              <a:t> (LPSC)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fr-FR" dirty="0">
                <a:solidFill>
                  <a:srgbClr val="FF0000"/>
                </a:solidFill>
              </a:rPr>
              <a:t>DIAMMONI : R&amp;D Moniteur faisceau diamant pour ARRONAX (mode pulsé, haute intensité)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  <a:endParaRPr lang="en-US" dirty="0" smtClean="0">
              <a:solidFill>
                <a:srgbClr val="FF0000"/>
              </a:solidFill>
            </a:endParaRPr>
          </a:p>
          <a:p>
            <a:pPr marL="342900" indent="-342900" algn="l">
              <a:buFontTx/>
              <a:buChar char="-"/>
            </a:pPr>
            <a:r>
              <a:rPr lang="fr-FR" dirty="0" smtClean="0"/>
              <a:t>Tour </a:t>
            </a:r>
            <a:r>
              <a:rPr lang="fr-FR" dirty="0" smtClean="0"/>
              <a:t>de table, </a:t>
            </a:r>
          </a:p>
          <a:p>
            <a:pPr marL="800100" lvl="1" indent="-342900" algn="l">
              <a:buFontTx/>
              <a:buChar char="-"/>
            </a:pPr>
            <a:r>
              <a:rPr lang="fr-FR" dirty="0"/>
              <a:t>News</a:t>
            </a:r>
          </a:p>
          <a:p>
            <a:pPr marL="800100" lvl="1" indent="-342900" algn="l">
              <a:buFontTx/>
              <a:buChar char="-"/>
            </a:pPr>
            <a:r>
              <a:rPr lang="fr-FR" dirty="0" smtClean="0"/>
              <a:t>Nouvelles </a:t>
            </a:r>
            <a:r>
              <a:rPr lang="fr-FR" dirty="0" smtClean="0"/>
              <a:t>des diagnostics dans les laboratoires</a:t>
            </a:r>
          </a:p>
          <a:p>
            <a:pPr marL="800100" lvl="1" indent="-342900" algn="l">
              <a:buFontTx/>
              <a:buChar char="-"/>
            </a:pPr>
            <a:r>
              <a:rPr lang="en-US" dirty="0" smtClean="0"/>
              <a:t>Questions techniques</a:t>
            </a:r>
            <a:endParaRPr lang="fr-FR" dirty="0" smtClean="0"/>
          </a:p>
          <a:p>
            <a:pPr marL="342900" indent="-342900" algn="l">
              <a:buFontTx/>
              <a:buChar char="-"/>
            </a:pPr>
            <a:r>
              <a:rPr lang="en-US" dirty="0" smtClean="0"/>
              <a:t>Presentation: </a:t>
            </a:r>
            <a:r>
              <a:rPr lang="en-US" dirty="0" err="1">
                <a:solidFill>
                  <a:srgbClr val="FF0000"/>
                </a:solidFill>
              </a:rPr>
              <a:t>G.Hull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dirty="0" err="1">
                <a:solidFill>
                  <a:srgbClr val="FF0000"/>
                </a:solidFill>
              </a:rPr>
              <a:t>IJCLab</a:t>
            </a:r>
            <a:r>
              <a:rPr lang="en-US" dirty="0">
                <a:solidFill>
                  <a:srgbClr val="FF0000"/>
                </a:solidFill>
              </a:rPr>
              <a:t>) </a:t>
            </a:r>
            <a:r>
              <a:rPr lang="en-US" dirty="0" smtClean="0">
                <a:solidFill>
                  <a:srgbClr val="FF0000"/>
                </a:solidFill>
              </a:rPr>
              <a:t>Proposition d’un GDR </a:t>
            </a:r>
            <a:r>
              <a:rPr lang="en-US" dirty="0" err="1" smtClean="0">
                <a:solidFill>
                  <a:srgbClr val="FF0000"/>
                </a:solidFill>
              </a:rPr>
              <a:t>DephIs</a:t>
            </a:r>
            <a:endParaRPr lang="en-US" dirty="0" smtClean="0">
              <a:solidFill>
                <a:srgbClr val="FF0000"/>
              </a:solidFill>
            </a:endParaRPr>
          </a:p>
          <a:p>
            <a:pPr marL="800100" lvl="1" indent="-342900" algn="l">
              <a:buFontTx/>
              <a:buChar char="-"/>
            </a:pPr>
            <a:r>
              <a:rPr lang="en-US" dirty="0" err="1" smtClean="0"/>
              <a:t>Groupement</a:t>
            </a:r>
            <a:r>
              <a:rPr lang="en-US" dirty="0" smtClean="0"/>
              <a:t> de </a:t>
            </a:r>
            <a:r>
              <a:rPr lang="en-US" dirty="0" err="1" smtClean="0"/>
              <a:t>Recherche</a:t>
            </a:r>
            <a:r>
              <a:rPr lang="en-US" dirty="0" smtClean="0"/>
              <a:t> par l’IN2P3: </a:t>
            </a:r>
            <a:r>
              <a:rPr lang="en-US" dirty="0" err="1" smtClean="0"/>
              <a:t>Detecteurs</a:t>
            </a:r>
            <a:r>
              <a:rPr lang="en-US" dirty="0" smtClean="0"/>
              <a:t> pour la Physique des </a:t>
            </a:r>
            <a:r>
              <a:rPr lang="en-US" dirty="0" err="1" smtClean="0"/>
              <a:t>Infinis</a:t>
            </a:r>
            <a:endParaRPr lang="fr-FR" dirty="0" smtClean="0"/>
          </a:p>
          <a:p>
            <a:pPr marL="342900" indent="-342900" algn="l">
              <a:buFontTx/>
              <a:buChar char="-"/>
            </a:pPr>
            <a:r>
              <a:rPr lang="fr-FR" dirty="0" smtClean="0"/>
              <a:t>Discussions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81670" y="6374174"/>
            <a:ext cx="10141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Coord</a:t>
            </a:r>
            <a:r>
              <a:rPr lang="fr-FR" dirty="0" smtClean="0"/>
              <a:t>: </a:t>
            </a:r>
            <a:r>
              <a:rPr lang="fr-FR" dirty="0" err="1" smtClean="0"/>
              <a:t>F.Poirier</a:t>
            </a:r>
            <a:r>
              <a:rPr lang="fr-FR" dirty="0" smtClean="0"/>
              <a:t>, pour les discussions mise a jour et le CR voir le document associé, </a:t>
            </a:r>
            <a:r>
              <a:rPr lang="fr-FR" dirty="0" err="1" smtClean="0"/>
              <a:t>C.Peaucelle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46265" y="5372631"/>
            <a:ext cx="113409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Sur </a:t>
            </a:r>
            <a:r>
              <a:rPr lang="en-US" dirty="0"/>
              <a:t>Atrium : </a:t>
            </a:r>
            <a:r>
              <a:rPr lang="en-US" dirty="0">
                <a:hlinkClick r:id="rId2"/>
              </a:rPr>
              <a:t>https://atrium.in2p3.fr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r>
              <a:rPr lang="en-US" dirty="0" err="1" smtClean="0"/>
              <a:t>voir</a:t>
            </a:r>
            <a:r>
              <a:rPr lang="en-US" dirty="0" smtClean="0"/>
              <a:t> </a:t>
            </a:r>
            <a:r>
              <a:rPr lang="en-US" dirty="0" err="1" smtClean="0"/>
              <a:t>Reseau</a:t>
            </a:r>
            <a:r>
              <a:rPr lang="en-US" dirty="0" smtClean="0"/>
              <a:t> Instrumentation </a:t>
            </a:r>
            <a:r>
              <a:rPr lang="en-US" dirty="0" smtClean="0">
                <a:sym typeface="Wingdings" panose="05000000000000000000" pitchFamily="2" charset="2"/>
              </a:rPr>
              <a:t> communication  </a:t>
            </a:r>
            <a:r>
              <a:rPr lang="en-US" dirty="0" err="1" smtClean="0">
                <a:sym typeface="Wingdings" panose="05000000000000000000" pitchFamily="2" charset="2"/>
              </a:rPr>
              <a:t>visioconferences</a:t>
            </a:r>
            <a:r>
              <a:rPr lang="en-US" dirty="0" smtClean="0">
                <a:sym typeface="Wingdings" panose="05000000000000000000" pitchFamily="2" charset="2"/>
              </a:rPr>
              <a:t> 2021</a:t>
            </a:r>
            <a:endParaRPr lang="en-US" dirty="0" smtClean="0"/>
          </a:p>
          <a:p>
            <a:r>
              <a:rPr lang="en-US" dirty="0" smtClean="0"/>
              <a:t>et </a:t>
            </a:r>
          </a:p>
          <a:p>
            <a:r>
              <a:rPr lang="en-US" dirty="0" err="1" smtClean="0"/>
              <a:t>indico</a:t>
            </a:r>
            <a:r>
              <a:rPr lang="en-US"/>
              <a:t>: </a:t>
            </a:r>
            <a:r>
              <a:rPr lang="en-US">
                <a:hlinkClick r:id="rId3"/>
              </a:rPr>
              <a:t>https://indico.ijclab.in2p3.fr/event/7752</a:t>
            </a:r>
            <a:r>
              <a:rPr lang="en-US" smtClean="0">
                <a:hlinkClick r:id="rId3"/>
              </a:rPr>
              <a:t>/</a:t>
            </a:r>
            <a:endParaRPr lang="en-US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CFF0-07BA-4F77-B565-E88D3BCE792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27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B050"/>
                </a:solidFill>
              </a:rPr>
              <a:t>Visioconférences précédentes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40865"/>
            <a:ext cx="10515600" cy="4351338"/>
          </a:xfrm>
        </p:spPr>
        <p:txBody>
          <a:bodyPr>
            <a:normAutofit fontScale="55000" lnSpcReduction="20000"/>
          </a:bodyPr>
          <a:lstStyle/>
          <a:p>
            <a:r>
              <a:rPr lang="fr-FR" dirty="0" smtClean="0"/>
              <a:t>09/10/2020 – </a:t>
            </a:r>
            <a:r>
              <a:rPr lang="fr-FR" dirty="0" err="1" smtClean="0"/>
              <a:t>visioconf</a:t>
            </a:r>
            <a:r>
              <a:rPr lang="fr-FR" dirty="0" smtClean="0"/>
              <a:t> 15</a:t>
            </a:r>
          </a:p>
          <a:p>
            <a:pPr lvl="1"/>
            <a:r>
              <a:rPr lang="fr-FR" dirty="0" smtClean="0">
                <a:solidFill>
                  <a:srgbClr val="7030A0"/>
                </a:solidFill>
              </a:rPr>
              <a:t>Electronique des BPM de spiral2 – M. </a:t>
            </a:r>
            <a:r>
              <a:rPr lang="fr-FR" dirty="0" err="1" smtClean="0">
                <a:solidFill>
                  <a:srgbClr val="7030A0"/>
                </a:solidFill>
              </a:rPr>
              <a:t>Abdillah</a:t>
            </a:r>
            <a:endParaRPr lang="fr-FR" dirty="0" smtClean="0">
              <a:solidFill>
                <a:srgbClr val="7030A0"/>
              </a:solidFill>
            </a:endParaRPr>
          </a:p>
          <a:p>
            <a:pPr lvl="1"/>
            <a:r>
              <a:rPr lang="fr-FR" dirty="0" smtClean="0">
                <a:solidFill>
                  <a:srgbClr val="7030A0"/>
                </a:solidFill>
              </a:rPr>
              <a:t>BPM de </a:t>
            </a:r>
            <a:r>
              <a:rPr lang="fr-FR" dirty="0" err="1" smtClean="0">
                <a:solidFill>
                  <a:srgbClr val="7030A0"/>
                </a:solidFill>
              </a:rPr>
              <a:t>Thomx</a:t>
            </a:r>
            <a:r>
              <a:rPr lang="fr-FR" dirty="0" smtClean="0">
                <a:solidFill>
                  <a:srgbClr val="7030A0"/>
                </a:solidFill>
              </a:rPr>
              <a:t> – </a:t>
            </a:r>
            <a:r>
              <a:rPr lang="fr-FR" dirty="0" err="1" smtClean="0">
                <a:solidFill>
                  <a:srgbClr val="7030A0"/>
                </a:solidFill>
              </a:rPr>
              <a:t>A.Moutardier</a:t>
            </a:r>
            <a:endParaRPr lang="fr-FR" dirty="0" smtClean="0">
              <a:solidFill>
                <a:srgbClr val="7030A0"/>
              </a:solidFill>
            </a:endParaRPr>
          </a:p>
          <a:p>
            <a:pPr lvl="1"/>
            <a:r>
              <a:rPr lang="fr-FR" dirty="0" smtClean="0">
                <a:solidFill>
                  <a:srgbClr val="7030A0"/>
                </a:solidFill>
              </a:rPr>
              <a:t>BPM pour </a:t>
            </a:r>
            <a:r>
              <a:rPr lang="fr-FR" dirty="0" err="1" smtClean="0">
                <a:solidFill>
                  <a:srgbClr val="7030A0"/>
                </a:solidFill>
              </a:rPr>
              <a:t>Ithemba</a:t>
            </a:r>
            <a:r>
              <a:rPr lang="fr-FR" dirty="0" smtClean="0">
                <a:solidFill>
                  <a:srgbClr val="7030A0"/>
                </a:solidFill>
              </a:rPr>
              <a:t>/</a:t>
            </a:r>
            <a:r>
              <a:rPr lang="fr-FR" dirty="0" err="1" smtClean="0">
                <a:solidFill>
                  <a:srgbClr val="7030A0"/>
                </a:solidFill>
              </a:rPr>
              <a:t>Arronax</a:t>
            </a:r>
            <a:r>
              <a:rPr lang="fr-FR" dirty="0" smtClean="0">
                <a:solidFill>
                  <a:srgbClr val="7030A0"/>
                </a:solidFill>
              </a:rPr>
              <a:t> – </a:t>
            </a:r>
            <a:r>
              <a:rPr lang="fr-FR" dirty="0" err="1" smtClean="0">
                <a:solidFill>
                  <a:srgbClr val="7030A0"/>
                </a:solidFill>
              </a:rPr>
              <a:t>A.Sengar</a:t>
            </a:r>
            <a:endParaRPr lang="fr-FR" dirty="0" smtClean="0">
              <a:solidFill>
                <a:srgbClr val="7030A0"/>
              </a:solidFill>
            </a:endParaRPr>
          </a:p>
          <a:p>
            <a:r>
              <a:rPr lang="fr-FR" dirty="0" smtClean="0"/>
              <a:t>14/04/2021 – </a:t>
            </a:r>
            <a:r>
              <a:rPr lang="fr-FR" dirty="0" err="1" smtClean="0"/>
              <a:t>visioconf</a:t>
            </a:r>
            <a:r>
              <a:rPr lang="fr-FR" dirty="0" smtClean="0"/>
              <a:t> 16</a:t>
            </a:r>
          </a:p>
          <a:p>
            <a:pPr lvl="1"/>
            <a:r>
              <a:rPr lang="fr-FR" dirty="0" smtClean="0"/>
              <a:t>présentations disponibles sur </a:t>
            </a:r>
          </a:p>
          <a:p>
            <a:pPr lvl="2"/>
            <a:r>
              <a:rPr lang="fr-FR" dirty="0" smtClean="0"/>
              <a:t>Atrium </a:t>
            </a:r>
            <a:r>
              <a:rPr lang="fr-FR" dirty="0" smtClean="0">
                <a:hlinkClick r:id="rId2"/>
              </a:rPr>
              <a:t>https://atrium.in2p3.fr/</a:t>
            </a:r>
            <a:r>
              <a:rPr lang="fr-FR" dirty="0" smtClean="0"/>
              <a:t> </a:t>
            </a:r>
          </a:p>
          <a:p>
            <a:pPr lvl="2"/>
            <a:r>
              <a:rPr lang="fr-FR" dirty="0" err="1" smtClean="0"/>
              <a:t>indico</a:t>
            </a:r>
            <a:r>
              <a:rPr lang="fr-FR" dirty="0" smtClean="0"/>
              <a:t> (</a:t>
            </a:r>
            <a:r>
              <a:rPr lang="fr-FR" dirty="0" smtClean="0">
                <a:hlinkClick r:id="rId3"/>
              </a:rPr>
              <a:t>https://indico.ijclab.in2p3.fr/event/7157/</a:t>
            </a:r>
            <a:r>
              <a:rPr lang="fr-FR" dirty="0" smtClean="0"/>
              <a:t> )</a:t>
            </a:r>
          </a:p>
          <a:p>
            <a:pPr lvl="1"/>
            <a:r>
              <a:rPr lang="fr-FR" dirty="0" smtClean="0">
                <a:solidFill>
                  <a:srgbClr val="7030A0"/>
                </a:solidFill>
              </a:rPr>
              <a:t>Revue Emittance-</a:t>
            </a:r>
            <a:r>
              <a:rPr lang="fr-FR" dirty="0" err="1" smtClean="0">
                <a:solidFill>
                  <a:srgbClr val="7030A0"/>
                </a:solidFill>
              </a:rPr>
              <a:t>metre</a:t>
            </a:r>
            <a:r>
              <a:rPr lang="fr-FR" dirty="0" smtClean="0">
                <a:solidFill>
                  <a:srgbClr val="7030A0"/>
                </a:solidFill>
              </a:rPr>
              <a:t> - </a:t>
            </a:r>
            <a:r>
              <a:rPr lang="fr-FR" dirty="0" err="1" smtClean="0">
                <a:solidFill>
                  <a:srgbClr val="7030A0"/>
                </a:solidFill>
              </a:rPr>
              <a:t>F.Osswald</a:t>
            </a:r>
            <a:endParaRPr lang="fr-FR" dirty="0" smtClean="0">
              <a:solidFill>
                <a:srgbClr val="7030A0"/>
              </a:solidFill>
            </a:endParaRPr>
          </a:p>
          <a:p>
            <a:pPr lvl="1"/>
            <a:r>
              <a:rPr lang="fr-FR" dirty="0" smtClean="0">
                <a:solidFill>
                  <a:srgbClr val="7030A0"/>
                </a:solidFill>
              </a:rPr>
              <a:t>Diagnostics Spiral2-Ganil au CENBG - </a:t>
            </a:r>
            <a:r>
              <a:rPr lang="fr-FR" dirty="0" err="1" smtClean="0">
                <a:solidFill>
                  <a:srgbClr val="7030A0"/>
                </a:solidFill>
              </a:rPr>
              <a:t>L.Daudin</a:t>
            </a:r>
            <a:endParaRPr lang="fr-FR" dirty="0" smtClean="0">
              <a:solidFill>
                <a:srgbClr val="7030A0"/>
              </a:solidFill>
            </a:endParaRPr>
          </a:p>
          <a:p>
            <a:r>
              <a:rPr lang="fr-FR" dirty="0" smtClean="0"/>
              <a:t>10/06/2021 – </a:t>
            </a:r>
            <a:r>
              <a:rPr lang="fr-FR" dirty="0" err="1" smtClean="0"/>
              <a:t>visioconf</a:t>
            </a:r>
            <a:r>
              <a:rPr lang="fr-FR" dirty="0" smtClean="0"/>
              <a:t> 17</a:t>
            </a:r>
          </a:p>
          <a:p>
            <a:pPr lvl="2"/>
            <a:r>
              <a:rPr lang="fr-FR" dirty="0" smtClean="0">
                <a:solidFill>
                  <a:srgbClr val="7030A0"/>
                </a:solidFill>
                <a:hlinkClick r:id="rId4"/>
              </a:rPr>
              <a:t>https://indico.ijclab.in2p3.fr/event/7307/</a:t>
            </a:r>
            <a:endParaRPr lang="fr-FR" dirty="0" smtClean="0">
              <a:solidFill>
                <a:srgbClr val="7030A0"/>
              </a:solidFill>
            </a:endParaRPr>
          </a:p>
          <a:p>
            <a:pPr lvl="1"/>
            <a:r>
              <a:rPr lang="fr-FR" dirty="0" smtClean="0">
                <a:solidFill>
                  <a:srgbClr val="7030A0"/>
                </a:solidFill>
              </a:rPr>
              <a:t>Caractérisation de l’endommagement d’un détecteur ultra fin sous faisceau de protons, G. </a:t>
            </a:r>
            <a:r>
              <a:rPr lang="fr-FR" dirty="0" err="1" smtClean="0">
                <a:solidFill>
                  <a:srgbClr val="7030A0"/>
                </a:solidFill>
              </a:rPr>
              <a:t>Pipellier</a:t>
            </a:r>
            <a:endParaRPr lang="fr-FR" dirty="0" smtClean="0">
              <a:solidFill>
                <a:srgbClr val="7030A0"/>
              </a:solidFill>
            </a:endParaRPr>
          </a:p>
          <a:p>
            <a:r>
              <a:rPr lang="fr-FR" dirty="0" smtClean="0"/>
              <a:t>30/09/2021 – </a:t>
            </a:r>
            <a:r>
              <a:rPr lang="fr-FR" dirty="0" err="1" smtClean="0"/>
              <a:t>visioconf</a:t>
            </a:r>
            <a:r>
              <a:rPr lang="fr-FR" dirty="0" smtClean="0"/>
              <a:t> 18</a:t>
            </a:r>
          </a:p>
          <a:p>
            <a:pPr lvl="1"/>
            <a:r>
              <a:rPr lang="fr-FR" dirty="0" smtClean="0">
                <a:solidFill>
                  <a:srgbClr val="7030A0"/>
                </a:solidFill>
              </a:rPr>
              <a:t>Discussion Actuateur / carte et industries. </a:t>
            </a:r>
          </a:p>
          <a:p>
            <a:pPr lvl="1"/>
            <a:r>
              <a:rPr lang="fr-FR" dirty="0" smtClean="0">
                <a:solidFill>
                  <a:srgbClr val="7030A0"/>
                </a:solidFill>
              </a:rPr>
              <a:t>Une liste est disponible avec des rajouts depuis notre discussion</a:t>
            </a:r>
          </a:p>
          <a:p>
            <a:pPr lvl="2"/>
            <a:r>
              <a:rPr lang="fr-FR" dirty="0" smtClean="0">
                <a:solidFill>
                  <a:srgbClr val="7030A0"/>
                </a:solidFill>
              </a:rPr>
              <a:t>Merci a l’</a:t>
            </a:r>
            <a:r>
              <a:rPr lang="fr-FR" dirty="0" err="1" smtClean="0">
                <a:solidFill>
                  <a:srgbClr val="7030A0"/>
                </a:solidFill>
              </a:rPr>
              <a:t>IJCLab</a:t>
            </a:r>
            <a:r>
              <a:rPr lang="fr-FR" dirty="0" smtClean="0">
                <a:solidFill>
                  <a:srgbClr val="7030A0"/>
                </a:solidFill>
              </a:rPr>
              <a:t>, LLR, IPHC, LPSC</a:t>
            </a:r>
            <a:r>
              <a:rPr lang="fr-FR" dirty="0" smtClean="0">
                <a:solidFill>
                  <a:srgbClr val="7030A0"/>
                </a:solidFill>
              </a:rPr>
              <a:t>,…</a:t>
            </a:r>
          </a:p>
          <a:p>
            <a:r>
              <a:rPr lang="en-US" dirty="0" smtClean="0"/>
              <a:t>18/11/2021 – </a:t>
            </a:r>
            <a:r>
              <a:rPr lang="en-US" dirty="0" err="1" smtClean="0"/>
              <a:t>visioconf</a:t>
            </a:r>
            <a:r>
              <a:rPr lang="en-US" dirty="0" smtClean="0"/>
              <a:t> 19</a:t>
            </a:r>
          </a:p>
          <a:p>
            <a:pPr lvl="1"/>
            <a:r>
              <a:rPr lang="en-US" dirty="0" err="1" smtClean="0">
                <a:solidFill>
                  <a:srgbClr val="7030A0"/>
                </a:solidFill>
              </a:rPr>
              <a:t>P.Forck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>
                <a:solidFill>
                  <a:srgbClr val="7030A0"/>
                </a:solidFill>
              </a:rPr>
              <a:t>“Experience from the European Instrumentation Network ARIES-ADA”</a:t>
            </a:r>
          </a:p>
          <a:p>
            <a:pPr lvl="1"/>
            <a:endParaRPr lang="fr-FR" dirty="0" smtClean="0">
              <a:solidFill>
                <a:srgbClr val="7030A0"/>
              </a:solidFill>
            </a:endParaRPr>
          </a:p>
          <a:p>
            <a:pPr lvl="1"/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CFF0-07BA-4F77-B565-E88D3BCE792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4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3840"/>
            <a:ext cx="10515600" cy="778852"/>
          </a:xfrm>
        </p:spPr>
        <p:txBody>
          <a:bodyPr/>
          <a:lstStyle/>
          <a:p>
            <a:r>
              <a:rPr lang="fr-FR" b="1" dirty="0" smtClean="0">
                <a:solidFill>
                  <a:srgbClr val="00B050"/>
                </a:solidFill>
              </a:rPr>
              <a:t>Nouvelles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56712"/>
            <a:ext cx="11851574" cy="57318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dirty="0"/>
          </a:p>
          <a:p>
            <a:r>
              <a:rPr lang="fr-FR" dirty="0" smtClean="0"/>
              <a:t>Futur (réunions/</a:t>
            </a:r>
            <a:r>
              <a:rPr lang="fr-FR" dirty="0" err="1" smtClean="0"/>
              <a:t>conf</a:t>
            </a:r>
            <a:r>
              <a:rPr lang="fr-FR" dirty="0" smtClean="0"/>
              <a:t> d’</a:t>
            </a:r>
            <a:r>
              <a:rPr lang="fr-FR" dirty="0" err="1" smtClean="0"/>
              <a:t>interet</a:t>
            </a:r>
            <a:r>
              <a:rPr lang="fr-FR" dirty="0" smtClean="0"/>
              <a:t>):</a:t>
            </a:r>
            <a:endParaRPr lang="fr-FR" dirty="0" smtClean="0"/>
          </a:p>
          <a:p>
            <a:pPr lvl="1"/>
            <a:r>
              <a:rPr lang="en-US" dirty="0" smtClean="0"/>
              <a:t>IN2P3 </a:t>
            </a:r>
            <a:r>
              <a:rPr lang="en-US" dirty="0" smtClean="0"/>
              <a:t>ML: </a:t>
            </a:r>
            <a:r>
              <a:rPr lang="en-US" dirty="0" err="1" smtClean="0"/>
              <a:t>réunion</a:t>
            </a:r>
            <a:r>
              <a:rPr lang="en-US" dirty="0" smtClean="0"/>
              <a:t> Machine learning pour </a:t>
            </a:r>
            <a:r>
              <a:rPr lang="en-US" dirty="0" err="1" smtClean="0"/>
              <a:t>accélérateur</a:t>
            </a:r>
            <a:r>
              <a:rPr lang="en-US" dirty="0" smtClean="0"/>
              <a:t>: D. Rousseau (IN2P3)</a:t>
            </a:r>
          </a:p>
          <a:p>
            <a:pPr lvl="2"/>
            <a:r>
              <a:rPr lang="en-US" dirty="0" smtClean="0"/>
              <a:t>Date a fixer (fin 2021 vs debut 2022) et lieu</a:t>
            </a:r>
            <a:endParaRPr lang="fr-FR" dirty="0" smtClean="0"/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IPAC 22: Bangkok, Thailand, </a:t>
            </a:r>
            <a:r>
              <a:rPr lang="fr-FR" dirty="0"/>
              <a:t>12-17 </a:t>
            </a:r>
            <a:r>
              <a:rPr lang="fr-FR" dirty="0" err="1"/>
              <a:t>June</a:t>
            </a:r>
            <a:r>
              <a:rPr lang="fr-FR" dirty="0"/>
              <a:t> </a:t>
            </a:r>
            <a:r>
              <a:rPr lang="fr-FR" i="1" dirty="0" smtClean="0"/>
              <a:t>2022, </a:t>
            </a:r>
            <a:r>
              <a:rPr lang="fr-FR" i="1" dirty="0">
                <a:hlinkClick r:id="rId2"/>
              </a:rPr>
              <a:t>https://</a:t>
            </a:r>
            <a:r>
              <a:rPr lang="fr-FR" i="1" dirty="0" smtClean="0">
                <a:hlinkClick r:id="rId2"/>
              </a:rPr>
              <a:t>www.ipac22.org</a:t>
            </a:r>
          </a:p>
          <a:p>
            <a:pPr lvl="1"/>
            <a:r>
              <a:rPr lang="fr-FR" dirty="0" smtClean="0"/>
              <a:t>réseau </a:t>
            </a:r>
            <a:r>
              <a:rPr lang="fr-FR" dirty="0"/>
              <a:t>RC2M (Réseau calcul mécanique et </a:t>
            </a:r>
            <a:r>
              <a:rPr lang="fr-FR" dirty="0" err="1"/>
              <a:t>multiphysique</a:t>
            </a:r>
            <a:r>
              <a:rPr lang="fr-FR" dirty="0"/>
              <a:t>): logiciels de simulations - ANSYS (fluide, thermique, mécanique), </a:t>
            </a:r>
            <a:r>
              <a:rPr lang="fr-FR" dirty="0" err="1"/>
              <a:t>Comsol</a:t>
            </a:r>
            <a:r>
              <a:rPr lang="fr-FR" dirty="0"/>
              <a:t>, CST, </a:t>
            </a:r>
            <a:r>
              <a:rPr lang="fr-FR" dirty="0" err="1"/>
              <a:t>Opera</a:t>
            </a:r>
            <a:r>
              <a:rPr lang="fr-FR" dirty="0"/>
              <a:t>...</a:t>
            </a:r>
            <a:endParaRPr lang="fr-FR" i="1" dirty="0" smtClean="0">
              <a:hlinkClick r:id="rId2"/>
            </a:endParaRPr>
          </a:p>
          <a:p>
            <a:r>
              <a:rPr lang="en-US" dirty="0" err="1" smtClean="0"/>
              <a:t>Autres</a:t>
            </a:r>
            <a:r>
              <a:rPr lang="en-US" dirty="0" smtClean="0"/>
              <a:t> </a:t>
            </a:r>
            <a:r>
              <a:rPr lang="en-US" dirty="0" err="1" smtClean="0"/>
              <a:t>informations</a:t>
            </a:r>
            <a:endParaRPr lang="fr-FR" dirty="0" smtClean="0"/>
          </a:p>
          <a:p>
            <a:pPr lvl="1"/>
            <a:r>
              <a:rPr lang="fr-FR" dirty="0" smtClean="0"/>
              <a:t>CNRS </a:t>
            </a:r>
            <a:r>
              <a:rPr lang="fr-FR" dirty="0"/>
              <a:t>prépare un projet pour le soumettre au Programme et Equipements Prioritaires de Recherche (PEPR) du 4eme PIA (Programme d’Investissement </a:t>
            </a:r>
            <a:r>
              <a:rPr lang="fr-FR" dirty="0" smtClean="0"/>
              <a:t>d’Avenir) et </a:t>
            </a:r>
            <a:r>
              <a:rPr lang="fr-FR" dirty="0"/>
              <a:t>concernant les ‘Instruments Innovants pour la Science et la Société’ </a:t>
            </a:r>
            <a:r>
              <a:rPr lang="fr-FR" dirty="0" smtClean="0"/>
              <a:t>I2S2: </a:t>
            </a:r>
          </a:p>
          <a:p>
            <a:pPr lvl="2"/>
            <a:r>
              <a:rPr lang="fr-FR" dirty="0" smtClean="0"/>
              <a:t>Pour l’instant rassemblement d’information</a:t>
            </a:r>
          </a:p>
          <a:p>
            <a:pPr lvl="2"/>
            <a:r>
              <a:rPr lang="fr-FR" dirty="0" smtClean="0"/>
              <a:t>WP4: </a:t>
            </a:r>
            <a:r>
              <a:rPr lang="fr-FR" dirty="0"/>
              <a:t>détecteurs soumis a des conditions </a:t>
            </a:r>
            <a:r>
              <a:rPr lang="fr-FR" dirty="0" smtClean="0"/>
              <a:t>extrêmes </a:t>
            </a:r>
            <a:r>
              <a:rPr lang="fr-FR" dirty="0" smtClean="0">
                <a:sym typeface="Wingdings" panose="05000000000000000000" pitchFamily="2" charset="2"/>
              </a:rPr>
              <a:t> fourni une liste de </a:t>
            </a:r>
            <a:r>
              <a:rPr lang="fr-FR" dirty="0" err="1" smtClean="0">
                <a:sym typeface="Wingdings" panose="05000000000000000000" pitchFamily="2" charset="2"/>
              </a:rPr>
              <a:t>det</a:t>
            </a:r>
            <a:r>
              <a:rPr lang="fr-FR" dirty="0" smtClean="0">
                <a:sym typeface="Wingdings" panose="05000000000000000000" pitchFamily="2" charset="2"/>
              </a:rPr>
              <a:t>. pour </a:t>
            </a:r>
            <a:r>
              <a:rPr lang="fr-FR" dirty="0" err="1" smtClean="0">
                <a:sym typeface="Wingdings" panose="05000000000000000000" pitchFamily="2" charset="2"/>
              </a:rPr>
              <a:t>accelerateur</a:t>
            </a:r>
            <a:endParaRPr lang="fr-FR" dirty="0" smtClean="0">
              <a:sym typeface="Wingdings" panose="05000000000000000000" pitchFamily="2" charset="2"/>
            </a:endParaRP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GDR </a:t>
            </a:r>
            <a:r>
              <a:rPr lang="en-US" dirty="0" err="1" smtClean="0">
                <a:sym typeface="Wingdings" panose="05000000000000000000" pitchFamily="2" charset="2"/>
              </a:rPr>
              <a:t>DePhIs</a:t>
            </a:r>
            <a:r>
              <a:rPr lang="en-US" dirty="0" smtClean="0">
                <a:sym typeface="Wingdings" panose="05000000000000000000" pitchFamily="2" charset="2"/>
              </a:rPr>
              <a:t>: proposition, le RIF </a:t>
            </a:r>
            <a:r>
              <a:rPr lang="en-US" dirty="0" err="1" smtClean="0">
                <a:sym typeface="Wingdings" panose="05000000000000000000" pitchFamily="2" charset="2"/>
              </a:rPr>
              <a:t>pourrait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devenir</a:t>
            </a:r>
            <a:r>
              <a:rPr lang="en-US" dirty="0" smtClean="0">
                <a:sym typeface="Wingdings" panose="05000000000000000000" pitchFamily="2" charset="2"/>
              </a:rPr>
              <a:t> un WP du GDR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Revue du RIF: </a:t>
            </a:r>
            <a:r>
              <a:rPr lang="en-US" dirty="0" err="1" smtClean="0">
                <a:sym typeface="Wingdings" panose="05000000000000000000" pitchFamily="2" charset="2"/>
              </a:rPr>
              <a:t>renvoie</a:t>
            </a:r>
            <a:r>
              <a:rPr lang="en-US" dirty="0" smtClean="0">
                <a:sym typeface="Wingdings" panose="05000000000000000000" pitchFamily="2" charset="2"/>
              </a:rPr>
              <a:t> le 19 </a:t>
            </a:r>
            <a:r>
              <a:rPr lang="en-US" dirty="0" err="1" smtClean="0">
                <a:sym typeface="Wingdings" panose="05000000000000000000" pitchFamily="2" charset="2"/>
              </a:rPr>
              <a:t>janvier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vers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R.Cledassou</a:t>
            </a:r>
            <a:r>
              <a:rPr lang="en-US" dirty="0" smtClean="0">
                <a:sym typeface="Wingdings" panose="05000000000000000000" pitchFamily="2" charset="2"/>
              </a:rPr>
              <a:t>, pour </a:t>
            </a:r>
            <a:r>
              <a:rPr lang="en-US" dirty="0" err="1" smtClean="0">
                <a:sym typeface="Wingdings" panose="05000000000000000000" pitchFamily="2" charset="2"/>
              </a:rPr>
              <a:t>etat</a:t>
            </a:r>
            <a:r>
              <a:rPr lang="en-US" dirty="0" smtClean="0">
                <a:sym typeface="Wingdings" panose="05000000000000000000" pitchFamily="2" charset="2"/>
              </a:rPr>
              <a:t> des </a:t>
            </a:r>
            <a:r>
              <a:rPr lang="en-US" dirty="0" err="1" smtClean="0">
                <a:sym typeface="Wingdings" panose="05000000000000000000" pitchFamily="2" charset="2"/>
              </a:rPr>
              <a:t>lieux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vers</a:t>
            </a:r>
            <a:r>
              <a:rPr lang="en-US" dirty="0" smtClean="0">
                <a:sym typeface="Wingdings" panose="05000000000000000000" pitchFamily="2" charset="2"/>
              </a:rPr>
              <a:t> direction CNRS.</a:t>
            </a:r>
            <a:endParaRPr lang="fr-FR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642556"/>
            <a:ext cx="28935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*Frais de gestion administrative: -8% donc max effectif=1380E</a:t>
            </a:r>
            <a:endParaRPr lang="fr-FR" sz="8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CFF0-07BA-4F77-B565-E88D3BCE792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77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Doodle pour reunion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presentiel</a:t>
            </a:r>
            <a:endParaRPr lang="en-US" dirty="0" smtClean="0"/>
          </a:p>
          <a:p>
            <a:pPr lvl="1"/>
            <a:r>
              <a:rPr lang="en-US" dirty="0" err="1" smtClean="0"/>
              <a:t>Autour</a:t>
            </a:r>
            <a:r>
              <a:rPr lang="en-US" dirty="0" smtClean="0"/>
              <a:t> du 7 </a:t>
            </a:r>
            <a:r>
              <a:rPr lang="en-US" dirty="0" err="1" smtClean="0"/>
              <a:t>avril</a:t>
            </a:r>
            <a:endParaRPr lang="en-US" dirty="0" smtClean="0"/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Points de la </a:t>
            </a:r>
            <a:r>
              <a:rPr lang="en-US" dirty="0" err="1" smtClean="0"/>
              <a:t>derniere</a:t>
            </a:r>
            <a:r>
              <a:rPr lang="en-US" dirty="0" smtClean="0"/>
              <a:t> </a:t>
            </a:r>
            <a:r>
              <a:rPr lang="en-US" dirty="0" err="1" smtClean="0"/>
              <a:t>visioconf</a:t>
            </a:r>
            <a:r>
              <a:rPr lang="en-US" dirty="0" smtClean="0"/>
              <a:t> (pour ne pas </a:t>
            </a:r>
            <a:r>
              <a:rPr lang="en-US" dirty="0" err="1" smtClean="0"/>
              <a:t>oublier</a:t>
            </a:r>
            <a:r>
              <a:rPr lang="en-US" dirty="0" smtClean="0"/>
              <a:t>):</a:t>
            </a:r>
          </a:p>
          <a:p>
            <a:pPr marL="1143000" lvl="3">
              <a:spcBef>
                <a:spcPts val="1000"/>
              </a:spcBef>
            </a:pPr>
            <a:r>
              <a:rPr lang="en-US" dirty="0" smtClean="0"/>
              <a:t>Invitation des </a:t>
            </a:r>
            <a:r>
              <a:rPr lang="en-US" dirty="0" err="1" smtClean="0"/>
              <a:t>industriels</a:t>
            </a:r>
            <a:r>
              <a:rPr lang="en-US" dirty="0" smtClean="0"/>
              <a:t> a presenter </a:t>
            </a:r>
            <a:r>
              <a:rPr lang="en-US" dirty="0" err="1" smtClean="0"/>
              <a:t>leur</a:t>
            </a:r>
            <a:r>
              <a:rPr lang="en-US" dirty="0" smtClean="0"/>
              <a:t> </a:t>
            </a:r>
            <a:r>
              <a:rPr lang="en-US" dirty="0" err="1" smtClean="0"/>
              <a:t>diag</a:t>
            </a:r>
            <a:r>
              <a:rPr lang="en-US" dirty="0" smtClean="0"/>
              <a:t> – pas de date</a:t>
            </a:r>
          </a:p>
          <a:p>
            <a:pPr marL="1143000" lvl="3">
              <a:spcBef>
                <a:spcPts val="1000"/>
              </a:spcBef>
            </a:pPr>
            <a:r>
              <a:rPr lang="en-US" dirty="0" smtClean="0"/>
              <a:t>Propositions de discussion/presentation sur </a:t>
            </a:r>
          </a:p>
          <a:p>
            <a:pPr marL="1600200" lvl="4">
              <a:spcBef>
                <a:spcPts val="1000"/>
              </a:spcBef>
            </a:pPr>
            <a:r>
              <a:rPr lang="en-US" dirty="0" smtClean="0"/>
              <a:t>CEM</a:t>
            </a:r>
          </a:p>
          <a:p>
            <a:pPr marL="1600200" lvl="4">
              <a:spcBef>
                <a:spcPts val="1000"/>
              </a:spcBef>
            </a:pPr>
            <a:r>
              <a:rPr lang="fr-FR" dirty="0" smtClean="0"/>
              <a:t>contrôle </a:t>
            </a:r>
            <a:r>
              <a:rPr lang="fr-FR" dirty="0"/>
              <a:t>commande? Optiques? DAQ?</a:t>
            </a:r>
          </a:p>
          <a:p>
            <a:pPr marL="1600200" lvl="4">
              <a:spcBef>
                <a:spcPts val="1000"/>
              </a:spcBef>
            </a:pPr>
            <a:r>
              <a:rPr lang="en-US" dirty="0" err="1" smtClean="0"/>
              <a:t>Electroniques</a:t>
            </a:r>
            <a:r>
              <a:rPr lang="en-US" dirty="0" smtClean="0"/>
              <a:t>/ </a:t>
            </a:r>
            <a:r>
              <a:rPr lang="en-US" dirty="0" err="1" smtClean="0"/>
              <a:t>mecaniques</a:t>
            </a:r>
            <a:r>
              <a:rPr lang="en-US" dirty="0" smtClean="0"/>
              <a:t>/ des </a:t>
            </a:r>
            <a:r>
              <a:rPr lang="en-US" dirty="0" err="1" smtClean="0"/>
              <a:t>detecteurs</a:t>
            </a:r>
            <a:endParaRPr lang="en-US" dirty="0"/>
          </a:p>
          <a:p>
            <a:pPr marL="1143000" lvl="3">
              <a:spcBef>
                <a:spcPts val="600"/>
              </a:spcBef>
            </a:pPr>
            <a:r>
              <a:rPr lang="fr-FR" dirty="0"/>
              <a:t>Proposition de faire une journée « Bilan besoin en diagnostics faisceaux » </a:t>
            </a:r>
          </a:p>
          <a:p>
            <a:pPr marL="1600200" lvl="4"/>
            <a:r>
              <a:rPr lang="en-US" dirty="0"/>
              <a:t>Invitation ?:</a:t>
            </a:r>
            <a:endParaRPr lang="fr-FR" dirty="0"/>
          </a:p>
          <a:p>
            <a:pPr lvl="4"/>
            <a:r>
              <a:rPr lang="en-US" dirty="0" err="1">
                <a:solidFill>
                  <a:srgbClr val="7030A0"/>
                </a:solidFill>
              </a:rPr>
              <a:t>Reseau</a:t>
            </a:r>
            <a:r>
              <a:rPr lang="en-US" dirty="0">
                <a:solidFill>
                  <a:srgbClr val="7030A0"/>
                </a:solidFill>
              </a:rPr>
              <a:t> EMIR&amp;A</a:t>
            </a:r>
            <a:endParaRPr lang="fr-FR" dirty="0">
              <a:solidFill>
                <a:srgbClr val="7030A0"/>
              </a:solidFill>
            </a:endParaRPr>
          </a:p>
          <a:p>
            <a:pPr lvl="4"/>
            <a:r>
              <a:rPr lang="fr-FR" dirty="0">
                <a:solidFill>
                  <a:srgbClr val="7030A0"/>
                </a:solidFill>
              </a:rPr>
              <a:t>GDR appel (laser-plasma): réunion commune avec RIF a prévoir (possiblement </a:t>
            </a:r>
            <a:r>
              <a:rPr lang="fr-FR" dirty="0" err="1">
                <a:solidFill>
                  <a:srgbClr val="7030A0"/>
                </a:solidFill>
              </a:rPr>
              <a:t>visioconf</a:t>
            </a:r>
            <a:r>
              <a:rPr lang="fr-FR" dirty="0">
                <a:solidFill>
                  <a:srgbClr val="7030A0"/>
                </a:solidFill>
              </a:rPr>
              <a:t>)</a:t>
            </a:r>
          </a:p>
          <a:p>
            <a:pPr lvl="4"/>
            <a:r>
              <a:rPr lang="fr-FR" dirty="0">
                <a:solidFill>
                  <a:srgbClr val="7030A0"/>
                </a:solidFill>
              </a:rPr>
              <a:t>Réseau DAQ (</a:t>
            </a:r>
            <a:r>
              <a:rPr lang="fr-FR" dirty="0" err="1">
                <a:solidFill>
                  <a:srgbClr val="7030A0"/>
                </a:solidFill>
              </a:rPr>
              <a:t>distrib</a:t>
            </a:r>
            <a:r>
              <a:rPr lang="fr-FR" dirty="0">
                <a:solidFill>
                  <a:srgbClr val="7030A0"/>
                </a:solidFill>
              </a:rPr>
              <a:t> </a:t>
            </a:r>
            <a:r>
              <a:rPr lang="fr-FR" dirty="0" err="1">
                <a:solidFill>
                  <a:srgbClr val="7030A0"/>
                </a:solidFill>
              </a:rPr>
              <a:t>temp</a:t>
            </a:r>
            <a:r>
              <a:rPr lang="fr-FR" dirty="0">
                <a:solidFill>
                  <a:srgbClr val="7030A0"/>
                </a:solidFill>
              </a:rPr>
              <a:t>): réunion commune a prévoir (possiblement </a:t>
            </a:r>
            <a:r>
              <a:rPr lang="fr-FR" dirty="0" err="1">
                <a:solidFill>
                  <a:srgbClr val="7030A0"/>
                </a:solidFill>
              </a:rPr>
              <a:t>visioconf</a:t>
            </a:r>
            <a:r>
              <a:rPr lang="fr-FR" dirty="0">
                <a:solidFill>
                  <a:srgbClr val="7030A0"/>
                </a:solidFill>
              </a:rPr>
              <a:t>)</a:t>
            </a:r>
          </a:p>
          <a:p>
            <a:endParaRPr lang="en-US" dirty="0" smtClean="0"/>
          </a:p>
          <a:p>
            <a:pPr lvl="1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CFF0-07BA-4F77-B565-E88D3BCE792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927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CFF0-07BA-4F77-B565-E88D3BCE792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7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5240</TotalTime>
  <Words>467</Words>
  <Application>Microsoft Office PowerPoint</Application>
  <PresentationFormat>Grand écran</PresentationFormat>
  <Paragraphs>66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Thème Office</vt:lpstr>
      <vt:lpstr>RIF visioconférence 19 13/01/2022</vt:lpstr>
      <vt:lpstr>Visioconférences précédentes</vt:lpstr>
      <vt:lpstr>Nouvelles</vt:lpstr>
      <vt:lpstr>Next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RIF visioconference 14 17/09/2020</dc:title>
  <dc:creator>freddy poirier</dc:creator>
  <cp:lastModifiedBy>freddy poirier</cp:lastModifiedBy>
  <cp:revision>107</cp:revision>
  <dcterms:created xsi:type="dcterms:W3CDTF">2020-09-15T14:48:27Z</dcterms:created>
  <dcterms:modified xsi:type="dcterms:W3CDTF">2022-01-13T11:34:01Z</dcterms:modified>
</cp:coreProperties>
</file>