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57" r:id="rId4"/>
    <p:sldId id="314" r:id="rId5"/>
    <p:sldId id="315" r:id="rId6"/>
    <p:sldId id="316" r:id="rId7"/>
    <p:sldId id="318" r:id="rId8"/>
    <p:sldId id="304" r:id="rId9"/>
    <p:sldId id="312" r:id="rId10"/>
    <p:sldId id="320" r:id="rId11"/>
    <p:sldId id="271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dy poirier" initials="fp" lastIdx="7" clrIdx="0">
    <p:extLst>
      <p:ext uri="{19B8F6BF-5375-455C-9EA6-DF929625EA0E}">
        <p15:presenceInfo xmlns:p15="http://schemas.microsoft.com/office/powerpoint/2012/main" userId="S-1-5-21-1605636515-3777763792-39909633-12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1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1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E4268-BDF9-499B-8500-2C8FD2024888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4B4CD-5BB9-411E-B116-1D85A7A6AA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77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B2E0-8F01-4B57-A54D-330BDA303FAF}" type="datetime1">
              <a:rPr lang="fr-FR" smtClean="0"/>
              <a:t>18/11/2021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FF0-07BA-4F77-B565-E88D3BCE7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67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030-ABE9-40CF-A6D1-96A285A0F8EE}" type="datetime1">
              <a:rPr lang="fr-FR" smtClean="0"/>
              <a:t>18/11/2021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FF0-07BA-4F77-B565-E88D3BCE7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05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9631-50F0-4584-AAA9-AF3832B0F581}" type="datetime1">
              <a:rPr lang="fr-FR" smtClean="0"/>
              <a:t>18/11/2021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FF0-07BA-4F77-B565-E88D3BCE7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17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6439-74C6-4B63-B295-2F700A01CC94}" type="datetime1">
              <a:rPr lang="fr-FR" smtClean="0"/>
              <a:t>18/11/2021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FF0-07BA-4F77-B565-E88D3BCE7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9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53D-B669-4E01-89C9-A91FE4610831}" type="datetime1">
              <a:rPr lang="fr-FR" smtClean="0"/>
              <a:t>18/11/2021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FF0-07BA-4F77-B565-E88D3BCE7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4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A5A3-0581-42BA-A8D6-12F28EAEA19B}" type="datetime1">
              <a:rPr lang="fr-FR" smtClean="0"/>
              <a:t>18/11/2021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FF0-07BA-4F77-B565-E88D3BCE7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54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342E-E36E-4F1E-A29D-F10098EC3E11}" type="datetime1">
              <a:rPr lang="fr-FR" smtClean="0"/>
              <a:t>18/11/2021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FF0-07BA-4F77-B565-E88D3BCE7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24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7475-AAA2-4C6D-A1C1-9A6BA7B192F3}" type="datetime1">
              <a:rPr lang="fr-FR" smtClean="0"/>
              <a:t>18/11/2021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FF0-07BA-4F77-B565-E88D3BCE7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99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E3A3-3AFC-485E-B88B-C4FD37A9D49C}" type="datetime1">
              <a:rPr lang="fr-FR" smtClean="0"/>
              <a:t>18/11/2021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FF0-07BA-4F77-B565-E88D3BCE7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09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A9D1-17EE-49B9-9F40-6A3D55810A23}" type="datetime1">
              <a:rPr lang="fr-FR" smtClean="0"/>
              <a:t>18/11/2021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FF0-07BA-4F77-B565-E88D3BCE7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05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DB2A-2B7B-41F7-B317-488F30561CC7}" type="datetime1">
              <a:rPr lang="fr-FR" smtClean="0"/>
              <a:t>18/11/2021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FF0-07BA-4F77-B565-E88D3BCE7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52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60CDA-FD5D-4914-98D1-E546A644656D}" type="datetime1">
              <a:rPr lang="fr-FR" smtClean="0"/>
              <a:t>18/11/2021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CCFF0-07BA-4F77-B565-E88D3BCE792B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http://cnrs-in2p3-tech-news.in2p3.fr/wp-content/uploads/2018/06/Reseau_instru_fasiceaux-1.png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"/>
            <a:ext cx="1676400" cy="1646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13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jclab.in2p3.fr/event/7752/" TargetMode="External"/><Relationship Id="rId2" Type="http://schemas.openxmlformats.org/officeDocument/2006/relationships/hyperlink" Target="https://atrium.in2p3.f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jclab.in2p3.fr/event/7157/" TargetMode="External"/><Relationship Id="rId2" Type="http://schemas.openxmlformats.org/officeDocument/2006/relationships/hyperlink" Target="https://atrium.in2p3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ijclab.in2p3.fr/event/7307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ac22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1491" y="469220"/>
            <a:ext cx="9144000" cy="2387600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RIF visioconférence 19</a:t>
            </a:r>
            <a:br>
              <a:rPr lang="fr-FR" b="1" dirty="0" smtClean="0">
                <a:solidFill>
                  <a:srgbClr val="00B050"/>
                </a:solidFill>
              </a:rPr>
            </a:br>
            <a:r>
              <a:rPr lang="fr-FR" b="1" dirty="0" smtClean="0">
                <a:solidFill>
                  <a:srgbClr val="00B050"/>
                </a:solidFill>
              </a:rPr>
              <a:t>18/11/2021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751" y="2856820"/>
            <a:ext cx="9144000" cy="240252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342900" indent="-342900" algn="l">
              <a:buFontTx/>
              <a:buChar char="-"/>
            </a:pPr>
            <a:r>
              <a:rPr lang="en-US" dirty="0" smtClean="0"/>
              <a:t>Presentation: </a:t>
            </a:r>
            <a:r>
              <a:rPr lang="en-US" dirty="0" err="1" smtClean="0">
                <a:solidFill>
                  <a:srgbClr val="FF0000"/>
                </a:solidFill>
              </a:rPr>
              <a:t>P.Forck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dirty="0">
                <a:solidFill>
                  <a:srgbClr val="FF0000"/>
                </a:solidFill>
              </a:rPr>
              <a:t>Experience from the European Instrumentation Network </a:t>
            </a:r>
            <a:r>
              <a:rPr lang="en-US" dirty="0" smtClean="0">
                <a:solidFill>
                  <a:srgbClr val="FF0000"/>
                </a:solidFill>
              </a:rPr>
              <a:t>ARIES-ADA”</a:t>
            </a:r>
          </a:p>
          <a:p>
            <a:pPr marL="800100" lvl="1" indent="-342900" algn="l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Thank you Peter for joining us</a:t>
            </a:r>
          </a:p>
          <a:p>
            <a:pPr marL="800100" lvl="1" indent="-342900" algn="l">
              <a:buFontTx/>
              <a:buChar char="-"/>
            </a:pPr>
            <a:r>
              <a:rPr lang="en-US" dirty="0" smtClean="0"/>
              <a:t>Discussion</a:t>
            </a:r>
            <a:endParaRPr lang="fr-FR" dirty="0" smtClean="0"/>
          </a:p>
          <a:p>
            <a:pPr marL="342900" indent="-342900" algn="l">
              <a:buFontTx/>
              <a:buChar char="-"/>
            </a:pPr>
            <a:r>
              <a:rPr lang="en-US" dirty="0" smtClean="0"/>
              <a:t>Prospective </a:t>
            </a:r>
            <a:r>
              <a:rPr lang="en-US" dirty="0" err="1" smtClean="0"/>
              <a:t>Giens</a:t>
            </a:r>
            <a:r>
              <a:rPr lang="en-US" dirty="0" smtClean="0"/>
              <a:t>: A few highlights</a:t>
            </a:r>
            <a:endParaRPr lang="fr-FR" dirty="0" smtClean="0"/>
          </a:p>
          <a:p>
            <a:pPr marL="342900" indent="-342900" algn="l">
              <a:buFontTx/>
              <a:buChar char="-"/>
            </a:pPr>
            <a:r>
              <a:rPr lang="fr-FR" dirty="0" smtClean="0"/>
              <a:t>Nouveaux </a:t>
            </a:r>
            <a:r>
              <a:rPr lang="fr-FR" dirty="0"/>
              <a:t>entrants: un petit mot? (domaine de compétence, intérêt, type de </a:t>
            </a:r>
            <a:r>
              <a:rPr lang="fr-FR" dirty="0" err="1"/>
              <a:t>diag</a:t>
            </a:r>
            <a:r>
              <a:rPr lang="fr-FR" dirty="0"/>
              <a:t>, questions</a:t>
            </a:r>
            <a:r>
              <a:rPr lang="fr-FR" dirty="0" smtClean="0"/>
              <a:t>?…)</a:t>
            </a:r>
          </a:p>
          <a:p>
            <a:pPr marL="342900" indent="-342900" algn="l">
              <a:buFontTx/>
              <a:buChar char="-"/>
            </a:pPr>
            <a:r>
              <a:rPr lang="fr-FR" dirty="0" smtClean="0"/>
              <a:t>Tour de table, </a:t>
            </a:r>
          </a:p>
          <a:p>
            <a:pPr marL="800100" lvl="1" indent="-342900" algn="l">
              <a:buFontTx/>
              <a:buChar char="-"/>
            </a:pPr>
            <a:r>
              <a:rPr lang="fr-FR" dirty="0" smtClean="0"/>
              <a:t>Nouvelles des diagnostics dans les laboratoires</a:t>
            </a:r>
          </a:p>
          <a:p>
            <a:pPr marL="800100" lvl="1" indent="-342900" algn="l">
              <a:buFontTx/>
              <a:buChar char="-"/>
            </a:pPr>
            <a:r>
              <a:rPr lang="en-US" dirty="0" smtClean="0"/>
              <a:t>Questions techniques</a:t>
            </a:r>
            <a:endParaRPr lang="fr-FR" dirty="0" smtClean="0"/>
          </a:p>
          <a:p>
            <a:pPr marL="342900" indent="-342900" algn="l">
              <a:buFontTx/>
              <a:buChar char="-"/>
            </a:pPr>
            <a:r>
              <a:rPr lang="fr-FR" dirty="0" smtClean="0"/>
              <a:t>Discussions: prochaine </a:t>
            </a:r>
            <a:r>
              <a:rPr lang="fr-FR" dirty="0" err="1" smtClean="0"/>
              <a:t>reunions</a:t>
            </a:r>
            <a:r>
              <a:rPr lang="fr-FR" dirty="0" smtClean="0"/>
              <a:t>/</a:t>
            </a:r>
            <a:r>
              <a:rPr lang="fr-FR" dirty="0" err="1" smtClean="0"/>
              <a:t>visioconf</a:t>
            </a:r>
            <a:r>
              <a:rPr lang="fr-FR" dirty="0" smtClean="0"/>
              <a:t>.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What’s next?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81670" y="6374174"/>
            <a:ext cx="1014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Coord</a:t>
            </a:r>
            <a:r>
              <a:rPr lang="fr-FR" dirty="0" smtClean="0"/>
              <a:t>: </a:t>
            </a:r>
            <a:r>
              <a:rPr lang="fr-FR" dirty="0" err="1" smtClean="0"/>
              <a:t>F.Poirier</a:t>
            </a:r>
            <a:r>
              <a:rPr lang="fr-FR" dirty="0" smtClean="0"/>
              <a:t>, pour les discussions mise a jour et le CR voir le document associé, </a:t>
            </a:r>
            <a:r>
              <a:rPr lang="fr-FR" dirty="0" err="1" smtClean="0"/>
              <a:t>C.Peaucelle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46265" y="5372631"/>
            <a:ext cx="11340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 </a:t>
            </a:r>
            <a:r>
              <a:rPr lang="en-US" dirty="0"/>
              <a:t>Atrium : </a:t>
            </a:r>
            <a:r>
              <a:rPr lang="en-US" dirty="0">
                <a:hlinkClick r:id="rId2"/>
              </a:rPr>
              <a:t>https://atrium.in2p3.fr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r>
              <a:rPr lang="en-US" dirty="0" err="1" smtClean="0"/>
              <a:t>voir</a:t>
            </a:r>
            <a:r>
              <a:rPr lang="en-US" dirty="0" smtClean="0"/>
              <a:t> </a:t>
            </a:r>
            <a:r>
              <a:rPr lang="en-US" dirty="0" err="1" smtClean="0"/>
              <a:t>Reseau</a:t>
            </a:r>
            <a:r>
              <a:rPr lang="en-US" dirty="0" smtClean="0"/>
              <a:t> Instrumentation </a:t>
            </a:r>
            <a:r>
              <a:rPr lang="en-US" dirty="0" smtClean="0">
                <a:sym typeface="Wingdings" panose="05000000000000000000" pitchFamily="2" charset="2"/>
              </a:rPr>
              <a:t> communication  </a:t>
            </a:r>
            <a:r>
              <a:rPr lang="en-US" dirty="0" err="1" smtClean="0">
                <a:sym typeface="Wingdings" panose="05000000000000000000" pitchFamily="2" charset="2"/>
              </a:rPr>
              <a:t>visioconferences</a:t>
            </a:r>
            <a:r>
              <a:rPr lang="en-US" dirty="0" smtClean="0">
                <a:sym typeface="Wingdings" panose="05000000000000000000" pitchFamily="2" charset="2"/>
              </a:rPr>
              <a:t> 2021</a:t>
            </a:r>
            <a:endParaRPr lang="en-US" dirty="0" smtClean="0"/>
          </a:p>
          <a:p>
            <a:r>
              <a:rPr lang="en-US" dirty="0" smtClean="0"/>
              <a:t>et </a:t>
            </a:r>
          </a:p>
          <a:p>
            <a:r>
              <a:rPr lang="en-US" dirty="0" err="1" smtClean="0"/>
              <a:t>indico</a:t>
            </a:r>
            <a:r>
              <a:rPr lang="en-US"/>
              <a:t>: </a:t>
            </a:r>
            <a:r>
              <a:rPr lang="en-US">
                <a:hlinkClick r:id="rId3"/>
              </a:rPr>
              <a:t>https://</a:t>
            </a:r>
            <a:r>
              <a:rPr lang="en-US">
                <a:hlinkClick r:id="rId3"/>
              </a:rPr>
              <a:t>indico.ijclab.in2p3.fr/event/7752</a:t>
            </a:r>
            <a:r>
              <a:rPr lang="en-US" smtClean="0">
                <a:hlinkClick r:id="rId3"/>
              </a:rPr>
              <a:t>/</a:t>
            </a:r>
            <a:endParaRPr lang="en-US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FF0-07BA-4F77-B565-E88D3BCE79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2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Discussions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Industriel</a:t>
            </a:r>
            <a:r>
              <a:rPr lang="en-US" dirty="0" smtClean="0"/>
              <a:t> (interne)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FF0-07BA-4F77-B565-E88D3BCE792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751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7566" y="237506"/>
            <a:ext cx="10515600" cy="800039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Pour la suite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037545"/>
            <a:ext cx="10515600" cy="5139418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Présentation technique prochaine?</a:t>
            </a:r>
          </a:p>
          <a:p>
            <a:pPr lvl="1"/>
            <a:r>
              <a:rPr lang="fr-FR" dirty="0" err="1" smtClean="0"/>
              <a:t>Diag</a:t>
            </a:r>
            <a:r>
              <a:rPr lang="fr-FR" dirty="0" smtClean="0"/>
              <a:t>?</a:t>
            </a:r>
          </a:p>
          <a:p>
            <a:pPr lvl="1"/>
            <a:r>
              <a:rPr lang="fr-FR" dirty="0" smtClean="0"/>
              <a:t>Sujet transverse? CEM/contrôle commande? Optiques? DAQ?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Invitation d’industriels? Demande des </a:t>
            </a:r>
            <a:r>
              <a:rPr lang="fr-FR" dirty="0" err="1" smtClean="0">
                <a:sym typeface="Wingdings" panose="05000000000000000000" pitchFamily="2" charset="2"/>
              </a:rPr>
              <a:t>indust</a:t>
            </a:r>
            <a:r>
              <a:rPr lang="fr-FR" dirty="0" smtClean="0">
                <a:sym typeface="Wingdings" panose="05000000000000000000" pitchFamily="2" charset="2"/>
              </a:rPr>
              <a:t>.</a:t>
            </a:r>
            <a:endParaRPr lang="fr-FR" dirty="0" smtClean="0"/>
          </a:p>
          <a:p>
            <a:pPr lvl="1"/>
            <a:r>
              <a:rPr lang="fr-FR" dirty="0" smtClean="0"/>
              <a:t>Autres sujets?</a:t>
            </a:r>
          </a:p>
          <a:p>
            <a:pPr lvl="2"/>
            <a:r>
              <a:rPr lang="fr-FR" dirty="0" smtClean="0"/>
              <a:t>Réflexion: discussion sur les technologies? Etats de l’art? Revue techno/scientifique</a:t>
            </a:r>
          </a:p>
          <a:p>
            <a:pPr lvl="2"/>
            <a:r>
              <a:rPr lang="fr-FR" dirty="0" smtClean="0"/>
              <a:t>Quel développement en cours dans vos domaines?</a:t>
            </a:r>
          </a:p>
          <a:p>
            <a:pPr lvl="2"/>
            <a:r>
              <a:rPr lang="fr-FR" dirty="0" smtClean="0"/>
              <a:t>Quel problématique les plus </a:t>
            </a:r>
            <a:r>
              <a:rPr lang="fr-FR" dirty="0" err="1" smtClean="0"/>
              <a:t>impactantes</a:t>
            </a:r>
            <a:r>
              <a:rPr lang="fr-FR" dirty="0" smtClean="0"/>
              <a:t>?</a:t>
            </a:r>
          </a:p>
          <a:p>
            <a:pPr marL="228600" lvl="1">
              <a:spcBef>
                <a:spcPts val="1000"/>
              </a:spcBef>
            </a:pPr>
            <a:r>
              <a:rPr lang="fr-FR" dirty="0" smtClean="0"/>
              <a:t>Prochaine </a:t>
            </a:r>
            <a:r>
              <a:rPr lang="fr-FR" dirty="0" err="1" smtClean="0"/>
              <a:t>visio</a:t>
            </a:r>
            <a:r>
              <a:rPr lang="fr-FR" dirty="0" smtClean="0"/>
              <a:t>: proposition: </a:t>
            </a:r>
            <a:r>
              <a:rPr lang="fr-FR" dirty="0" smtClean="0">
                <a:solidFill>
                  <a:srgbClr val="FF0000"/>
                </a:solidFill>
              </a:rPr>
              <a:t>janvier 2022 </a:t>
            </a:r>
            <a:r>
              <a:rPr lang="fr-FR" dirty="0" smtClean="0"/>
              <a:t>– CEM </a:t>
            </a:r>
            <a:r>
              <a:rPr lang="fr-FR" dirty="0" smtClean="0">
                <a:sym typeface="Wingdings" panose="05000000000000000000" pitchFamily="2" charset="2"/>
              </a:rPr>
              <a:t> envoie d’un </a:t>
            </a:r>
            <a:r>
              <a:rPr lang="fr-FR" dirty="0" err="1" smtClean="0">
                <a:sym typeface="Wingdings" panose="05000000000000000000" pitchFamily="2" charset="2"/>
              </a:rPr>
              <a:t>doodle</a:t>
            </a:r>
            <a:r>
              <a:rPr lang="fr-FR" dirty="0" smtClean="0">
                <a:sym typeface="Wingdings" panose="05000000000000000000" pitchFamily="2" charset="2"/>
              </a:rPr>
              <a:t>  pointe vers 13 ou 21 janvier</a:t>
            </a:r>
            <a:endParaRPr lang="fr-FR" dirty="0" smtClean="0"/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Invitation des </a:t>
            </a:r>
            <a:r>
              <a:rPr lang="en-US" dirty="0" err="1" smtClean="0"/>
              <a:t>industriels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prevision : Sigma-Phi, </a:t>
            </a:r>
            <a:r>
              <a:rPr lang="en-US" dirty="0" err="1" smtClean="0"/>
              <a:t>pantechnik</a:t>
            </a:r>
            <a:r>
              <a:rPr lang="en-US" dirty="0" smtClean="0"/>
              <a:t>,… pour les inviter </a:t>
            </a:r>
            <a:r>
              <a:rPr lang="en-US" dirty="0" err="1" smtClean="0"/>
              <a:t>ensuite</a:t>
            </a:r>
            <a:r>
              <a:rPr lang="en-US" dirty="0" smtClean="0"/>
              <a:t> a presenter </a:t>
            </a:r>
            <a:r>
              <a:rPr lang="en-US" dirty="0" err="1" smtClean="0"/>
              <a:t>leur</a:t>
            </a:r>
            <a:r>
              <a:rPr lang="en-US" dirty="0" smtClean="0"/>
              <a:t> diagnostics/</a:t>
            </a:r>
            <a:r>
              <a:rPr lang="en-US" dirty="0" err="1" smtClean="0"/>
              <a:t>problematique</a:t>
            </a:r>
            <a:r>
              <a:rPr lang="en-US" dirty="0" smtClean="0"/>
              <a:t>,…</a:t>
            </a:r>
            <a:endParaRPr lang="fr-FR" dirty="0" smtClean="0"/>
          </a:p>
          <a:p>
            <a:pPr marL="228600" lvl="1">
              <a:spcBef>
                <a:spcPts val="1000"/>
              </a:spcBef>
            </a:pPr>
            <a:r>
              <a:rPr lang="fr-FR" dirty="0" smtClean="0"/>
              <a:t>Réunion en présentiel en 2022? </a:t>
            </a:r>
          </a:p>
          <a:p>
            <a:pPr marL="685800" lvl="2">
              <a:spcBef>
                <a:spcPts val="1000"/>
              </a:spcBef>
            </a:pPr>
            <a:r>
              <a:rPr lang="fr-FR" dirty="0">
                <a:solidFill>
                  <a:srgbClr val="7030A0"/>
                </a:solidFill>
              </a:rPr>
              <a:t>Réunion en présentiel pourrait être en </a:t>
            </a:r>
            <a:r>
              <a:rPr lang="fr-FR" dirty="0" smtClean="0">
                <a:solidFill>
                  <a:srgbClr val="FF0000"/>
                </a:solidFill>
              </a:rPr>
              <a:t>mars-avril-mai </a:t>
            </a:r>
            <a:r>
              <a:rPr lang="fr-FR" dirty="0">
                <a:solidFill>
                  <a:srgbClr val="FF0000"/>
                </a:solidFill>
              </a:rPr>
              <a:t>2022</a:t>
            </a:r>
            <a:r>
              <a:rPr lang="fr-FR" dirty="0">
                <a:solidFill>
                  <a:srgbClr val="7030A0"/>
                </a:solidFill>
              </a:rPr>
              <a:t>: </a:t>
            </a:r>
            <a:endParaRPr lang="fr-FR" dirty="0" smtClean="0">
              <a:solidFill>
                <a:srgbClr val="7030A0"/>
              </a:solidFill>
            </a:endParaRPr>
          </a:p>
          <a:p>
            <a:pPr marL="685800" lvl="2">
              <a:spcBef>
                <a:spcPts val="1000"/>
              </a:spcBef>
            </a:pPr>
            <a:r>
              <a:rPr lang="fr-FR" dirty="0" smtClean="0">
                <a:solidFill>
                  <a:srgbClr val="7030A0"/>
                </a:solidFill>
              </a:rPr>
              <a:t>Date </a:t>
            </a:r>
            <a:r>
              <a:rPr lang="fr-FR" dirty="0">
                <a:solidFill>
                  <a:srgbClr val="7030A0"/>
                </a:solidFill>
              </a:rPr>
              <a:t>préférentielle </a:t>
            </a:r>
            <a:r>
              <a:rPr lang="fr-FR" dirty="0" smtClean="0">
                <a:solidFill>
                  <a:srgbClr val="7030A0"/>
                </a:solidFill>
              </a:rPr>
              <a:t>07 avril? (avant conges)</a:t>
            </a:r>
            <a:endParaRPr lang="fr-FR" dirty="0"/>
          </a:p>
          <a:p>
            <a:pPr marL="685800" lvl="2">
              <a:spcBef>
                <a:spcPts val="1000"/>
              </a:spcBef>
            </a:pPr>
            <a:r>
              <a:rPr lang="en-US" dirty="0" err="1" smtClean="0"/>
              <a:t>Ou</a:t>
            </a:r>
            <a:r>
              <a:rPr lang="en-US" dirty="0" smtClean="0"/>
              <a:t>? </a:t>
            </a:r>
          </a:p>
          <a:p>
            <a:pPr marL="685800" lvl="2">
              <a:spcBef>
                <a:spcPts val="1000"/>
              </a:spcBef>
            </a:pPr>
            <a:r>
              <a:rPr lang="en-US" dirty="0" err="1" smtClean="0"/>
              <a:t>Autres</a:t>
            </a:r>
            <a:r>
              <a:rPr lang="en-US" dirty="0" smtClean="0"/>
              <a:t>:</a:t>
            </a:r>
          </a:p>
          <a:p>
            <a:pPr marL="1143000" lvl="3">
              <a:spcBef>
                <a:spcPts val="600"/>
              </a:spcBef>
            </a:pPr>
            <a:r>
              <a:rPr lang="fr-FR" dirty="0" smtClean="0"/>
              <a:t>Proposition de faire une journée « Bilan </a:t>
            </a:r>
            <a:r>
              <a:rPr lang="fr-FR" dirty="0"/>
              <a:t>besoin en diagnostics </a:t>
            </a:r>
            <a:r>
              <a:rPr lang="fr-FR" dirty="0" smtClean="0"/>
              <a:t>faisceaux » </a:t>
            </a:r>
          </a:p>
          <a:p>
            <a:pPr marL="1600200" lvl="4"/>
            <a:r>
              <a:rPr lang="en-US" dirty="0" smtClean="0"/>
              <a:t>Invitation ?:</a:t>
            </a:r>
            <a:endParaRPr lang="fr-FR" dirty="0" smtClean="0"/>
          </a:p>
          <a:p>
            <a:pPr lvl="4"/>
            <a:r>
              <a:rPr lang="en-US" dirty="0" err="1" smtClean="0">
                <a:solidFill>
                  <a:srgbClr val="7030A0"/>
                </a:solidFill>
              </a:rPr>
              <a:t>Reseau</a:t>
            </a:r>
            <a:r>
              <a:rPr lang="en-US" dirty="0" smtClean="0">
                <a:solidFill>
                  <a:srgbClr val="7030A0"/>
                </a:solidFill>
              </a:rPr>
              <a:t> EMIR&amp;A</a:t>
            </a:r>
            <a:endParaRPr lang="fr-FR" dirty="0" smtClean="0">
              <a:solidFill>
                <a:srgbClr val="7030A0"/>
              </a:solidFill>
            </a:endParaRPr>
          </a:p>
          <a:p>
            <a:pPr lvl="4"/>
            <a:r>
              <a:rPr lang="fr-FR" dirty="0" smtClean="0">
                <a:solidFill>
                  <a:srgbClr val="7030A0"/>
                </a:solidFill>
              </a:rPr>
              <a:t>GDR </a:t>
            </a:r>
            <a:r>
              <a:rPr lang="fr-FR" dirty="0">
                <a:solidFill>
                  <a:srgbClr val="7030A0"/>
                </a:solidFill>
              </a:rPr>
              <a:t>appel (laser-plasma): réunion commune avec RIF a prévoir (possiblement </a:t>
            </a:r>
            <a:r>
              <a:rPr lang="fr-FR" dirty="0" err="1">
                <a:solidFill>
                  <a:srgbClr val="7030A0"/>
                </a:solidFill>
              </a:rPr>
              <a:t>visioconf</a:t>
            </a:r>
            <a:r>
              <a:rPr lang="fr-FR" dirty="0">
                <a:solidFill>
                  <a:srgbClr val="7030A0"/>
                </a:solidFill>
              </a:rPr>
              <a:t>)</a:t>
            </a:r>
          </a:p>
          <a:p>
            <a:pPr lvl="4"/>
            <a:r>
              <a:rPr lang="fr-FR" dirty="0">
                <a:solidFill>
                  <a:srgbClr val="7030A0"/>
                </a:solidFill>
              </a:rPr>
              <a:t>Réseau DAQ (</a:t>
            </a:r>
            <a:r>
              <a:rPr lang="fr-FR" dirty="0" err="1">
                <a:solidFill>
                  <a:srgbClr val="7030A0"/>
                </a:solidFill>
              </a:rPr>
              <a:t>distrib</a:t>
            </a:r>
            <a:r>
              <a:rPr lang="fr-FR" dirty="0">
                <a:solidFill>
                  <a:srgbClr val="7030A0"/>
                </a:solidFill>
              </a:rPr>
              <a:t> </a:t>
            </a:r>
            <a:r>
              <a:rPr lang="fr-FR" dirty="0" err="1">
                <a:solidFill>
                  <a:srgbClr val="7030A0"/>
                </a:solidFill>
              </a:rPr>
              <a:t>temp</a:t>
            </a:r>
            <a:r>
              <a:rPr lang="fr-FR" dirty="0">
                <a:solidFill>
                  <a:srgbClr val="7030A0"/>
                </a:solidFill>
              </a:rPr>
              <a:t>): réunion commune a prévoir (possiblement </a:t>
            </a:r>
            <a:r>
              <a:rPr lang="fr-FR" dirty="0" err="1">
                <a:solidFill>
                  <a:srgbClr val="7030A0"/>
                </a:solidFill>
              </a:rPr>
              <a:t>visioconf</a:t>
            </a:r>
            <a:r>
              <a:rPr lang="fr-FR" dirty="0">
                <a:solidFill>
                  <a:srgbClr val="7030A0"/>
                </a:solidFill>
              </a:rPr>
              <a:t>)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FF0-07BA-4F77-B565-E88D3BCE792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5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Visioconférences précédentes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40865"/>
            <a:ext cx="10515600" cy="4351338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09/10/2020 – </a:t>
            </a:r>
            <a:r>
              <a:rPr lang="fr-FR" dirty="0" err="1" smtClean="0"/>
              <a:t>visioconf</a:t>
            </a:r>
            <a:r>
              <a:rPr lang="fr-FR" dirty="0" smtClean="0"/>
              <a:t> 15</a:t>
            </a:r>
          </a:p>
          <a:p>
            <a:pPr lvl="1"/>
            <a:r>
              <a:rPr lang="fr-FR" dirty="0" smtClean="0">
                <a:solidFill>
                  <a:srgbClr val="7030A0"/>
                </a:solidFill>
              </a:rPr>
              <a:t>Electronique des BPM de spiral2 – M. </a:t>
            </a:r>
            <a:r>
              <a:rPr lang="fr-FR" dirty="0" err="1" smtClean="0">
                <a:solidFill>
                  <a:srgbClr val="7030A0"/>
                </a:solidFill>
              </a:rPr>
              <a:t>Abdillah</a:t>
            </a:r>
            <a:endParaRPr lang="fr-FR" dirty="0" smtClean="0">
              <a:solidFill>
                <a:srgbClr val="7030A0"/>
              </a:solidFill>
            </a:endParaRPr>
          </a:p>
          <a:p>
            <a:pPr lvl="1"/>
            <a:r>
              <a:rPr lang="fr-FR" dirty="0" smtClean="0">
                <a:solidFill>
                  <a:srgbClr val="7030A0"/>
                </a:solidFill>
              </a:rPr>
              <a:t>BPM de </a:t>
            </a:r>
            <a:r>
              <a:rPr lang="fr-FR" dirty="0" err="1" smtClean="0">
                <a:solidFill>
                  <a:srgbClr val="7030A0"/>
                </a:solidFill>
              </a:rPr>
              <a:t>Thomx</a:t>
            </a:r>
            <a:r>
              <a:rPr lang="fr-FR" dirty="0" smtClean="0">
                <a:solidFill>
                  <a:srgbClr val="7030A0"/>
                </a:solidFill>
              </a:rPr>
              <a:t> – </a:t>
            </a:r>
            <a:r>
              <a:rPr lang="fr-FR" dirty="0" err="1" smtClean="0">
                <a:solidFill>
                  <a:srgbClr val="7030A0"/>
                </a:solidFill>
              </a:rPr>
              <a:t>A.Moutardier</a:t>
            </a:r>
            <a:endParaRPr lang="fr-FR" dirty="0" smtClean="0">
              <a:solidFill>
                <a:srgbClr val="7030A0"/>
              </a:solidFill>
            </a:endParaRPr>
          </a:p>
          <a:p>
            <a:pPr lvl="1"/>
            <a:r>
              <a:rPr lang="fr-FR" dirty="0" smtClean="0">
                <a:solidFill>
                  <a:srgbClr val="7030A0"/>
                </a:solidFill>
              </a:rPr>
              <a:t>BPM pour </a:t>
            </a:r>
            <a:r>
              <a:rPr lang="fr-FR" dirty="0" err="1" smtClean="0">
                <a:solidFill>
                  <a:srgbClr val="7030A0"/>
                </a:solidFill>
              </a:rPr>
              <a:t>Ithemba</a:t>
            </a:r>
            <a:r>
              <a:rPr lang="fr-FR" dirty="0" smtClean="0">
                <a:solidFill>
                  <a:srgbClr val="7030A0"/>
                </a:solidFill>
              </a:rPr>
              <a:t>/</a:t>
            </a:r>
            <a:r>
              <a:rPr lang="fr-FR" dirty="0" err="1" smtClean="0">
                <a:solidFill>
                  <a:srgbClr val="7030A0"/>
                </a:solidFill>
              </a:rPr>
              <a:t>Arronax</a:t>
            </a:r>
            <a:r>
              <a:rPr lang="fr-FR" dirty="0" smtClean="0">
                <a:solidFill>
                  <a:srgbClr val="7030A0"/>
                </a:solidFill>
              </a:rPr>
              <a:t> – </a:t>
            </a:r>
            <a:r>
              <a:rPr lang="fr-FR" dirty="0" err="1" smtClean="0">
                <a:solidFill>
                  <a:srgbClr val="7030A0"/>
                </a:solidFill>
              </a:rPr>
              <a:t>A.Sengar</a:t>
            </a:r>
            <a:endParaRPr lang="fr-FR" dirty="0" smtClean="0">
              <a:solidFill>
                <a:srgbClr val="7030A0"/>
              </a:solidFill>
            </a:endParaRPr>
          </a:p>
          <a:p>
            <a:r>
              <a:rPr lang="fr-FR" dirty="0" smtClean="0"/>
              <a:t>14/04/2021 – </a:t>
            </a:r>
            <a:r>
              <a:rPr lang="fr-FR" dirty="0" err="1" smtClean="0"/>
              <a:t>visioconf</a:t>
            </a:r>
            <a:r>
              <a:rPr lang="fr-FR" dirty="0" smtClean="0"/>
              <a:t> 16</a:t>
            </a:r>
          </a:p>
          <a:p>
            <a:pPr lvl="1"/>
            <a:r>
              <a:rPr lang="fr-FR" dirty="0" smtClean="0"/>
              <a:t>présentations disponibles sur </a:t>
            </a:r>
          </a:p>
          <a:p>
            <a:pPr lvl="2"/>
            <a:r>
              <a:rPr lang="fr-FR" dirty="0" smtClean="0"/>
              <a:t>Atrium </a:t>
            </a:r>
            <a:r>
              <a:rPr lang="fr-FR" dirty="0" smtClean="0">
                <a:hlinkClick r:id="rId2"/>
              </a:rPr>
              <a:t>https://atrium.in2p3.fr/</a:t>
            </a:r>
            <a:r>
              <a:rPr lang="fr-FR" dirty="0" smtClean="0"/>
              <a:t> </a:t>
            </a:r>
          </a:p>
          <a:p>
            <a:pPr lvl="2"/>
            <a:r>
              <a:rPr lang="fr-FR" dirty="0" err="1" smtClean="0"/>
              <a:t>indico</a:t>
            </a:r>
            <a:r>
              <a:rPr lang="fr-FR" dirty="0" smtClean="0"/>
              <a:t> (</a:t>
            </a:r>
            <a:r>
              <a:rPr lang="fr-FR" dirty="0" smtClean="0">
                <a:hlinkClick r:id="rId3"/>
              </a:rPr>
              <a:t>https://indico.ijclab.in2p3.fr/event/7157/</a:t>
            </a:r>
            <a:r>
              <a:rPr lang="fr-FR" dirty="0" smtClean="0"/>
              <a:t> )</a:t>
            </a:r>
          </a:p>
          <a:p>
            <a:pPr lvl="1"/>
            <a:r>
              <a:rPr lang="fr-FR" dirty="0" smtClean="0">
                <a:solidFill>
                  <a:srgbClr val="7030A0"/>
                </a:solidFill>
              </a:rPr>
              <a:t>Revue Emittance-</a:t>
            </a:r>
            <a:r>
              <a:rPr lang="fr-FR" dirty="0" err="1" smtClean="0">
                <a:solidFill>
                  <a:srgbClr val="7030A0"/>
                </a:solidFill>
              </a:rPr>
              <a:t>metre</a:t>
            </a:r>
            <a:r>
              <a:rPr lang="fr-FR" dirty="0" smtClean="0">
                <a:solidFill>
                  <a:srgbClr val="7030A0"/>
                </a:solidFill>
              </a:rPr>
              <a:t> - </a:t>
            </a:r>
            <a:r>
              <a:rPr lang="fr-FR" dirty="0" err="1" smtClean="0">
                <a:solidFill>
                  <a:srgbClr val="7030A0"/>
                </a:solidFill>
              </a:rPr>
              <a:t>F.Osswald</a:t>
            </a:r>
            <a:endParaRPr lang="fr-FR" dirty="0" smtClean="0">
              <a:solidFill>
                <a:srgbClr val="7030A0"/>
              </a:solidFill>
            </a:endParaRPr>
          </a:p>
          <a:p>
            <a:pPr lvl="1"/>
            <a:r>
              <a:rPr lang="fr-FR" dirty="0" smtClean="0">
                <a:solidFill>
                  <a:srgbClr val="7030A0"/>
                </a:solidFill>
              </a:rPr>
              <a:t>Diagnostics Spiral2-Ganil au CENBG - </a:t>
            </a:r>
            <a:r>
              <a:rPr lang="fr-FR" dirty="0" err="1" smtClean="0">
                <a:solidFill>
                  <a:srgbClr val="7030A0"/>
                </a:solidFill>
              </a:rPr>
              <a:t>L.Daudin</a:t>
            </a:r>
            <a:endParaRPr lang="fr-FR" dirty="0" smtClean="0">
              <a:solidFill>
                <a:srgbClr val="7030A0"/>
              </a:solidFill>
            </a:endParaRPr>
          </a:p>
          <a:p>
            <a:r>
              <a:rPr lang="fr-FR" dirty="0" smtClean="0"/>
              <a:t>10/06/2021 – </a:t>
            </a:r>
            <a:r>
              <a:rPr lang="fr-FR" dirty="0" err="1" smtClean="0"/>
              <a:t>visioconf</a:t>
            </a:r>
            <a:r>
              <a:rPr lang="fr-FR" dirty="0" smtClean="0"/>
              <a:t> 17</a:t>
            </a:r>
          </a:p>
          <a:p>
            <a:pPr lvl="2"/>
            <a:r>
              <a:rPr lang="fr-FR" dirty="0" smtClean="0">
                <a:solidFill>
                  <a:srgbClr val="7030A0"/>
                </a:solidFill>
                <a:hlinkClick r:id="rId4"/>
              </a:rPr>
              <a:t>https://indico.ijclab.in2p3.fr/event/7307/</a:t>
            </a:r>
            <a:endParaRPr lang="fr-FR" dirty="0" smtClean="0">
              <a:solidFill>
                <a:srgbClr val="7030A0"/>
              </a:solidFill>
            </a:endParaRPr>
          </a:p>
          <a:p>
            <a:pPr lvl="1"/>
            <a:r>
              <a:rPr lang="fr-FR" dirty="0" smtClean="0">
                <a:solidFill>
                  <a:srgbClr val="7030A0"/>
                </a:solidFill>
              </a:rPr>
              <a:t>Caractérisation de l’endommagement d’un détecteur ultra fin sous faisceau de protons, G. </a:t>
            </a:r>
            <a:r>
              <a:rPr lang="fr-FR" dirty="0" err="1" smtClean="0">
                <a:solidFill>
                  <a:srgbClr val="7030A0"/>
                </a:solidFill>
              </a:rPr>
              <a:t>Pipellier</a:t>
            </a:r>
            <a:endParaRPr lang="fr-FR" dirty="0" smtClean="0">
              <a:solidFill>
                <a:srgbClr val="7030A0"/>
              </a:solidFill>
            </a:endParaRPr>
          </a:p>
          <a:p>
            <a:r>
              <a:rPr lang="fr-FR" dirty="0" smtClean="0"/>
              <a:t>30/09/2021 – </a:t>
            </a:r>
            <a:r>
              <a:rPr lang="fr-FR" dirty="0" err="1" smtClean="0"/>
              <a:t>visioconf</a:t>
            </a:r>
            <a:r>
              <a:rPr lang="fr-FR" dirty="0" smtClean="0"/>
              <a:t> 18</a:t>
            </a:r>
          </a:p>
          <a:p>
            <a:pPr lvl="1"/>
            <a:r>
              <a:rPr lang="fr-FR" dirty="0" smtClean="0">
                <a:solidFill>
                  <a:srgbClr val="7030A0"/>
                </a:solidFill>
              </a:rPr>
              <a:t>Discussion Actuateur / carte et industries. </a:t>
            </a:r>
          </a:p>
          <a:p>
            <a:pPr lvl="1"/>
            <a:r>
              <a:rPr lang="fr-FR" dirty="0" smtClean="0">
                <a:solidFill>
                  <a:srgbClr val="7030A0"/>
                </a:solidFill>
              </a:rPr>
              <a:t>Une liste est disponible avec des rajouts depuis notre discussion</a:t>
            </a:r>
          </a:p>
          <a:p>
            <a:pPr lvl="2"/>
            <a:r>
              <a:rPr lang="fr-FR" dirty="0" smtClean="0">
                <a:solidFill>
                  <a:srgbClr val="7030A0"/>
                </a:solidFill>
              </a:rPr>
              <a:t>Merci a l’</a:t>
            </a:r>
            <a:r>
              <a:rPr lang="fr-FR" dirty="0" err="1" smtClean="0">
                <a:solidFill>
                  <a:srgbClr val="7030A0"/>
                </a:solidFill>
              </a:rPr>
              <a:t>IJCLab</a:t>
            </a:r>
            <a:r>
              <a:rPr lang="fr-FR" dirty="0" smtClean="0">
                <a:solidFill>
                  <a:srgbClr val="7030A0"/>
                </a:solidFill>
              </a:rPr>
              <a:t>, LLR, IPHC, LPSC,…</a:t>
            </a:r>
          </a:p>
          <a:p>
            <a:pPr lvl="1"/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FF0-07BA-4F77-B565-E88D3BCE792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3840"/>
            <a:ext cx="10515600" cy="778852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Nouvelles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56712"/>
            <a:ext cx="11851574" cy="5731823"/>
          </a:xfrm>
        </p:spPr>
        <p:txBody>
          <a:bodyPr>
            <a:normAutofit/>
          </a:bodyPr>
          <a:lstStyle/>
          <a:p>
            <a:r>
              <a:rPr lang="en-US" dirty="0" smtClean="0"/>
              <a:t>Passé:</a:t>
            </a:r>
          </a:p>
          <a:p>
            <a:pPr lvl="1"/>
            <a:r>
              <a:rPr lang="en-US" dirty="0" smtClean="0"/>
              <a:t>Prospective IN2P3 a </a:t>
            </a:r>
            <a:r>
              <a:rPr lang="en-US" dirty="0" err="1" smtClean="0"/>
              <a:t>Giens</a:t>
            </a:r>
            <a:r>
              <a:rPr lang="en-US" dirty="0" smtClean="0"/>
              <a:t> du 19-22 </a:t>
            </a:r>
            <a:r>
              <a:rPr lang="en-US" dirty="0" err="1" smtClean="0"/>
              <a:t>Octobre</a:t>
            </a:r>
            <a:r>
              <a:rPr lang="en-US" dirty="0" smtClean="0"/>
              <a:t> 2021 (GT07 acc. et GT08 det. )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Futur:</a:t>
            </a:r>
          </a:p>
          <a:p>
            <a:pPr lvl="1"/>
            <a:r>
              <a:rPr lang="fr-FR" dirty="0" smtClean="0"/>
              <a:t>Janvier – mars 2022, ESIPAP </a:t>
            </a:r>
            <a:r>
              <a:rPr lang="fr-FR" dirty="0"/>
              <a:t>Detector </a:t>
            </a:r>
            <a:r>
              <a:rPr lang="fr-FR" dirty="0" err="1" smtClean="0"/>
              <a:t>School</a:t>
            </a:r>
            <a:endParaRPr lang="fr-FR" dirty="0"/>
          </a:p>
          <a:p>
            <a:pPr lvl="2"/>
            <a:r>
              <a:rPr lang="fr-FR" dirty="0"/>
              <a:t>https://www.esi-archamps.eu/Thematic-Schools/Discover-ESIPAP </a:t>
            </a:r>
            <a:endParaRPr lang="fr-FR" dirty="0" smtClean="0"/>
          </a:p>
          <a:p>
            <a:pPr lvl="1"/>
            <a:r>
              <a:rPr lang="en-US" dirty="0" smtClean="0"/>
              <a:t>IN2P3 ML: </a:t>
            </a:r>
            <a:r>
              <a:rPr lang="en-US" dirty="0" err="1" smtClean="0"/>
              <a:t>réunion</a:t>
            </a:r>
            <a:r>
              <a:rPr lang="en-US" dirty="0" smtClean="0"/>
              <a:t> Machine learning pour </a:t>
            </a:r>
            <a:r>
              <a:rPr lang="en-US" dirty="0" err="1" smtClean="0"/>
              <a:t>accélérateur</a:t>
            </a:r>
            <a:r>
              <a:rPr lang="en-US" dirty="0" smtClean="0"/>
              <a:t>: D. Rousseau (IN2P3)</a:t>
            </a:r>
          </a:p>
          <a:p>
            <a:pPr lvl="2"/>
            <a:r>
              <a:rPr lang="en-US" dirty="0" smtClean="0"/>
              <a:t>Date a fixer (fin 2021 vs debut 2022) et lieu</a:t>
            </a:r>
            <a:endParaRPr lang="fr-FR" dirty="0" smtClean="0"/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IPAC 22: Bangkok, Thailand, </a:t>
            </a:r>
            <a:r>
              <a:rPr lang="fr-FR" dirty="0"/>
              <a:t>12-17 </a:t>
            </a:r>
            <a:r>
              <a:rPr lang="fr-FR" dirty="0" err="1"/>
              <a:t>June</a:t>
            </a:r>
            <a:r>
              <a:rPr lang="fr-FR" dirty="0"/>
              <a:t> </a:t>
            </a:r>
            <a:r>
              <a:rPr lang="fr-FR" i="1" dirty="0" smtClean="0"/>
              <a:t>2022, </a:t>
            </a:r>
            <a:r>
              <a:rPr lang="fr-FR" i="1" dirty="0">
                <a:hlinkClick r:id="rId2"/>
              </a:rPr>
              <a:t>https://www.ipac22.org</a:t>
            </a:r>
            <a:endParaRPr lang="fr-FR" dirty="0">
              <a:hlinkClick r:id="rId2"/>
            </a:endParaRPr>
          </a:p>
          <a:p>
            <a:pPr lvl="1"/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6642556"/>
            <a:ext cx="2893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*Frais de gestion administrative: -8% donc max effectif=1380E</a:t>
            </a:r>
            <a:endParaRPr lang="fr-FR" sz="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FF0-07BA-4F77-B565-E88D3BCE792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7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187691"/>
            <a:ext cx="1849244" cy="638872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GT07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FF0-07BA-4F77-B565-E88D3BCE792B}" type="slidenum">
              <a:rPr lang="fr-FR" smtClean="0"/>
              <a:t>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01" y="0"/>
            <a:ext cx="1089770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6927" y="3055433"/>
            <a:ext cx="10136458" cy="37914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75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2941" y="2005012"/>
            <a:ext cx="1826942" cy="593222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GT07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FF0-07BA-4F77-B565-E88D3BCE792B}" type="slidenum">
              <a:rPr lang="fr-FR" smtClean="0"/>
              <a:t>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698" y="0"/>
            <a:ext cx="9928302" cy="68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6034" y="2055813"/>
            <a:ext cx="1715429" cy="76145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GT08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FF0-07BA-4F77-B565-E88D3BCE792B}" type="slidenum">
              <a:rPr lang="fr-FR" smtClean="0"/>
              <a:t>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876" y="0"/>
            <a:ext cx="9988124" cy="662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341" y="1847850"/>
            <a:ext cx="1527717" cy="583116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GT08</a:t>
            </a:r>
            <a:endParaRPr lang="fr-FR" dirty="0">
              <a:solidFill>
                <a:srgbClr val="00B05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FF0-07BA-4F77-B565-E88D3BCE792B}" type="slidenum">
              <a:rPr lang="fr-FR" smtClean="0"/>
              <a:t>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903" y="0"/>
            <a:ext cx="10417097" cy="681725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32316" y="5433020"/>
            <a:ext cx="121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Vers</a:t>
            </a:r>
            <a:r>
              <a:rPr lang="en-US" dirty="0" smtClean="0">
                <a:solidFill>
                  <a:srgbClr val="00B050"/>
                </a:solidFill>
              </a:rPr>
              <a:t> un GDR </a:t>
            </a:r>
            <a:r>
              <a:rPr lang="en-US" dirty="0" err="1" smtClean="0">
                <a:solidFill>
                  <a:srgbClr val="00B050"/>
                </a:solidFill>
              </a:rPr>
              <a:t>detecteur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838198" y="2430966"/>
            <a:ext cx="1" cy="2765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6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Nouvelles</a:t>
            </a:r>
            <a:r>
              <a:rPr lang="en-US" dirty="0" smtClean="0">
                <a:solidFill>
                  <a:srgbClr val="00B050"/>
                </a:solidFill>
              </a:rPr>
              <a:t> des </a:t>
            </a:r>
            <a:r>
              <a:rPr lang="en-US" dirty="0" err="1" smtClean="0">
                <a:solidFill>
                  <a:srgbClr val="00B050"/>
                </a:solidFill>
              </a:rPr>
              <a:t>labo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821" y="1690688"/>
            <a:ext cx="10515600" cy="4351338"/>
          </a:xfrm>
        </p:spPr>
        <p:txBody>
          <a:bodyPr>
            <a:normAutofit/>
          </a:bodyPr>
          <a:lstStyle/>
          <a:p>
            <a:r>
              <a:rPr lang="fr-FR" dirty="0" err="1" smtClean="0"/>
              <a:t>Diag</a:t>
            </a:r>
            <a:r>
              <a:rPr lang="fr-FR" dirty="0" smtClean="0"/>
              <a:t> en </a:t>
            </a:r>
            <a:r>
              <a:rPr lang="fr-FR" dirty="0" err="1" smtClean="0"/>
              <a:t>dvt</a:t>
            </a:r>
            <a:r>
              <a:rPr lang="fr-FR" dirty="0" smtClean="0"/>
              <a:t>?</a:t>
            </a:r>
          </a:p>
          <a:p>
            <a:r>
              <a:rPr lang="fr-FR" dirty="0" smtClean="0"/>
              <a:t>R&amp;T </a:t>
            </a:r>
            <a:r>
              <a:rPr lang="fr-FR" dirty="0" err="1" smtClean="0"/>
              <a:t>diag</a:t>
            </a:r>
            <a:r>
              <a:rPr lang="fr-FR" dirty="0" smtClean="0"/>
              <a:t>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FF0-07BA-4F77-B565-E88D3BCE792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8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7546" y="85143"/>
            <a:ext cx="10515600" cy="954708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Etat des lieux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847493"/>
            <a:ext cx="10515600" cy="2865863"/>
          </a:xfrm>
        </p:spPr>
        <p:txBody>
          <a:bodyPr>
            <a:normAutofit fontScale="77500" lnSpcReduction="20000"/>
          </a:bodyPr>
          <a:lstStyle/>
          <a:p>
            <a:r>
              <a:rPr lang="fr-FR" altLang="fr-FR" sz="2600" dirty="0">
                <a:latin typeface="Arial" panose="020B0604020202020204" pitchFamily="34" charset="0"/>
              </a:rPr>
              <a:t>Etat finance: 1500 euros de dépense pour 2021</a:t>
            </a:r>
            <a:endParaRPr lang="fr-FR" altLang="fr-FR" sz="2600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r>
              <a:rPr lang="fr-FR" dirty="0">
                <a:solidFill>
                  <a:srgbClr val="7030A0"/>
                </a:solidFill>
              </a:rPr>
              <a:t>Déplacement Prospective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Achat</a:t>
            </a:r>
            <a:r>
              <a:rPr lang="en-US" dirty="0">
                <a:solidFill>
                  <a:srgbClr val="7030A0"/>
                </a:solidFill>
              </a:rPr>
              <a:t> alimentation </a:t>
            </a:r>
            <a:r>
              <a:rPr lang="en-US" dirty="0" smtClean="0">
                <a:solidFill>
                  <a:srgbClr val="7030A0"/>
                </a:solidFill>
              </a:rPr>
              <a:t>r</a:t>
            </a:r>
            <a:r>
              <a:rPr lang="fr-FR" dirty="0">
                <a:solidFill>
                  <a:srgbClr val="7030A0"/>
                </a:solidFill>
              </a:rPr>
              <a:t>é</a:t>
            </a:r>
            <a:r>
              <a:rPr lang="en-US" dirty="0" err="1" smtClean="0">
                <a:solidFill>
                  <a:srgbClr val="7030A0"/>
                </a:solidFill>
              </a:rPr>
              <a:t>gul</a:t>
            </a:r>
            <a:r>
              <a:rPr lang="fr-FR" dirty="0">
                <a:solidFill>
                  <a:srgbClr val="7030A0"/>
                </a:solidFill>
              </a:rPr>
              <a:t>é</a:t>
            </a:r>
            <a:r>
              <a:rPr lang="en-US" dirty="0" smtClean="0">
                <a:solidFill>
                  <a:srgbClr val="7030A0"/>
                </a:solidFill>
              </a:rPr>
              <a:t>e et programmable LPSC (ci-</a:t>
            </a:r>
            <a:r>
              <a:rPr lang="en-US" dirty="0" err="1" smtClean="0">
                <a:solidFill>
                  <a:srgbClr val="7030A0"/>
                </a:solidFill>
              </a:rPr>
              <a:t>dessous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  <a:endParaRPr lang="pt-BR" dirty="0" smtClean="0"/>
          </a:p>
          <a:p>
            <a:pPr lvl="1"/>
            <a:r>
              <a:rPr lang="pt-BR" dirty="0" smtClean="0"/>
              <a:t>PWR401H </a:t>
            </a:r>
            <a:r>
              <a:rPr lang="pt-BR" dirty="0"/>
              <a:t>ALIMENTATION DC400W 650V/1,85A </a:t>
            </a:r>
            <a:endParaRPr lang="pt-BR" dirty="0" smtClean="0"/>
          </a:p>
          <a:p>
            <a:pPr lvl="2"/>
            <a:r>
              <a:rPr lang="fr-FR" dirty="0" smtClean="0"/>
              <a:t>Avec </a:t>
            </a:r>
            <a:r>
              <a:rPr lang="fr-FR" dirty="0"/>
              <a:t>connections avant ( max 10A) at arrière</a:t>
            </a:r>
          </a:p>
          <a:p>
            <a:pPr lvl="2"/>
            <a:r>
              <a:rPr lang="fr-FR" dirty="0"/>
              <a:t>Hauteur 3U ( 1/6 en largeur rack 19'')</a:t>
            </a:r>
          </a:p>
          <a:p>
            <a:pPr lvl="2"/>
            <a:r>
              <a:rPr lang="fr-FR" dirty="0" err="1" smtClean="0"/>
              <a:t>Isopuissance</a:t>
            </a:r>
            <a:r>
              <a:rPr lang="fr-FR" dirty="0" smtClean="0"/>
              <a:t> </a:t>
            </a:r>
            <a:r>
              <a:rPr lang="fr-FR" dirty="0"/>
              <a:t>,affichage tension , courant</a:t>
            </a:r>
          </a:p>
          <a:p>
            <a:pPr lvl="2"/>
            <a:r>
              <a:rPr lang="fr-FR" dirty="0"/>
              <a:t>Fonction résistance interne </a:t>
            </a:r>
            <a:r>
              <a:rPr lang="fr-FR" dirty="0" smtClean="0"/>
              <a:t>variable</a:t>
            </a:r>
            <a:endParaRPr lang="fr-FR" dirty="0"/>
          </a:p>
          <a:p>
            <a:pPr lvl="2"/>
            <a:r>
              <a:rPr lang="fr-FR" dirty="0"/>
              <a:t>Fonction </a:t>
            </a:r>
            <a:r>
              <a:rPr lang="fr-FR" dirty="0" smtClean="0"/>
              <a:t>délai </a:t>
            </a:r>
            <a:r>
              <a:rPr lang="fr-FR" dirty="0"/>
              <a:t>pour output on /off</a:t>
            </a:r>
          </a:p>
          <a:p>
            <a:pPr lvl="2"/>
            <a:r>
              <a:rPr lang="fr-FR" dirty="0"/>
              <a:t>Fonction démarrage et arrêt </a:t>
            </a:r>
            <a:r>
              <a:rPr lang="fr-FR" dirty="0" smtClean="0"/>
              <a:t>soft</a:t>
            </a:r>
            <a:endParaRPr lang="fr-FR" dirty="0"/>
          </a:p>
          <a:p>
            <a:pPr lvl="2"/>
            <a:r>
              <a:rPr lang="fr-FR" dirty="0"/>
              <a:t>LAN (LXI), USB, RS232, commandes analogiques en standard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087" y="3598520"/>
            <a:ext cx="1839337" cy="325948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12032" y="5303281"/>
            <a:ext cx="3883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Achat</a:t>
            </a:r>
            <a:r>
              <a:rPr lang="en-US" dirty="0" smtClean="0"/>
              <a:t> </a:t>
            </a:r>
            <a:r>
              <a:rPr lang="en-US" dirty="0" err="1" smtClean="0"/>
              <a:t>nov.</a:t>
            </a:r>
            <a:r>
              <a:rPr lang="en-US" dirty="0" smtClean="0"/>
              <a:t> 2021.</a:t>
            </a:r>
          </a:p>
          <a:p>
            <a:r>
              <a:rPr lang="en-US" dirty="0" smtClean="0"/>
              <a:t>Contact: Thomas </a:t>
            </a:r>
            <a:r>
              <a:rPr lang="en-US" smtClean="0"/>
              <a:t>Thuillier </a:t>
            </a:r>
            <a:r>
              <a:rPr lang="en-US" dirty="0" smtClean="0"/>
              <a:t>- LPSC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06" y="4001984"/>
            <a:ext cx="1401398" cy="260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5045</TotalTime>
  <Words>559</Words>
  <Application>Microsoft Office PowerPoint</Application>
  <PresentationFormat>Grand écran</PresentationFormat>
  <Paragraphs>99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Thème Office</vt:lpstr>
      <vt:lpstr>RIF visioconférence 19 18/11/2021</vt:lpstr>
      <vt:lpstr>Visioconférences précédentes</vt:lpstr>
      <vt:lpstr>Nouvelles</vt:lpstr>
      <vt:lpstr>Présentation PowerPoint</vt:lpstr>
      <vt:lpstr>Présentation PowerPoint</vt:lpstr>
      <vt:lpstr>Présentation PowerPoint</vt:lpstr>
      <vt:lpstr>Présentation PowerPoint</vt:lpstr>
      <vt:lpstr>Nouvelles des labo</vt:lpstr>
      <vt:lpstr>Etat des lieux</vt:lpstr>
      <vt:lpstr>Discussions</vt:lpstr>
      <vt:lpstr>Pour la suite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RIF visioconference 14 17/09/2020</dc:title>
  <dc:creator>freddy poirier</dc:creator>
  <cp:lastModifiedBy>freddy poirier</cp:lastModifiedBy>
  <cp:revision>101</cp:revision>
  <dcterms:created xsi:type="dcterms:W3CDTF">2020-09-15T14:48:27Z</dcterms:created>
  <dcterms:modified xsi:type="dcterms:W3CDTF">2021-11-18T13:53:54Z</dcterms:modified>
</cp:coreProperties>
</file>