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9"/>
    <p:restoredTop sz="95588"/>
  </p:normalViewPr>
  <p:slideViewPr>
    <p:cSldViewPr snapToGrid="0" snapToObjects="1">
      <p:cViewPr varScale="1">
        <p:scale>
          <a:sx n="100" d="100"/>
          <a:sy n="100" d="100"/>
        </p:scale>
        <p:origin x="27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7D23B-ED11-8947-8C13-663E6D26EE80}" type="datetimeFigureOut">
              <a:rPr lang="fr-FR" smtClean="0"/>
              <a:t>21/11/2021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24BB5-8FD6-5744-BCF5-5CA401D96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848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763587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1977345"/>
            <a:ext cx="6858000" cy="5699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877B269-55BE-434A-A483-9DCD9CC0B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91D3BCC-37E2-1649-9381-05E589E31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60932F-D0E7-3C43-9216-577844B0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31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99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19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171" y="2059660"/>
            <a:ext cx="7886700" cy="287859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A110663B-BAC6-0640-BEE5-311546979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181789"/>
            <a:ext cx="7886700" cy="73796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302121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876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11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30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07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438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85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12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2514" y="1401084"/>
            <a:ext cx="7886700" cy="73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685072"/>
            <a:ext cx="7886700" cy="287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21/11/2021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58770-313E-3F4F-9C62-B9D7D2402AA3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 descr="Une image contenant matériel&#10;&#10;Description générée automatiquement">
            <a:extLst>
              <a:ext uri="{FF2B5EF4-FFF2-40B4-BE49-F238E27FC236}">
                <a16:creationId xmlns:a16="http://schemas.microsoft.com/office/drawing/2014/main" id="{31FC0A22-D56F-9E40-AACD-42E87B170C1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28650" y="0"/>
            <a:ext cx="7992836" cy="114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4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4A307D-CDFE-BC4E-91C9-5799C8C24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60748"/>
            <a:ext cx="7772400" cy="763587"/>
          </a:xfrm>
        </p:spPr>
        <p:txBody>
          <a:bodyPr>
            <a:normAutofit/>
          </a:bodyPr>
          <a:lstStyle/>
          <a:p>
            <a:r>
              <a:rPr lang="fr-FR" dirty="0"/>
              <a:t>Réunion de bureau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242C80-0856-7240-9572-D74C8D489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088" y="2618279"/>
            <a:ext cx="6858000" cy="569912"/>
          </a:xfrm>
        </p:spPr>
        <p:txBody>
          <a:bodyPr/>
          <a:lstStyle/>
          <a:p>
            <a:r>
              <a:rPr lang="fr-FR" dirty="0"/>
              <a:t>26 novembre 2021</a:t>
            </a:r>
          </a:p>
        </p:txBody>
      </p:sp>
    </p:spTree>
    <p:extLst>
      <p:ext uri="{BB962C8B-B14F-4D97-AF65-F5344CB8AC3E}">
        <p14:creationId xmlns:p14="http://schemas.microsoft.com/office/powerpoint/2010/main" val="256886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8E5F7D-ACF6-1346-BCF9-682FF4CF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804" y="1560076"/>
            <a:ext cx="7886700" cy="4296691"/>
          </a:xfrm>
        </p:spPr>
        <p:txBody>
          <a:bodyPr>
            <a:no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Désignation du secrétaire de séance</a:t>
            </a: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Approbation du CR de la dernière réunion</a:t>
            </a:r>
            <a:endParaRPr lang="fr-FR" sz="1400" dirty="0"/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Bienvenue aux nouveaux membres du bureau ! Merci</a:t>
            </a:r>
            <a:r>
              <a:rPr lang="fr-FR" sz="1400" dirty="0"/>
              <a:t> à ceux qui sortent !</a:t>
            </a:r>
          </a:p>
          <a:p>
            <a:pPr lvl="1"/>
            <a:r>
              <a:rPr lang="fr-FR" sz="1200" dirty="0"/>
              <a:t>Point sur le poste vacant</a:t>
            </a:r>
          </a:p>
          <a:p>
            <a:pPr lvl="1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Tour de table / Echanges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Définition des rôles dans la nouvelle équipe</a:t>
            </a:r>
          </a:p>
          <a:p>
            <a:pPr lvl="1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Organisation de la transition</a:t>
            </a:r>
            <a:endParaRPr lang="fr-FR" sz="1200" dirty="0"/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Journées Accélérateurs 2021</a:t>
            </a:r>
          </a:p>
          <a:p>
            <a:pPr lvl="1"/>
            <a:r>
              <a:rPr lang="fr-FR" sz="1200" dirty="0"/>
              <a:t>Retour des participants + membres de l’équipe organisatrice</a:t>
            </a:r>
          </a:p>
          <a:p>
            <a:pPr lvl="1"/>
            <a:r>
              <a:rPr lang="fr-FR" sz="1200" dirty="0"/>
              <a:t>Actions archivage / diffusion / mise à disposition </a:t>
            </a:r>
          </a:p>
          <a:p>
            <a:pPr lvl="1"/>
            <a:r>
              <a:rPr lang="fr-FR" sz="1200" dirty="0"/>
              <a:t>Préparation des Journées 2023 : réservation</a:t>
            </a:r>
          </a:p>
          <a:p>
            <a:r>
              <a:rPr lang="fr-FR" sz="1400" dirty="0"/>
              <a:t>Retour sur le CR de l’Assemblée Générale (Feuille de route - Actions)</a:t>
            </a:r>
          </a:p>
          <a:p>
            <a:r>
              <a:rPr lang="fr-FR" sz="1400" dirty="0"/>
              <a:t>Rencontres Accélérateurs 2022</a:t>
            </a:r>
          </a:p>
          <a:p>
            <a:pPr lvl="1"/>
            <a:r>
              <a:rPr lang="fr-FR" sz="1200" dirty="0" err="1"/>
              <a:t>Rétroplanning</a:t>
            </a:r>
            <a:endParaRPr lang="fr-FR" sz="1200" dirty="0"/>
          </a:p>
          <a:p>
            <a:pPr lvl="1"/>
            <a:r>
              <a:rPr lang="fr-FR" sz="1200" dirty="0"/>
              <a:t>Programme</a:t>
            </a:r>
          </a:p>
          <a:p>
            <a:pPr lvl="1"/>
            <a:r>
              <a:rPr lang="fr-FR" sz="1200" dirty="0" err="1"/>
              <a:t>QuiFaitQuoi</a:t>
            </a:r>
            <a:endParaRPr lang="fr-FR" sz="1200" dirty="0"/>
          </a:p>
          <a:p>
            <a:r>
              <a:rPr lang="fr-FR" sz="1400" dirty="0"/>
              <a:t>Journée nouvelle norme Accélérateurs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91E518D-3C1E-EC42-8200-B6571322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1001233"/>
            <a:ext cx="7886700" cy="737960"/>
          </a:xfrm>
        </p:spPr>
        <p:txBody>
          <a:bodyPr>
            <a:normAutofit/>
          </a:bodyPr>
          <a:lstStyle/>
          <a:p>
            <a:r>
              <a:rPr lang="fr-FR" sz="2400" dirty="0"/>
              <a:t>Ordre du jour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0E82BF-2506-2A4C-9E2F-01F213A63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SFP 26 novembre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C0ED02-50D2-5443-99FC-1E57224C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2</a:t>
            </a:fld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40F0834-87FE-E34B-8F9F-9FEAC43AD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471E971-A86B-1448-9DA9-22CF7359353E}"/>
              </a:ext>
            </a:extLst>
          </p:cNvPr>
          <p:cNvSpPr txBox="1"/>
          <p:nvPr/>
        </p:nvSpPr>
        <p:spPr>
          <a:xfrm>
            <a:off x="6547604" y="3854153"/>
            <a:ext cx="1845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Prix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Brochure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Livre 150 ans SFP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Congrès Général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Accolade ouvrante 7">
            <a:extLst>
              <a:ext uri="{FF2B5EF4-FFF2-40B4-BE49-F238E27FC236}">
                <a16:creationId xmlns:a16="http://schemas.microsoft.com/office/drawing/2014/main" id="{79D1BF11-0978-FA41-8E59-E82D738C728C}"/>
              </a:ext>
            </a:extLst>
          </p:cNvPr>
          <p:cNvSpPr/>
          <p:nvPr/>
        </p:nvSpPr>
        <p:spPr>
          <a:xfrm>
            <a:off x="6379589" y="3854153"/>
            <a:ext cx="168015" cy="111095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120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8E5F7D-ACF6-1346-BCF9-682FF4CF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88" y="1846015"/>
            <a:ext cx="7886700" cy="4296691"/>
          </a:xfrm>
        </p:spPr>
        <p:txBody>
          <a:bodyPr>
            <a:no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Président : </a:t>
            </a:r>
          </a:p>
          <a:p>
            <a:r>
              <a:rPr lang="fr-FR" sz="1400" dirty="0"/>
              <a:t>Secrétaire : </a:t>
            </a:r>
          </a:p>
          <a:p>
            <a:r>
              <a:rPr lang="fr-FR" sz="1400" dirty="0"/>
              <a:t>Trésorier : </a:t>
            </a:r>
          </a:p>
          <a:p>
            <a:r>
              <a:rPr lang="fr-FR" sz="1400" dirty="0"/>
              <a:t>Relations avec la SFP :</a:t>
            </a:r>
          </a:p>
          <a:p>
            <a:r>
              <a:rPr lang="fr-FR" sz="1400" dirty="0"/>
              <a:t>Relations avec les laboratoires :</a:t>
            </a:r>
          </a:p>
          <a:p>
            <a:r>
              <a:rPr lang="fr-FR" sz="1400" dirty="0"/>
              <a:t>Relations avec l’enseignement (et doctorants) :</a:t>
            </a:r>
          </a:p>
          <a:p>
            <a:r>
              <a:rPr lang="fr-FR" sz="1400" dirty="0"/>
              <a:t>Outils informatiques :</a:t>
            </a:r>
          </a:p>
          <a:p>
            <a:r>
              <a:rPr lang="fr-FR" sz="1400" dirty="0"/>
              <a:t>Communication :</a:t>
            </a:r>
          </a:p>
          <a:p>
            <a:r>
              <a:rPr lang="fr-FR" sz="1400" dirty="0"/>
              <a:t>Référent prix :</a:t>
            </a:r>
          </a:p>
          <a:p>
            <a:r>
              <a:rPr lang="fr-FR" sz="1400" dirty="0"/>
              <a:t>Relations avec les industriels :</a:t>
            </a:r>
          </a:p>
          <a:p>
            <a:endParaRPr lang="fr-FR" sz="1400" dirty="0"/>
          </a:p>
          <a:p>
            <a:pPr marL="0" indent="0">
              <a:buNone/>
            </a:pPr>
            <a:r>
              <a:rPr lang="fr-FR" sz="1400" dirty="0"/>
              <a:t>(+ participation collective à l’ensemble des actions)</a:t>
            </a:r>
          </a:p>
          <a:p>
            <a:endParaRPr lang="fr-FR" sz="1400" dirty="0"/>
          </a:p>
          <a:p>
            <a:pPr marL="0" indent="0">
              <a:buNone/>
            </a:pPr>
            <a:endParaRPr lang="fr-FR" sz="1400" dirty="0"/>
          </a:p>
          <a:p>
            <a:endParaRPr lang="fr-FR" sz="14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91E518D-3C1E-EC42-8200-B6571322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533" y="1108055"/>
            <a:ext cx="7886700" cy="737960"/>
          </a:xfrm>
        </p:spPr>
        <p:txBody>
          <a:bodyPr>
            <a:normAutofit/>
          </a:bodyPr>
          <a:lstStyle/>
          <a:p>
            <a:r>
              <a:rPr lang="fr-FR" sz="2400" dirty="0"/>
              <a:t>Répartition des rôles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0E82BF-2506-2A4C-9E2F-01F213A63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Réunion SFP 26 novembre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C0ED02-50D2-5443-99FC-1E57224C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58770-313E-3F4F-9C62-B9D7D2402AA3}" type="slidenum">
              <a:rPr lang="fr-FR" smtClean="0"/>
              <a:t>3</a:t>
            </a:fld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40F0834-87FE-E34B-8F9F-9FEAC43AD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21/11/2021</a:t>
            </a:r>
          </a:p>
        </p:txBody>
      </p:sp>
    </p:spTree>
    <p:extLst>
      <p:ext uri="{BB962C8B-B14F-4D97-AF65-F5344CB8AC3E}">
        <p14:creationId xmlns:p14="http://schemas.microsoft.com/office/powerpoint/2010/main" val="1041177756"/>
      </p:ext>
    </p:extLst>
  </p:cSld>
  <p:clrMapOvr>
    <a:masterClrMapping/>
  </p:clrMapOvr>
</p:sld>
</file>

<file path=ppt/theme/theme1.xml><?xml version="1.0" encoding="utf-8"?>
<a:theme xmlns:a="http://schemas.openxmlformats.org/drawingml/2006/main" name="SFP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176</Words>
  <Application>Microsoft Macintosh PowerPoint</Application>
  <PresentationFormat>Affichage à l'écran (4:3)</PresentationFormat>
  <Paragraphs>44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Courier New</vt:lpstr>
      <vt:lpstr>SFP</vt:lpstr>
      <vt:lpstr>Réunion de bureau</vt:lpstr>
      <vt:lpstr>Ordre du jour</vt:lpstr>
      <vt:lpstr>Répartition des rôles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Vynce Leff</dc:creator>
  <cp:lastModifiedBy>Vynce Leff</cp:lastModifiedBy>
  <cp:revision>8</cp:revision>
  <dcterms:created xsi:type="dcterms:W3CDTF">2021-11-21T17:43:02Z</dcterms:created>
  <dcterms:modified xsi:type="dcterms:W3CDTF">2021-11-21T19:34:35Z</dcterms:modified>
</cp:coreProperties>
</file>