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A28"/>
    <a:srgbClr val="CD1719"/>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45" d="100"/>
          <a:sy n="45" d="100"/>
        </p:scale>
        <p:origin x="126" y="30"/>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17/09/2021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17/09/2021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section locale Auvergne</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lundi 20 septembre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pour une image  4">
            <a:extLst>
              <a:ext uri="{FF2B5EF4-FFF2-40B4-BE49-F238E27FC236}">
                <a16:creationId xmlns:a16="http://schemas.microsoft.com/office/drawing/2014/main" id="{D815377F-08AE-455C-9F61-AD9DDC69D65D}"/>
              </a:ext>
            </a:extLst>
          </p:cNvPr>
          <p:cNvPicPr>
            <a:picLocks noGrp="1" noChangeAspect="1"/>
          </p:cNvPicPr>
          <p:nvPr>
            <p:ph type="pic" sz="quarter" idx="15"/>
          </p:nvPr>
        </p:nvPicPr>
        <p:blipFill>
          <a:blip r:embed="rId2"/>
          <a:srcRect l="10112" r="10112"/>
          <a:stretch>
            <a:fillRect/>
          </a:stretch>
        </p:blipFill>
        <p:spPr>
          <a:xfrm>
            <a:off x="738187" y="1476412"/>
            <a:ext cx="9617925" cy="5923611"/>
          </a:xfrm>
          <a:prstGeom prst="rect">
            <a:avLst/>
          </a:prstGeom>
        </p:spPr>
      </p:pic>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27262</TotalTime>
  <Words>381</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Auvergne</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142</cp:revision>
  <dcterms:created xsi:type="dcterms:W3CDTF">2020-11-20T11:12:29Z</dcterms:created>
  <dcterms:modified xsi:type="dcterms:W3CDTF">2021-09-17T12:39:07Z</dcterms:modified>
</cp:coreProperties>
</file>