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8" r:id="rId2"/>
    <p:sldId id="317" r:id="rId3"/>
    <p:sldId id="316" r:id="rId4"/>
    <p:sldId id="318" r:id="rId5"/>
    <p:sldId id="319" r:id="rId6"/>
    <p:sldId id="314" r:id="rId7"/>
    <p:sldId id="320" r:id="rId8"/>
    <p:sldId id="321" r:id="rId9"/>
    <p:sldId id="322" r:id="rId10"/>
    <p:sldId id="325" r:id="rId11"/>
    <p:sldId id="323" r:id="rId12"/>
    <p:sldId id="324" r:id="rId13"/>
    <p:sldId id="311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719"/>
    <a:srgbClr val="EA5A28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94"/>
  </p:normalViewPr>
  <p:slideViewPr>
    <p:cSldViewPr snapToGrid="0" snapToObjects="1">
      <p:cViewPr varScale="1">
        <p:scale>
          <a:sx n="45" d="100"/>
          <a:sy n="45" d="100"/>
        </p:scale>
        <p:origin x="82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09/07/2021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09/07/2021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.hathitrust.org/Record/000675202" TargetMode="External"/><Relationship Id="rId2" Type="http://schemas.openxmlformats.org/officeDocument/2006/relationships/hyperlink" Target="https://catalog.hathitrust.org/Record/007082477" TargetMode="Externa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3" y="940430"/>
            <a:ext cx="7163298" cy="1329595"/>
          </a:xfrm>
        </p:spPr>
        <p:txBody>
          <a:bodyPr/>
          <a:lstStyle/>
          <a:p>
            <a:r>
              <a:rPr lang="fr-FR" dirty="0"/>
              <a:t>Comité 150 ans</a:t>
            </a:r>
            <a:br>
              <a:rPr lang="fr-FR" dirty="0"/>
            </a:br>
            <a:r>
              <a:rPr lang="fr-FR" dirty="0"/>
              <a:t>Informations diverses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Lundi 12 juillet 2021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932DF-587C-4517-8FC3-4CCC7A874C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Evenements</a:t>
            </a:r>
            <a:r>
              <a:rPr lang="fr-FR" dirty="0"/>
              <a:t> Siège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D12667E-5D47-40FD-928E-F2E243747F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9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B7E792-2468-413D-8972-686504D6BD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008FC71-88BE-423A-9ACF-75E0FCA954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5326" y="1760668"/>
            <a:ext cx="5731214" cy="432435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150 ans SFP-Société Mathématiques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Fête de la 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Livre 150 ans de la SFP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Lancement Timbre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Lancement Monnaie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Prix 150 ans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Nuit de la Physique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Journée « Physique dans la Ville »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Journée internationale de la Physique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2023 année de la Physique</a:t>
            </a:r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00C477C-C38C-40C1-9990-C934F5FDEBE8}"/>
              </a:ext>
            </a:extLst>
          </p:cNvPr>
          <p:cNvSpPr txBox="1"/>
          <p:nvPr/>
        </p:nvSpPr>
        <p:spPr>
          <a:xfrm>
            <a:off x="5976540" y="1453446"/>
            <a:ext cx="631954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Exposition itinérante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Site web 150 ans de physique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Portraits mensuels de grandes physiciennes et physiciens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Cycle de séminaires : une thématique par mois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Visites d’installations scientifiques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Rôle des sociétés savantes avec sociétés sœurs et étrangères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Evènements avec les médias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Concours fédérateur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Fête avec les laboratoires adhérents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7065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40BD0B-33E9-42B9-9DF1-718A65FF98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Valérie </a:t>
            </a:r>
            <a:r>
              <a:rPr lang="fr-FR" dirty="0" err="1"/>
              <a:t>Tesnière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F2B8661-7C1E-420D-AD3E-0E35269BFC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10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364AB74-0D4D-4C8B-A059-66CB3EC687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09718B9-8AD8-482D-8B6B-6A5DAD78B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260" y="2349377"/>
            <a:ext cx="4153480" cy="3972479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744EFC7-ED4C-4872-B01C-80DA0D88C0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http://editions.ehess.fr/ouvrages/ouvrage/au-bureau-de-la-revue/</a:t>
            </a:r>
          </a:p>
        </p:txBody>
      </p:sp>
    </p:spTree>
    <p:extLst>
      <p:ext uri="{BB962C8B-B14F-4D97-AF65-F5344CB8AC3E}">
        <p14:creationId xmlns:p14="http://schemas.microsoft.com/office/powerpoint/2010/main" val="832728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C3A93-D5F0-4D1B-9F6B-860768A773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Olivier </a:t>
            </a:r>
            <a:r>
              <a:rPr lang="fr-FR" dirty="0" err="1"/>
              <a:t>Darrigol</a:t>
            </a:r>
            <a:r>
              <a:rPr lang="fr-FR" dirty="0"/>
              <a:t>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F2668DB-6F8B-421D-B2D4-C7581E4F0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766F48-F6BD-4BEA-9B1C-5A4508D3DF8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AAF7AED-A78A-4D75-8DF7-2D5516A9AB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J'ai eu le plaisir d'avoir indirectement de tes nouvelles. Comme mon collègue </a:t>
            </a:r>
            <a:r>
              <a:rPr lang="fr-FR" dirty="0" err="1"/>
              <a:t>Bracco</a:t>
            </a:r>
            <a:r>
              <a:rPr lang="fr-FR" dirty="0"/>
              <a:t> te l'as sans doute déjà  dit, je suis d'accord pour écrire quelque chose sur la SFP et la nouvelle physique (fin XIXe, début XXe). Je suis à Berkeley en ce moment mais j'ai accès à tous les </a:t>
            </a:r>
            <a:r>
              <a:rPr lang="fr-FR" i="1" dirty="0"/>
              <a:t>Bulletins </a:t>
            </a:r>
            <a:r>
              <a:rPr lang="fr-FR" dirty="0"/>
              <a:t>et </a:t>
            </a:r>
            <a:r>
              <a:rPr lang="fr-FR" i="1" dirty="0"/>
              <a:t>Procès-verbaux</a:t>
            </a:r>
            <a:r>
              <a:rPr lang="fr-FR" dirty="0"/>
              <a:t> (et le </a:t>
            </a:r>
            <a:r>
              <a:rPr lang="fr-FR" i="1" dirty="0"/>
              <a:t>Journal de physique</a:t>
            </a:r>
            <a:r>
              <a:rPr lang="fr-FR" dirty="0"/>
              <a:t> pour après 1921) par Berkeley (numérisés par Google et accessibles via </a:t>
            </a:r>
            <a:r>
              <a:rPr lang="fr-FR" dirty="0" err="1"/>
              <a:t>Hathitrust</a:t>
            </a:r>
            <a:r>
              <a:rPr lang="fr-FR" dirty="0"/>
              <a:t>). Je devrais couvrir la période 1895-1922 (grosso-modo), de la découverte des rayons x à la (seconde) visite d'Einstein à Paris. J'ai déjà un  peu regardé et je pense qu'il y a une substance intéressante.</a:t>
            </a:r>
          </a:p>
          <a:p>
            <a:r>
              <a:rPr lang="fr-FR" dirty="0"/>
              <a:t>Il me semble que la plupart des bulletins sont sur </a:t>
            </a:r>
            <a:r>
              <a:rPr lang="fr-FR" dirty="0" err="1"/>
              <a:t>Hathitrust</a:t>
            </a:r>
            <a:r>
              <a:rPr lang="fr-FR" dirty="0"/>
              <a:t> (avec </a:t>
            </a:r>
            <a:br>
              <a:rPr lang="fr-FR" dirty="0"/>
            </a:br>
            <a:r>
              <a:rPr lang="fr-FR" dirty="0"/>
              <a:t>des erreurs de catalogage).</a:t>
            </a:r>
          </a:p>
          <a:p>
            <a:r>
              <a:rPr lang="fr-FR" dirty="0"/>
              <a:t> 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2"/>
              </a:rPr>
              <a:t>https://catalog.hathitrust.org/Record/007082477</a:t>
            </a:r>
            <a:r>
              <a:rPr lang="fr-FR" dirty="0"/>
              <a:t> [1] 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3"/>
              </a:rPr>
              <a:t>https://catalog.hathitrust.org/Record/000675202</a:t>
            </a:r>
            <a:r>
              <a:rPr lang="fr-FR" dirty="0"/>
              <a:t> [2] </a:t>
            </a:r>
          </a:p>
        </p:txBody>
      </p:sp>
    </p:spTree>
    <p:extLst>
      <p:ext uri="{BB962C8B-B14F-4D97-AF65-F5344CB8AC3E}">
        <p14:creationId xmlns:p14="http://schemas.microsoft.com/office/powerpoint/2010/main" val="4093273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955159-417A-4444-A6DE-DBF3786647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Organigramme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5AE068F-23CF-480F-8162-FE68A7D94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12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B19A31-4328-48B8-ADAB-8B1EECAB48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BEC49D-A730-4CE5-8E95-317EECA936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9555EA-DE35-42E2-B6E4-6B2FC76D8A1A}"/>
              </a:ext>
            </a:extLst>
          </p:cNvPr>
          <p:cNvSpPr/>
          <p:nvPr/>
        </p:nvSpPr>
        <p:spPr>
          <a:xfrm>
            <a:off x="4240212" y="3807774"/>
            <a:ext cx="1785257" cy="7583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Conseil Scientifique</a:t>
            </a:r>
          </a:p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0A8E3A-B8CC-4F86-A145-9A514FDB94E5}"/>
              </a:ext>
            </a:extLst>
          </p:cNvPr>
          <p:cNvSpPr/>
          <p:nvPr/>
        </p:nvSpPr>
        <p:spPr>
          <a:xfrm>
            <a:off x="4240212" y="4359728"/>
            <a:ext cx="1785257" cy="622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Comité local d’organisation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7A5DAF-7B2C-4719-98C3-D16198B95E25}"/>
              </a:ext>
            </a:extLst>
          </p:cNvPr>
          <p:cNvSpPr/>
          <p:nvPr/>
        </p:nvSpPr>
        <p:spPr>
          <a:xfrm>
            <a:off x="4240212" y="4982029"/>
            <a:ext cx="1785257" cy="6640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Comité Festival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D9AE88-1A3C-4795-9348-6D6D8CEE7B87}"/>
              </a:ext>
            </a:extLst>
          </p:cNvPr>
          <p:cNvSpPr/>
          <p:nvPr/>
        </p:nvSpPr>
        <p:spPr>
          <a:xfrm>
            <a:off x="2454955" y="2670629"/>
            <a:ext cx="1785257" cy="7583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Comité d’Organisation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A92B89-A3DF-4EEF-99F5-9A730534638B}"/>
              </a:ext>
            </a:extLst>
          </p:cNvPr>
          <p:cNvSpPr/>
          <p:nvPr/>
        </p:nvSpPr>
        <p:spPr>
          <a:xfrm>
            <a:off x="4972455" y="2037254"/>
            <a:ext cx="1785257" cy="7583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Comité exécutif</a:t>
            </a:r>
          </a:p>
          <a:p>
            <a:pPr algn="ctr"/>
            <a:r>
              <a:rPr lang="fr-FR" dirty="0"/>
              <a:t>Comité exécutif restreint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F8FCCD-6B5D-43E6-871F-BCDEA6D789CC}"/>
              </a:ext>
            </a:extLst>
          </p:cNvPr>
          <p:cNvSpPr/>
          <p:nvPr/>
        </p:nvSpPr>
        <p:spPr>
          <a:xfrm>
            <a:off x="7068457" y="38077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1A1CE7-81BD-4C4B-B5F4-0B59ABDE09E6}"/>
              </a:ext>
            </a:extLst>
          </p:cNvPr>
          <p:cNvSpPr/>
          <p:nvPr/>
        </p:nvSpPr>
        <p:spPr>
          <a:xfrm>
            <a:off x="7220857" y="39601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D0250C-14AE-4DD8-9727-136B687ED89A}"/>
              </a:ext>
            </a:extLst>
          </p:cNvPr>
          <p:cNvSpPr/>
          <p:nvPr/>
        </p:nvSpPr>
        <p:spPr>
          <a:xfrm>
            <a:off x="7373257" y="41125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2D62084-CC78-437B-B1D2-CE40523D36DC}"/>
              </a:ext>
            </a:extLst>
          </p:cNvPr>
          <p:cNvSpPr/>
          <p:nvPr/>
        </p:nvSpPr>
        <p:spPr>
          <a:xfrm>
            <a:off x="7525657" y="42649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EEEA8C-3FF5-4E14-93B7-08393D0D0CE4}"/>
              </a:ext>
            </a:extLst>
          </p:cNvPr>
          <p:cNvSpPr/>
          <p:nvPr/>
        </p:nvSpPr>
        <p:spPr>
          <a:xfrm>
            <a:off x="7678057" y="4417374"/>
            <a:ext cx="1451429" cy="299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B659D5-FC55-4157-A216-CD62DAF5F153}"/>
              </a:ext>
            </a:extLst>
          </p:cNvPr>
          <p:cNvSpPr/>
          <p:nvPr/>
        </p:nvSpPr>
        <p:spPr>
          <a:xfrm>
            <a:off x="7794171" y="2323612"/>
            <a:ext cx="2206171" cy="7583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Equipe projet :Chef Projet + responsables actions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C8348211-EE21-4B2C-839A-BD81C61ED4E9}"/>
              </a:ext>
            </a:extLst>
          </p:cNvPr>
          <p:cNvSpPr/>
          <p:nvPr/>
        </p:nvSpPr>
        <p:spPr>
          <a:xfrm>
            <a:off x="1196205" y="40096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F113246A-5BA6-4CDD-B358-E5E82B1F7696}"/>
              </a:ext>
            </a:extLst>
          </p:cNvPr>
          <p:cNvSpPr/>
          <p:nvPr/>
        </p:nvSpPr>
        <p:spPr>
          <a:xfrm>
            <a:off x="1348605" y="41620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BCBB0468-2911-4B3B-AD48-97BB3F421D42}"/>
              </a:ext>
            </a:extLst>
          </p:cNvPr>
          <p:cNvSpPr/>
          <p:nvPr/>
        </p:nvSpPr>
        <p:spPr>
          <a:xfrm>
            <a:off x="1501005" y="43144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7706D6C0-F44B-4A61-A4EF-85EE7CD84BB8}"/>
              </a:ext>
            </a:extLst>
          </p:cNvPr>
          <p:cNvSpPr/>
          <p:nvPr/>
        </p:nvSpPr>
        <p:spPr>
          <a:xfrm>
            <a:off x="1653405" y="44668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8DC10F55-87E5-4AC0-A203-26E7607B6361}"/>
              </a:ext>
            </a:extLst>
          </p:cNvPr>
          <p:cNvSpPr/>
          <p:nvPr/>
        </p:nvSpPr>
        <p:spPr>
          <a:xfrm>
            <a:off x="1805805" y="4619215"/>
            <a:ext cx="2200138" cy="4004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AF18A051-8201-4361-BC7C-42376D33A1C1}"/>
              </a:ext>
            </a:extLst>
          </p:cNvPr>
          <p:cNvSpPr txBox="1"/>
          <p:nvPr/>
        </p:nvSpPr>
        <p:spPr>
          <a:xfrm>
            <a:off x="4082257" y="3466583"/>
            <a:ext cx="2206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Congrès général 2023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3A7EC772-A620-4199-A719-801436692C90}"/>
              </a:ext>
            </a:extLst>
          </p:cNvPr>
          <p:cNvSpPr txBox="1"/>
          <p:nvPr/>
        </p:nvSpPr>
        <p:spPr>
          <a:xfrm>
            <a:off x="1295628" y="3590842"/>
            <a:ext cx="2206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Actions « Siège »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DB8E1DA-16EA-43F7-AF1A-DD2F125691CC}"/>
              </a:ext>
            </a:extLst>
          </p:cNvPr>
          <p:cNvSpPr txBox="1"/>
          <p:nvPr/>
        </p:nvSpPr>
        <p:spPr>
          <a:xfrm>
            <a:off x="6827497" y="3446512"/>
            <a:ext cx="2206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Actions Composantes</a:t>
            </a:r>
          </a:p>
        </p:txBody>
      </p:sp>
      <p:sp>
        <p:nvSpPr>
          <p:cNvPr id="30" name="Flèche : double flèche horizontale 29">
            <a:extLst>
              <a:ext uri="{FF2B5EF4-FFF2-40B4-BE49-F238E27FC236}">
                <a16:creationId xmlns:a16="http://schemas.microsoft.com/office/drawing/2014/main" id="{BB92A6CD-435E-4DEB-9818-0DC86E71DECF}"/>
              </a:ext>
            </a:extLst>
          </p:cNvPr>
          <p:cNvSpPr/>
          <p:nvPr/>
        </p:nvSpPr>
        <p:spPr>
          <a:xfrm rot="20169326" flipV="1">
            <a:off x="4316797" y="2752463"/>
            <a:ext cx="691098" cy="35582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 : double flèche horizontale 30">
            <a:extLst>
              <a:ext uri="{FF2B5EF4-FFF2-40B4-BE49-F238E27FC236}">
                <a16:creationId xmlns:a16="http://schemas.microsoft.com/office/drawing/2014/main" id="{72AF09B0-3336-44C8-8426-F11845832EA7}"/>
              </a:ext>
            </a:extLst>
          </p:cNvPr>
          <p:cNvSpPr/>
          <p:nvPr/>
        </p:nvSpPr>
        <p:spPr>
          <a:xfrm rot="1509376" flipV="1">
            <a:off x="6998469" y="2455001"/>
            <a:ext cx="691098" cy="35582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47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FD5D99-DCC9-453F-8151-8D8D1F2A0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Informations 150 ans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FB5894C-5163-4419-B0EA-92A093802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9779BD1-07E5-45D3-87A7-BD443BE89A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6FAE9F0-8AB5-42F0-9786-5072D07E4E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2028825"/>
            <a:ext cx="11434489" cy="432435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Appel d’offres composantes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Congrès général 2023 : GT Maquette , Festival de physique, Physique dans la ville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Recherche slogan</a:t>
            </a:r>
          </a:p>
          <a:p>
            <a:pPr lvl="1"/>
            <a:r>
              <a:rPr lang="fr-FR" sz="2200" b="1" dirty="0">
                <a:solidFill>
                  <a:srgbClr val="0070C0"/>
                </a:solidFill>
              </a:rPr>
              <a:t>SFP : 150 ans d'engagement pour la physique</a:t>
            </a: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Parrain/marraine Serge </a:t>
            </a:r>
            <a:r>
              <a:rPr lang="fr-FR" sz="2400" dirty="0" err="1"/>
              <a:t>Haroche</a:t>
            </a:r>
            <a:r>
              <a:rPr lang="fr-FR" sz="2400" dirty="0"/>
              <a:t> et Françoise Combes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Autres 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/>
              <a:t>Comité local: Réunion 6 avril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/>
              <a:t>Contact ministère : réunion 7 juin DGRI Nicolas Ngo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/>
              <a:t>Contact Sorbonne Université : Jean Bouvier d’</a:t>
            </a:r>
            <a:r>
              <a:rPr lang="fr-FR" sz="2100" dirty="0" err="1"/>
              <a:t>Yvoire</a:t>
            </a:r>
            <a:r>
              <a:rPr lang="fr-FR" sz="2100" dirty="0"/>
              <a:t>-M. </a:t>
            </a:r>
            <a:r>
              <a:rPr lang="fr-FR" sz="2100" dirty="0" err="1"/>
              <a:t>Cirelli</a:t>
            </a:r>
            <a:r>
              <a:rPr lang="fr-FR" sz="2100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3613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21E632-A8E8-4F71-B0D3-D4C9826033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Rencontre DGRI Nicolas Ngo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E387967-ABC9-4BDD-9AE0-34915913E9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724E62-1ABC-4E51-8CDA-6AA50EF4DD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43E3F5-8D8B-4F58-97DE-0E79AB19A4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Délégation Catherine Langlais et Daniel Hennequin</a:t>
            </a:r>
          </a:p>
          <a:p>
            <a:r>
              <a:rPr lang="fr-FR" dirty="0"/>
              <a:t>Rencontre très positive </a:t>
            </a:r>
          </a:p>
          <a:p>
            <a:r>
              <a:rPr lang="fr-FR" dirty="0"/>
              <a:t>Il nous recommande d’être ambitieux 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Fête de la Science : c’est le bon contact , OK pour un thème mais pas disciplinaire . Lui faire </a:t>
            </a:r>
            <a:r>
              <a:rPr lang="fr-FR" sz="2000" b="1" dirty="0" err="1">
                <a:solidFill>
                  <a:schemeClr val="accent1">
                    <a:lumMod val="75000"/>
                  </a:schemeClr>
                </a:solidFill>
              </a:rPr>
              <a:t>eds</a:t>
            </a: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 suggestions : Mesures, applications de la recherche fondamentale, etc…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Timbre, Monnaie : contacts donnés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Argent disponible au ministère ! Soit « sur son bureau » soit via des appels d’offres ANR ou autres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OK pour haut patronage ministère ..</a:t>
            </a:r>
          </a:p>
        </p:txBody>
      </p:sp>
    </p:spTree>
    <p:extLst>
      <p:ext uri="{BB962C8B-B14F-4D97-AF65-F5344CB8AC3E}">
        <p14:creationId xmlns:p14="http://schemas.microsoft.com/office/powerpoint/2010/main" val="2405506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1B9E13-5350-4CA6-BC82-E3E5E261D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918893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Choix de la date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9DFFDC5-8544-40B4-B524-550AB5123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4EAD52-E7A1-4922-A48C-D4933834FE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D07571E-74CE-4026-AAF0-F49446BB86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Discussion avec le rectorat: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Pas possible de garantir la première semaine de juillet . Choix de la date de la remise des prix du Concours Général déterminé par l’agenda du ministre de l’éducation nationale.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Est-ce OK la semaine d’avant du 26 au 30 juin ? A priori non (SCF,..)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Exploration des divers scénarios : autres sites à Paris (Faculté de pharmacie, site des saints Pères,) autres dates (fin août)</a:t>
            </a:r>
          </a:p>
          <a:p>
            <a:pPr marL="914400" lvl="2" indent="0"/>
            <a:r>
              <a:rPr lang="fr-FR" dirty="0"/>
              <a:t>Réunion </a:t>
            </a:r>
            <a:r>
              <a:rPr lang="fr-FR" dirty="0" err="1"/>
              <a:t>demaindu</a:t>
            </a:r>
            <a:r>
              <a:rPr lang="fr-FR" dirty="0"/>
              <a:t> CLO pour réunir toutes informations à ce sujet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711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0F0803-BE0C-42F5-8060-E955867D9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13" y="789514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place des différents</a:t>
            </a:r>
            <a:br>
              <a:rPr lang="fr-FR" dirty="0"/>
            </a:br>
            <a:r>
              <a:rPr lang="fr-FR" dirty="0"/>
              <a:t> comités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8D77956-8A6A-4ABE-A46F-381AD8F04C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4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BBC1FC-64F8-4DDD-BD74-CEBC765E65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0D03683-05CD-430A-B614-EFF0F467ED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Mise en place des comités CG2023 avant l’été : Premières réunions en septembre</a:t>
            </a:r>
          </a:p>
          <a:p>
            <a:pPr lvl="1"/>
            <a:r>
              <a:rPr lang="fr-FR" dirty="0"/>
              <a:t>Conseil Scientifique : Jacqueline  Bloch</a:t>
            </a:r>
          </a:p>
          <a:p>
            <a:pPr lvl="1"/>
            <a:r>
              <a:rPr lang="fr-FR" dirty="0"/>
              <a:t>Comité local organisation : </a:t>
            </a:r>
          </a:p>
          <a:p>
            <a:pPr lvl="1"/>
            <a:r>
              <a:rPr lang="fr-FR" dirty="0"/>
              <a:t>Comité festival : David </a:t>
            </a:r>
            <a:r>
              <a:rPr lang="fr-FR" dirty="0" err="1"/>
              <a:t>Louapre</a:t>
            </a:r>
            <a:r>
              <a:rPr lang="fr-FR" dirty="0"/>
              <a:t>, Daniel Hennequin en cours de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362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BFB97-8174-4D30-9774-04A53AA86D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Comité Local d’Organisation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ED77EB6-8ECA-4CC9-9D5C-0831AFFF9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5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5317D4-16BB-46C7-AA56-91FF978A8F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4F4338-16EC-47D3-A3AE-32D5792DE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4689478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/>
              <a:t>Liste des </a:t>
            </a:r>
            <a:r>
              <a:rPr lang="fr-FR" sz="2400" dirty="0" err="1"/>
              <a:t>particpants</a:t>
            </a:r>
            <a:r>
              <a:rPr lang="fr-FR" sz="2400" dirty="0"/>
              <a:t> réunions du 17 Juin: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E. </a:t>
            </a:r>
            <a:r>
              <a:rPr lang="fr-FR" sz="2400" dirty="0" err="1"/>
              <a:t>Kierlik</a:t>
            </a:r>
            <a:r>
              <a:rPr lang="fr-FR" sz="2400" dirty="0"/>
              <a:t> (</a:t>
            </a:r>
            <a:r>
              <a:rPr lang="fr-FR" sz="2400" dirty="0" err="1"/>
              <a:t>Sorbionne</a:t>
            </a:r>
            <a:r>
              <a:rPr lang="fr-FR" sz="2400" dirty="0"/>
              <a:t> Université)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M. </a:t>
            </a:r>
            <a:r>
              <a:rPr lang="fr-FR" sz="2400" dirty="0" err="1"/>
              <a:t>Cirelli</a:t>
            </a:r>
            <a:r>
              <a:rPr lang="fr-FR" sz="2400" dirty="0"/>
              <a:t> (Sorbonne Université)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F. </a:t>
            </a:r>
            <a:r>
              <a:rPr lang="fr-FR" sz="2400" dirty="0" err="1"/>
              <a:t>Bordry</a:t>
            </a:r>
            <a:r>
              <a:rPr lang="fr-FR" sz="2400" dirty="0"/>
              <a:t> (ex-CERN)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Sara </a:t>
            </a:r>
            <a:r>
              <a:rPr lang="fr-FR" sz="2400" dirty="0" err="1"/>
              <a:t>Ducci</a:t>
            </a:r>
            <a:r>
              <a:rPr lang="fr-FR" sz="2400" dirty="0"/>
              <a:t>  (U. de Paris)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Sarah </a:t>
            </a:r>
            <a:r>
              <a:rPr lang="fr-FR" sz="2400" dirty="0" err="1"/>
              <a:t>Houver</a:t>
            </a:r>
            <a:r>
              <a:rPr lang="fr-FR" sz="2400" dirty="0"/>
              <a:t> (U. de Paris)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Nicolas Delerue (Paris-Saclay)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Christophe </a:t>
            </a:r>
            <a:r>
              <a:rPr lang="fr-FR" sz="2400" dirty="0" err="1"/>
              <a:t>Daussy</a:t>
            </a:r>
            <a:r>
              <a:rPr lang="fr-FR" sz="2400" dirty="0"/>
              <a:t> (Paris-Nord)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Marie d’Angelo (Sorbonne Université)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Pierre-François </a:t>
            </a:r>
            <a:r>
              <a:rPr lang="fr-FR" sz="2400" dirty="0" err="1"/>
              <a:t>Cohadon</a:t>
            </a:r>
            <a:r>
              <a:rPr lang="fr-FR" sz="2400" dirty="0"/>
              <a:t> (LKB)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Jean-Luc </a:t>
            </a:r>
            <a:r>
              <a:rPr lang="fr-FR" sz="2400" dirty="0" err="1"/>
              <a:t>Duvail</a:t>
            </a:r>
            <a:r>
              <a:rPr lang="fr-FR" sz="2400" dirty="0"/>
              <a:t> (CG2019 Nantes)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Jacqueline Bloch (CS CG2023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239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27A4D0-E0B6-4EC7-994F-AEAE0D2B0F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Choix du logo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B363D38-6600-4FBC-B5CF-F0CDBC980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6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5A3FAC-AC5A-4470-B983-809B7FA7D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2AA63DC-8447-4E8F-869B-3B243360E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271" y="1777762"/>
            <a:ext cx="5792007" cy="436124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091D715-10CF-45EC-ADAB-D4D857B2F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5278" y="1777762"/>
            <a:ext cx="5792008" cy="4182059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FCC761-5D6F-4F5F-9766-52F2109D8B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6582940" y="4710112"/>
            <a:ext cx="10615740" cy="340042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2886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DD6D54-C395-4310-8D7D-9026A306B0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8ECF3DF-3620-480F-8677-D61F8316C0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7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008649-88CF-4E5E-8779-FE3FF22E66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184E77E-FF75-44A4-9E71-5F94F2217E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2B8D24E-E64E-4F22-BB58-369DB8D7E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367" y="1626999"/>
            <a:ext cx="8297433" cy="459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736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B1AA94-97EA-4531-A791-0711BCC2FE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Livre 150 ans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E118F9F-49AF-47A1-8553-CCE27B39F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8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FCEE4A-694E-4F0D-9194-F2D55C493F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351E48-0D6E-4AF7-B2D1-5A182FF99E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Principe acté d’un livre combinant</a:t>
            </a:r>
          </a:p>
          <a:p>
            <a:pPr lvl="1"/>
            <a:r>
              <a:rPr lang="fr-FR" dirty="0"/>
              <a:t>Histoire de la physique des 150 ans dernières années</a:t>
            </a:r>
          </a:p>
          <a:p>
            <a:pPr lvl="1"/>
            <a:r>
              <a:rPr lang="fr-FR" dirty="0"/>
              <a:t>Histoire de la SFP au cœur de cette histoire</a:t>
            </a:r>
          </a:p>
          <a:p>
            <a:pPr lvl="1"/>
            <a:r>
              <a:rPr lang="fr-FR" dirty="0"/>
              <a:t>Prospective et défis</a:t>
            </a:r>
          </a:p>
          <a:p>
            <a:r>
              <a:rPr lang="fr-FR" dirty="0"/>
              <a:t>Contributions multiples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Nos divisions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Valérie </a:t>
            </a:r>
            <a:r>
              <a:rPr lang="fr-FR" dirty="0" err="1"/>
              <a:t>Tesnière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Olivier </a:t>
            </a:r>
            <a:r>
              <a:rPr lang="fr-FR" dirty="0" err="1"/>
              <a:t>Darrigol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Laurent Rollet  : Création d’un annuaire web des membres de la SFP (</a:t>
            </a:r>
            <a:r>
              <a:rPr lang="fr-FR" dirty="0" err="1"/>
              <a:t>cf</a:t>
            </a:r>
            <a:r>
              <a:rPr lang="fr-FR" dirty="0"/>
              <a:t> SMF)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Etc…</a:t>
            </a:r>
          </a:p>
        </p:txBody>
      </p:sp>
    </p:spTree>
    <p:extLst>
      <p:ext uri="{BB962C8B-B14F-4D97-AF65-F5344CB8AC3E}">
        <p14:creationId xmlns:p14="http://schemas.microsoft.com/office/powerpoint/2010/main" val="29990220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35061</TotalTime>
  <Words>764</Words>
  <Application>Microsoft Office PowerPoint</Application>
  <PresentationFormat>Grand écran</PresentationFormat>
  <Paragraphs>106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Wingdings</vt:lpstr>
      <vt:lpstr>Thème Office</vt:lpstr>
      <vt:lpstr>Comité 150 ans Informations diverses</vt:lpstr>
      <vt:lpstr>Informations 150 ans</vt:lpstr>
      <vt:lpstr>Rencontre DGRI Nicolas Ngo</vt:lpstr>
      <vt:lpstr>Choix de la date</vt:lpstr>
      <vt:lpstr>Mise en place des différents  comités</vt:lpstr>
      <vt:lpstr>Comité Local d’Organisation</vt:lpstr>
      <vt:lpstr>Choix du logo</vt:lpstr>
      <vt:lpstr>Présentation PowerPoint</vt:lpstr>
      <vt:lpstr>Livre 150 ans</vt:lpstr>
      <vt:lpstr>Evenements Siège</vt:lpstr>
      <vt:lpstr>Valérie Tesnière</vt:lpstr>
      <vt:lpstr>Olivier Darrigol </vt:lpstr>
      <vt:lpstr>Organigramme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171</cp:revision>
  <cp:lastPrinted>2021-06-01T08:59:07Z</cp:lastPrinted>
  <dcterms:created xsi:type="dcterms:W3CDTF">2020-11-20T11:12:29Z</dcterms:created>
  <dcterms:modified xsi:type="dcterms:W3CDTF">2021-07-12T06:02:13Z</dcterms:modified>
</cp:coreProperties>
</file>