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8" r:id="rId2"/>
    <p:sldId id="306" r:id="rId3"/>
    <p:sldId id="314" r:id="rId4"/>
    <p:sldId id="310" r:id="rId5"/>
    <p:sldId id="316" r:id="rId6"/>
    <p:sldId id="313" r:id="rId7"/>
    <p:sldId id="311" r:id="rId8"/>
    <p:sldId id="315" r:id="rId9"/>
    <p:sldId id="31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822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14/06/2021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14/06/2021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2" y="940430"/>
            <a:ext cx="8382701" cy="1329595"/>
          </a:xfrm>
        </p:spPr>
        <p:txBody>
          <a:bodyPr/>
          <a:lstStyle/>
          <a:p>
            <a:r>
              <a:rPr lang="fr-FR" dirty="0"/>
              <a:t>Comité exécutif 150 ans</a:t>
            </a:r>
            <a:br>
              <a:rPr lang="fr-FR" dirty="0"/>
            </a:br>
            <a:r>
              <a:rPr lang="fr-FR" dirty="0"/>
              <a:t>Informations diverses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Mercredi 16 juin 2021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FD5D99-DCC9-453F-8151-8D8D1F2A0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Informations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FB5894C-5163-4419-B0EA-92A093802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779BD1-07E5-45D3-87A7-BD443BE89A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6FAE9F0-8AB5-42F0-9786-5072D07E4E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2028825"/>
            <a:ext cx="11434489" cy="432435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Appel d’offres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Congrès général 2023 : GT Maquette , Festival de physique, Physique dans la ville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Recherche slogan</a:t>
            </a:r>
          </a:p>
          <a:p>
            <a:pPr lvl="1"/>
            <a:r>
              <a:rPr lang="fr-FR" sz="2200" b="1" dirty="0">
                <a:solidFill>
                  <a:srgbClr val="0070C0"/>
                </a:solidFill>
              </a:rPr>
              <a:t>SFP : 150 ans d'engagement pour la physique</a:t>
            </a: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Parrain/marraine Serge </a:t>
            </a:r>
            <a:r>
              <a:rPr lang="fr-FR" sz="2400" dirty="0" err="1"/>
              <a:t>Haroche</a:t>
            </a:r>
            <a:r>
              <a:rPr lang="fr-FR" sz="2400" dirty="0"/>
              <a:t> et Françoise Combes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Autres 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Comité local: Réunion 17 juin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00B0F0"/>
                </a:solidFill>
              </a:rPr>
              <a:t>Contact ministère : réunion 9 juin DGRI Nicolas Ngo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Contact Sorbonne Université : Jean Bouvier d’</a:t>
            </a:r>
            <a:r>
              <a:rPr lang="fr-FR" sz="2100" dirty="0" err="1"/>
              <a:t>Yvoire</a:t>
            </a:r>
            <a:r>
              <a:rPr lang="fr-FR" sz="2100" dirty="0"/>
              <a:t>-M. </a:t>
            </a:r>
            <a:r>
              <a:rPr lang="fr-FR" sz="2100" dirty="0" err="1"/>
              <a:t>Cirelli</a:t>
            </a:r>
            <a:r>
              <a:rPr lang="fr-FR" sz="21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305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FB97-8174-4D30-9774-04A53AA86D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Comité Local d’Organisation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ED77EB6-8ECA-4CC9-9D5C-0831AFFF9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5317D4-16BB-46C7-AA56-91FF978A8F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4F4338-16EC-47D3-A3AE-32D5792DE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4689478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/>
              <a:t>Liste des </a:t>
            </a:r>
            <a:r>
              <a:rPr lang="fr-FR" sz="2400" dirty="0" err="1"/>
              <a:t>particpants</a:t>
            </a:r>
            <a:r>
              <a:rPr lang="fr-FR" sz="2400" dirty="0"/>
              <a:t> réunions du 17 Juin: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E. </a:t>
            </a:r>
            <a:r>
              <a:rPr lang="fr-FR" sz="2400" dirty="0" err="1"/>
              <a:t>Kierlik</a:t>
            </a:r>
            <a:r>
              <a:rPr lang="fr-FR" sz="2400" dirty="0"/>
              <a:t> (</a:t>
            </a:r>
            <a:r>
              <a:rPr lang="fr-FR" sz="2400" dirty="0" err="1"/>
              <a:t>Sorbionne</a:t>
            </a:r>
            <a:r>
              <a:rPr lang="fr-FR" sz="2400" dirty="0"/>
              <a:t>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M. </a:t>
            </a:r>
            <a:r>
              <a:rPr lang="fr-FR" sz="2400" dirty="0" err="1"/>
              <a:t>Cirelli</a:t>
            </a:r>
            <a:r>
              <a:rPr lang="fr-FR" sz="2400" dirty="0"/>
              <a:t> (Sorbonne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F. </a:t>
            </a:r>
            <a:r>
              <a:rPr lang="fr-FR" sz="2400" dirty="0" err="1"/>
              <a:t>Bordry</a:t>
            </a:r>
            <a:r>
              <a:rPr lang="fr-FR" sz="2400" dirty="0"/>
              <a:t> (ex-CERN)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Sara </a:t>
            </a:r>
            <a:r>
              <a:rPr lang="fr-FR" sz="2400" dirty="0" err="1"/>
              <a:t>Ducci</a:t>
            </a:r>
            <a:r>
              <a:rPr lang="fr-FR" sz="2400" dirty="0"/>
              <a:t>  (U. de Paris)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Sarah </a:t>
            </a:r>
            <a:r>
              <a:rPr lang="fr-FR" sz="2400" dirty="0" err="1"/>
              <a:t>Houver</a:t>
            </a:r>
            <a:r>
              <a:rPr lang="fr-FR" sz="2400" dirty="0"/>
              <a:t> (U. de Paris)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Nicolas Delerue (Paris-Saclay)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Christophe </a:t>
            </a:r>
            <a:r>
              <a:rPr lang="fr-FR" sz="2400" dirty="0" err="1"/>
              <a:t>Daussy</a:t>
            </a:r>
            <a:r>
              <a:rPr lang="fr-FR" sz="2400" dirty="0"/>
              <a:t> (Paris-Nord)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Marie d’Angelo (Sorbonne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Pierre-François </a:t>
            </a:r>
            <a:r>
              <a:rPr lang="fr-FR" sz="2400" dirty="0" err="1"/>
              <a:t>Cohadon</a:t>
            </a:r>
            <a:r>
              <a:rPr lang="fr-FR" sz="2400" dirty="0"/>
              <a:t> (LKB)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Jean-Luc </a:t>
            </a:r>
            <a:r>
              <a:rPr lang="fr-FR" sz="2400" dirty="0" err="1"/>
              <a:t>Duvail</a:t>
            </a:r>
            <a:r>
              <a:rPr lang="fr-FR" sz="2400" dirty="0"/>
              <a:t> (CG2019 Nantes)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Jacqueline Bloch (CS CG2023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239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B9E13-5350-4CA6-BC82-E3E5E261D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Choix de la date et du lieu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9DFFDC5-8544-40B4-B524-550AB5123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4EAD52-E7A1-4922-A48C-D4933834FE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07571E-74CE-4026-AAF0-F49446BB86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Discussion avec le rectorat: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Pas possible de garantir la première semaine de juillet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Est-ce OK la semaine d’avant du 26 au 30 juin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Problème de recouvrement avec la SCF (28-30 juin)</a:t>
            </a:r>
          </a:p>
          <a:p>
            <a:endParaRPr lang="fr-FR" dirty="0"/>
          </a:p>
          <a:p>
            <a:r>
              <a:rPr lang="fr-FR" dirty="0"/>
              <a:t>Pause café OK </a:t>
            </a:r>
          </a:p>
          <a:p>
            <a:r>
              <a:rPr lang="fr-FR" dirty="0"/>
              <a:t>Deux autres lieux en cours d’exploration : Faculté de pharmacie (</a:t>
            </a:r>
            <a:r>
              <a:rPr lang="fr-FR" dirty="0" err="1"/>
              <a:t>cf</a:t>
            </a:r>
            <a:r>
              <a:rPr lang="fr-FR" dirty="0"/>
              <a:t> JMC 2015) , Site des Saints-Pères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054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E0D3B-5887-4940-AA59-205796177B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Faculté de pharmacie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753E7CA-1CAB-47C8-A3CA-98700206E1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4452AE-15FA-41E8-94A5-F2C2B8DF32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D5EAF6-1DFB-4E2F-AD5A-1B31EC74E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541396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sz="3800" dirty="0"/>
              <a:t>l y a deux amphis principaux de 500 places </a:t>
            </a:r>
            <a:r>
              <a:rPr lang="fr-FR" sz="3800" dirty="0" err="1"/>
              <a:t>chacuns</a:t>
            </a:r>
            <a:r>
              <a:rPr lang="fr-FR" sz="3800" dirty="0"/>
              <a:t> (Bussy et </a:t>
            </a:r>
            <a:r>
              <a:rPr lang="fr-FR" sz="3800" dirty="0" err="1"/>
              <a:t>Bourquelot</a:t>
            </a:r>
            <a:r>
              <a:rPr lang="fr-FR" sz="3800" dirty="0"/>
              <a:t>), que nous avons utilisé pour les plénières et les </a:t>
            </a:r>
            <a:r>
              <a:rPr lang="fr-FR" sz="3800" dirty="0" err="1"/>
              <a:t>sémi</a:t>
            </a:r>
            <a:r>
              <a:rPr lang="fr-FR" sz="3800" dirty="0"/>
              <a:t>-plénières. La séance dans </a:t>
            </a:r>
            <a:r>
              <a:rPr lang="fr-FR" sz="3800" dirty="0" err="1"/>
              <a:t>Burquy</a:t>
            </a:r>
            <a:r>
              <a:rPr lang="fr-FR" sz="3800" dirty="0"/>
              <a:t> a été transmise en direct par </a:t>
            </a:r>
            <a:r>
              <a:rPr lang="fr-FR" sz="3800" dirty="0" err="1"/>
              <a:t>video</a:t>
            </a:r>
            <a:r>
              <a:rPr lang="fr-FR" sz="3800" dirty="0"/>
              <a:t> dans </a:t>
            </a:r>
            <a:r>
              <a:rPr lang="fr-FR" sz="3800" dirty="0" err="1"/>
              <a:t>Bourquelot</a:t>
            </a:r>
            <a:endParaRPr lang="fr-FR" sz="3800" dirty="0"/>
          </a:p>
          <a:p>
            <a:pPr algn="l"/>
            <a:r>
              <a:rPr lang="fr-FR" sz="3800" dirty="0"/>
              <a:t>. Si </a:t>
            </a:r>
            <a:r>
              <a:rPr lang="fr-FR" sz="3800" dirty="0" err="1"/>
              <a:t>Burquy</a:t>
            </a:r>
            <a:r>
              <a:rPr lang="fr-FR" sz="3800" dirty="0"/>
              <a:t> était plein en séance plénière,  </a:t>
            </a:r>
            <a:r>
              <a:rPr lang="fr-FR" sz="3800" dirty="0" err="1"/>
              <a:t>Bourquelot</a:t>
            </a:r>
            <a:r>
              <a:rPr lang="fr-FR" sz="3800" dirty="0"/>
              <a:t> n'a, en session plénière, jamais accueilli plus de 100 personnes. Il faut savoir que ces salles n'ont nullement l'attractivité du Grand Amphi de </a:t>
            </a:r>
            <a:r>
              <a:rPr lang="fr-FR" sz="3800" dirty="0" err="1"/>
              <a:t>laSorbonne</a:t>
            </a:r>
            <a:r>
              <a:rPr lang="fr-FR" sz="3800" dirty="0"/>
              <a:t>. </a:t>
            </a:r>
          </a:p>
          <a:p>
            <a:pPr algn="l"/>
            <a:r>
              <a:rPr lang="fr-FR" sz="3800" dirty="0"/>
              <a:t> Il y a deux salles pouvant accueillir 350 personnes (Moissan, Guignard). Ces salles sont </a:t>
            </a:r>
            <a:r>
              <a:rPr lang="fr-FR" sz="3800" dirty="0" err="1"/>
              <a:t>parmis</a:t>
            </a:r>
            <a:r>
              <a:rPr lang="fr-FR" sz="3800" dirty="0"/>
              <a:t> les plus attractives du bâtiment.</a:t>
            </a:r>
            <a:br>
              <a:rPr lang="fr-FR" sz="3800" dirty="0"/>
            </a:br>
            <a:r>
              <a:rPr lang="fr-FR" sz="3800" dirty="0"/>
              <a:t>Il y a trois salles pouvant accueillir 90 - 100 personnes. </a:t>
            </a:r>
            <a:r>
              <a:rPr lang="fr-FR" sz="3800" dirty="0" err="1"/>
              <a:t>Parmis</a:t>
            </a:r>
            <a:r>
              <a:rPr lang="fr-FR" sz="3800" dirty="0"/>
              <a:t> celles-ci, la salle des Actes est particulièrement attractive de par sa décoration classique.</a:t>
            </a:r>
            <a:br>
              <a:rPr lang="fr-FR" sz="3800" dirty="0"/>
            </a:br>
            <a:r>
              <a:rPr lang="fr-FR" sz="3800" dirty="0"/>
              <a:t>Enfin, il y a deux salles de 50 personnes, et une petite vingtaine de salles pour 40 personne </a:t>
            </a:r>
            <a:br>
              <a:rPr lang="fr-FR" sz="3800" dirty="0"/>
            </a:br>
            <a:endParaRPr lang="fr-FR" sz="3800" dirty="0"/>
          </a:p>
          <a:p>
            <a:pPr algn="l"/>
            <a:br>
              <a:rPr lang="fr-FR" dirty="0"/>
            </a:b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426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B8651-4DC1-4174-8BE6-398DCC850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Site des saints Pères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2512C90-A906-4955-AAF3-80A6D36F2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E1F95F-ED2E-4E58-8F00-F7FF4127F6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7216349-9D3A-4617-8E62-0C477CC4A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237" y="1718486"/>
            <a:ext cx="6039693" cy="4553585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14CD914-4B6C-4E67-B5E8-8E11075BE1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538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955159-417A-4444-A6DE-DBF378664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Organigramme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5AE068F-23CF-480F-8162-FE68A7D94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B19A31-4328-48B8-ADAB-8B1EECAB48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BEC49D-A730-4CE5-8E95-317EECA936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9555EA-DE35-42E2-B6E4-6B2FC76D8A1A}"/>
              </a:ext>
            </a:extLst>
          </p:cNvPr>
          <p:cNvSpPr/>
          <p:nvPr/>
        </p:nvSpPr>
        <p:spPr>
          <a:xfrm>
            <a:off x="4240212" y="3807774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Conseil Scientifique</a:t>
            </a:r>
          </a:p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A8E3A-B8CC-4F86-A145-9A514FDB94E5}"/>
              </a:ext>
            </a:extLst>
          </p:cNvPr>
          <p:cNvSpPr/>
          <p:nvPr/>
        </p:nvSpPr>
        <p:spPr>
          <a:xfrm>
            <a:off x="4240212" y="4359728"/>
            <a:ext cx="1785257" cy="622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local d’organisation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7A5DAF-7B2C-4719-98C3-D16198B95E25}"/>
              </a:ext>
            </a:extLst>
          </p:cNvPr>
          <p:cNvSpPr/>
          <p:nvPr/>
        </p:nvSpPr>
        <p:spPr>
          <a:xfrm>
            <a:off x="4240212" y="4982029"/>
            <a:ext cx="1785257" cy="6640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Festival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D9AE88-1A3C-4795-9348-6D6D8CEE7B87}"/>
              </a:ext>
            </a:extLst>
          </p:cNvPr>
          <p:cNvSpPr/>
          <p:nvPr/>
        </p:nvSpPr>
        <p:spPr>
          <a:xfrm>
            <a:off x="2454955" y="2670629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d’Organisation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A92B89-A3DF-4EEF-99F5-9A730534638B}"/>
              </a:ext>
            </a:extLst>
          </p:cNvPr>
          <p:cNvSpPr/>
          <p:nvPr/>
        </p:nvSpPr>
        <p:spPr>
          <a:xfrm>
            <a:off x="4972455" y="2037254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exécutif</a:t>
            </a:r>
          </a:p>
          <a:p>
            <a:pPr algn="ctr"/>
            <a:r>
              <a:rPr lang="fr-FR" dirty="0"/>
              <a:t>Comité exécutif restreint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F8FCCD-6B5D-43E6-871F-BCDEA6D789CC}"/>
              </a:ext>
            </a:extLst>
          </p:cNvPr>
          <p:cNvSpPr/>
          <p:nvPr/>
        </p:nvSpPr>
        <p:spPr>
          <a:xfrm>
            <a:off x="7068457" y="38077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1A1CE7-81BD-4C4B-B5F4-0B59ABDE09E6}"/>
              </a:ext>
            </a:extLst>
          </p:cNvPr>
          <p:cNvSpPr/>
          <p:nvPr/>
        </p:nvSpPr>
        <p:spPr>
          <a:xfrm>
            <a:off x="7220857" y="39601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D0250C-14AE-4DD8-9727-136B687ED89A}"/>
              </a:ext>
            </a:extLst>
          </p:cNvPr>
          <p:cNvSpPr/>
          <p:nvPr/>
        </p:nvSpPr>
        <p:spPr>
          <a:xfrm>
            <a:off x="7373257" y="41125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2D62084-CC78-437B-B1D2-CE40523D36DC}"/>
              </a:ext>
            </a:extLst>
          </p:cNvPr>
          <p:cNvSpPr/>
          <p:nvPr/>
        </p:nvSpPr>
        <p:spPr>
          <a:xfrm>
            <a:off x="7525657" y="42649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EEEA8C-3FF5-4E14-93B7-08393D0D0CE4}"/>
              </a:ext>
            </a:extLst>
          </p:cNvPr>
          <p:cNvSpPr/>
          <p:nvPr/>
        </p:nvSpPr>
        <p:spPr>
          <a:xfrm>
            <a:off x="7678057" y="44173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B659D5-FC55-4157-A216-CD62DAF5F153}"/>
              </a:ext>
            </a:extLst>
          </p:cNvPr>
          <p:cNvSpPr/>
          <p:nvPr/>
        </p:nvSpPr>
        <p:spPr>
          <a:xfrm>
            <a:off x="7794171" y="2323612"/>
            <a:ext cx="2206171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Equipe projet :Chef Projet + responsables actions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C8348211-EE21-4B2C-839A-BD81C61ED4E9}"/>
              </a:ext>
            </a:extLst>
          </p:cNvPr>
          <p:cNvSpPr/>
          <p:nvPr/>
        </p:nvSpPr>
        <p:spPr>
          <a:xfrm>
            <a:off x="1196205" y="40096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F113246A-5BA6-4CDD-B358-E5E82B1F7696}"/>
              </a:ext>
            </a:extLst>
          </p:cNvPr>
          <p:cNvSpPr/>
          <p:nvPr/>
        </p:nvSpPr>
        <p:spPr>
          <a:xfrm>
            <a:off x="1348605" y="41620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CBB0468-2911-4B3B-AD48-97BB3F421D42}"/>
              </a:ext>
            </a:extLst>
          </p:cNvPr>
          <p:cNvSpPr/>
          <p:nvPr/>
        </p:nvSpPr>
        <p:spPr>
          <a:xfrm>
            <a:off x="1501005" y="43144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706D6C0-F44B-4A61-A4EF-85EE7CD84BB8}"/>
              </a:ext>
            </a:extLst>
          </p:cNvPr>
          <p:cNvSpPr/>
          <p:nvPr/>
        </p:nvSpPr>
        <p:spPr>
          <a:xfrm>
            <a:off x="1653405" y="44668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8DC10F55-87E5-4AC0-A203-26E7607B6361}"/>
              </a:ext>
            </a:extLst>
          </p:cNvPr>
          <p:cNvSpPr/>
          <p:nvPr/>
        </p:nvSpPr>
        <p:spPr>
          <a:xfrm>
            <a:off x="1805805" y="46192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F18A051-8201-4361-BC7C-42376D33A1C1}"/>
              </a:ext>
            </a:extLst>
          </p:cNvPr>
          <p:cNvSpPr txBox="1"/>
          <p:nvPr/>
        </p:nvSpPr>
        <p:spPr>
          <a:xfrm>
            <a:off x="4082257" y="3466583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Congrès général 2023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A7EC772-A620-4199-A719-801436692C90}"/>
              </a:ext>
            </a:extLst>
          </p:cNvPr>
          <p:cNvSpPr txBox="1"/>
          <p:nvPr/>
        </p:nvSpPr>
        <p:spPr>
          <a:xfrm>
            <a:off x="1295628" y="3590842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Actions « Siège »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DB8E1DA-16EA-43F7-AF1A-DD2F125691CC}"/>
              </a:ext>
            </a:extLst>
          </p:cNvPr>
          <p:cNvSpPr txBox="1"/>
          <p:nvPr/>
        </p:nvSpPr>
        <p:spPr>
          <a:xfrm>
            <a:off x="6827497" y="3446512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Actions Composantes</a:t>
            </a:r>
          </a:p>
        </p:txBody>
      </p:sp>
      <p:sp>
        <p:nvSpPr>
          <p:cNvPr id="30" name="Flèche : double flèche horizontale 29">
            <a:extLst>
              <a:ext uri="{FF2B5EF4-FFF2-40B4-BE49-F238E27FC236}">
                <a16:creationId xmlns:a16="http://schemas.microsoft.com/office/drawing/2014/main" id="{BB92A6CD-435E-4DEB-9818-0DC86E71DECF}"/>
              </a:ext>
            </a:extLst>
          </p:cNvPr>
          <p:cNvSpPr/>
          <p:nvPr/>
        </p:nvSpPr>
        <p:spPr>
          <a:xfrm rot="20169326" flipV="1">
            <a:off x="4316797" y="2752463"/>
            <a:ext cx="691098" cy="35582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 : double flèche horizontale 30">
            <a:extLst>
              <a:ext uri="{FF2B5EF4-FFF2-40B4-BE49-F238E27FC236}">
                <a16:creationId xmlns:a16="http://schemas.microsoft.com/office/drawing/2014/main" id="{72AF09B0-3336-44C8-8426-F11845832EA7}"/>
              </a:ext>
            </a:extLst>
          </p:cNvPr>
          <p:cNvSpPr/>
          <p:nvPr/>
        </p:nvSpPr>
        <p:spPr>
          <a:xfrm rot="1509376" flipV="1">
            <a:off x="6998469" y="2455001"/>
            <a:ext cx="691098" cy="35582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47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546EEC-0EFF-40F5-8348-8568AD832B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Liste des projets « nationaux » suggérés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0128F81-C344-4D64-B218-D475360B6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7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A786AA-EAAC-4532-BBD6-03141A9AD7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2A93D2-06C7-4F9C-878F-15CC1798FD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910282"/>
          </a:xfrm>
        </p:spPr>
        <p:txBody>
          <a:bodyPr>
            <a:normAutofit/>
          </a:bodyPr>
          <a:lstStyle/>
          <a:p>
            <a:r>
              <a:rPr lang="fr-FR" dirty="0"/>
              <a:t>Fichier « Idées Mayline »  Plus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150 ans SFP-Société Française de mathématiques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Fête de la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Livre 150 ans de la SFP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Lancement Timbre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Lancement Monnaie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Prix 150 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Nuit de la Physique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Journée « Physique dans la Ville »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….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962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F0803-BE0C-42F5-8060-E955867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13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place des différents</a:t>
            </a:r>
            <a:br>
              <a:rPr lang="fr-FR" dirty="0"/>
            </a:br>
            <a:r>
              <a:rPr lang="fr-FR" dirty="0"/>
              <a:t> comités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8D77956-8A6A-4ABE-A46F-381AD8F04C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8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BBC1FC-64F8-4DDD-BD74-CEBC765E65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D03683-05CD-430A-B614-EFF0F467ED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Mise en place des comités CG2023 avant l’été : Premières réunions en septembre</a:t>
            </a:r>
          </a:p>
          <a:p>
            <a:pPr lvl="1"/>
            <a:r>
              <a:rPr lang="fr-FR" dirty="0"/>
              <a:t>Conseil Scientifique : Jacqueline  Bloch</a:t>
            </a:r>
          </a:p>
          <a:p>
            <a:pPr lvl="1"/>
            <a:r>
              <a:rPr lang="fr-FR" dirty="0"/>
              <a:t>Comité local organisation : 17 juin 10h </a:t>
            </a:r>
          </a:p>
          <a:p>
            <a:pPr lvl="1"/>
            <a:r>
              <a:rPr lang="fr-FR" dirty="0"/>
              <a:t>Comité festival : David </a:t>
            </a:r>
            <a:r>
              <a:rPr lang="fr-FR" dirty="0" err="1"/>
              <a:t>Louapre</a:t>
            </a:r>
            <a:r>
              <a:rPr lang="fr-FR" dirty="0"/>
              <a:t>, Daniel Hennequin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Comité </a:t>
            </a:r>
            <a:r>
              <a:rPr lang="fr-FR" dirty="0" err="1"/>
              <a:t>exéciutif</a:t>
            </a:r>
            <a:r>
              <a:rPr lang="fr-FR" dirty="0"/>
              <a:t> 16 Juin : validation maquette, date/lieu, Validation composition Conseil Scientifique, choix du logo</a:t>
            </a:r>
          </a:p>
        </p:txBody>
      </p:sp>
    </p:spTree>
    <p:extLst>
      <p:ext uri="{BB962C8B-B14F-4D97-AF65-F5344CB8AC3E}">
        <p14:creationId xmlns:p14="http://schemas.microsoft.com/office/powerpoint/2010/main" val="27261579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36875</TotalTime>
  <Words>541</Words>
  <Application>Microsoft Office PowerPoint</Application>
  <PresentationFormat>Grand écran</PresentationFormat>
  <Paragraphs>76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Wingdings</vt:lpstr>
      <vt:lpstr>Thème Office</vt:lpstr>
      <vt:lpstr>Comité exécutif 150 ans Informations diverses</vt:lpstr>
      <vt:lpstr>Informations 150 ans</vt:lpstr>
      <vt:lpstr>Comité Local d’Organisation</vt:lpstr>
      <vt:lpstr>Choix de la date et du lieu</vt:lpstr>
      <vt:lpstr>Faculté de pharmacie</vt:lpstr>
      <vt:lpstr>Site des saints Pères</vt:lpstr>
      <vt:lpstr>Organigramme </vt:lpstr>
      <vt:lpstr>Liste des projets « nationaux » suggérés</vt:lpstr>
      <vt:lpstr>Mise en place des différents  comités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173</cp:revision>
  <cp:lastPrinted>2021-06-01T08:59:07Z</cp:lastPrinted>
  <dcterms:created xsi:type="dcterms:W3CDTF">2020-11-20T11:12:29Z</dcterms:created>
  <dcterms:modified xsi:type="dcterms:W3CDTF">2021-06-16T08:59:38Z</dcterms:modified>
</cp:coreProperties>
</file>