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A28"/>
    <a:srgbClr val="CD1719"/>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3" autoAdjust="0"/>
    <p:restoredTop sz="94694"/>
  </p:normalViewPr>
  <p:slideViewPr>
    <p:cSldViewPr snapToGrid="0" snapToObjects="1">
      <p:cViewPr varScale="1">
        <p:scale>
          <a:sx n="45" d="100"/>
          <a:sy n="45" d="100"/>
        </p:scale>
        <p:origin x="108" y="60"/>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24/05/2021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24/05/2021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6917565" cy="1329595"/>
          </a:xfrm>
        </p:spPr>
        <p:txBody>
          <a:bodyPr/>
          <a:lstStyle/>
          <a:p>
            <a:r>
              <a:rPr lang="fr-FR" dirty="0"/>
              <a:t>Rencontre avec la division PAMO</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Jeudi 27 mai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6" name="Image 5">
            <a:extLst>
              <a:ext uri="{FF2B5EF4-FFF2-40B4-BE49-F238E27FC236}">
                <a16:creationId xmlns:a16="http://schemas.microsoft.com/office/drawing/2014/main" id="{5F4D588A-2B69-46F4-B0F3-F35B08DD9AB1}"/>
              </a:ext>
            </a:extLst>
          </p:cNvPr>
          <p:cNvPicPr>
            <a:picLocks noChangeAspect="1"/>
          </p:cNvPicPr>
          <p:nvPr/>
        </p:nvPicPr>
        <p:blipFill>
          <a:blip r:embed="rId2"/>
          <a:stretch>
            <a:fillRect/>
          </a:stretch>
        </p:blipFill>
        <p:spPr>
          <a:xfrm>
            <a:off x="0" y="606948"/>
            <a:ext cx="12192000" cy="5644103"/>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65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dirty="0" err="1"/>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38860</TotalTime>
  <Words>380</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division PAMO</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146</cp:revision>
  <dcterms:created xsi:type="dcterms:W3CDTF">2020-11-20T11:12:29Z</dcterms:created>
  <dcterms:modified xsi:type="dcterms:W3CDTF">2021-05-26T08:27:22Z</dcterms:modified>
</cp:coreProperties>
</file>