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A28"/>
    <a:srgbClr val="CD1719"/>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94"/>
  </p:normalViewPr>
  <p:slideViewPr>
    <p:cSldViewPr snapToGrid="0" snapToObjects="1">
      <p:cViewPr varScale="1">
        <p:scale>
          <a:sx n="45" d="100"/>
          <a:sy n="45" d="100"/>
        </p:scale>
        <p:origin x="828" y="4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18/05/2021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18/05/2021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2659190"/>
          </a:xfrm>
        </p:spPr>
        <p:txBody>
          <a:bodyPr/>
          <a:lstStyle/>
          <a:p>
            <a:r>
              <a:rPr lang="fr-FR" dirty="0"/>
              <a:t>Rencontre avec la commission Physique sans Frontières  </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a:t>Jeudi 20 mai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4" name="Image 3">
            <a:extLst>
              <a:ext uri="{FF2B5EF4-FFF2-40B4-BE49-F238E27FC236}">
                <a16:creationId xmlns:a16="http://schemas.microsoft.com/office/drawing/2014/main" id="{2DC855E7-D170-4AB0-A080-0FBBDBC5DEB6}"/>
              </a:ext>
            </a:extLst>
          </p:cNvPr>
          <p:cNvPicPr>
            <a:picLocks noChangeAspect="1"/>
          </p:cNvPicPr>
          <p:nvPr/>
        </p:nvPicPr>
        <p:blipFill>
          <a:blip r:embed="rId2"/>
          <a:stretch>
            <a:fillRect/>
          </a:stretch>
        </p:blipFill>
        <p:spPr>
          <a:xfrm>
            <a:off x="0" y="713467"/>
            <a:ext cx="12192000" cy="5431066"/>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65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27262</TotalTime>
  <Words>382</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commission Physique sans Frontières  </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140</cp:revision>
  <dcterms:created xsi:type="dcterms:W3CDTF">2020-11-20T11:12:29Z</dcterms:created>
  <dcterms:modified xsi:type="dcterms:W3CDTF">2021-05-18T13:47:28Z</dcterms:modified>
</cp:coreProperties>
</file>