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3" autoAdjust="0"/>
    <p:restoredTop sz="94660"/>
  </p:normalViewPr>
  <p:slideViewPr>
    <p:cSldViewPr snapToGrid="0">
      <p:cViewPr varScale="1">
        <p:scale>
          <a:sx n="45" d="100"/>
          <a:sy n="45" d="100"/>
        </p:scale>
        <p:origin x="79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DE8316-7BDF-40AA-9889-9AC66DBFF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38089D-E120-4E91-9E1D-7113DE47A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942837-4762-4DD7-8E70-4E7327119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9046CC-09FB-42C0-A3AE-462CEA6D8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BA3358-7E79-4622-93DE-2817F6EF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791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D4A26C-0825-4E8F-AADD-61F904FCA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A2AC09-C9AC-4DC4-8AA6-D7DD9B086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B74F1-8AC8-4E34-9720-B18CC9BFC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CE6FC5-090D-48E7-8B2E-A5B88F637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8F2CBF-D339-4576-94FD-34804AD43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663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1F82F32-F42E-4678-95AC-60CFEAE68F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509D67D-06A1-452A-BE1D-2979E5242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0C1CB1-B1B2-4F36-BE8E-B1917106F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7E8FB8-4AA8-45F6-A76F-7AE4BC7D5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D8D77A-5B4A-49E9-BBA4-944DBE127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449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33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710FB2-3838-44C1-A567-A26C3D9BF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01A1A7-E175-42D3-99FA-4A93161DE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EC0C98-3EB2-4067-9FD0-A1543935A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C73EDD-AE3C-4A2F-AAB2-FF855A64B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113676-C4F6-4A6B-B7B2-486F8E529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655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D9B7D6-6792-4FD9-B1F6-D72F34814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7A4355-3E13-4A0F-A119-14806F1D9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1EC929-C275-4243-97FB-BE552E98F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6097E0-22B5-46B1-B407-EC37D0A4D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CC2451-B126-4435-98B1-5E793F7CE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2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46AC6D-D59B-4817-BEA5-E9438853B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FE27CB-2065-4AA9-A861-9C0233E806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83730B7-376A-43C2-BE69-234C6A9BE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FB05EA0-2B57-411C-8B53-F3D25EB27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EB9B94-3609-4BFE-9D9A-94DD0D503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84F3C67-33FE-4AE1-A6AB-546A57480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668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D71425-6E3B-426E-8014-50DDBABE0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5A1DF0-DBDF-4420-88A1-3018FB60B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080210-0ED0-4B4A-8AA6-B7BAE877C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9A016EA-10C6-4B00-BEE5-2183B0DAD1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4CA9F51-DC23-4FE8-A4BA-39F23C80ED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D9E4866-E8B8-40E4-9724-6C7F88B44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F72BC7A-EC75-4E5C-AAED-A5C3E8C6E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C3627AA-7A13-4051-9817-139454862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4179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3F1B78-8457-4EFF-9C38-DA569529B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2FBDDF3-6DB6-414F-9282-AB951D1A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3DBFDBF-D68F-4D11-A437-2CF652409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EB8D446-D367-4819-B041-73465792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8803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AF3FE87-1CC1-42D8-B7B0-15313DB2C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E5F09B3-7E33-4EB6-A2A5-757659EFE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38FC9C-B757-4181-B03A-DBCA90B62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131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A13275-3E2B-48F5-89F6-B26A53FE1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2B9C2B-A077-4E68-8E2E-3E7DA8703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E5802A-6C96-458A-97A6-768D8DB47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1EFB7D-CFB9-453D-B8AD-DA963FE77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0205BC-CC05-4CCD-AEC4-87167E227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90CC69-1614-46BB-AA07-956D50690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55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40830A-F675-437E-A218-97DEB47F4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1FD9EE9-0D82-4355-9248-A1E66E126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0C33D6-C933-40E9-964B-36917E4A1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3B94C1-7B7C-44C3-A805-B37DEAF6A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D50980-6E3E-4A26-A065-D440C2601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5392DC4-AF39-4D5C-B29F-C75F828C9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21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38F1C37-ADDA-41EB-8395-A2BAA31C3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0A79F9-176C-468A-8F22-1C1A3574B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976670-55F9-40B3-B1A3-0F6B4FFFD0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5E4B2-941D-4D6D-AD90-FE8DADA7865A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906C83-1B08-4FD9-B824-3BBDE3D1E4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9E157A-4684-4E40-8C05-8CB8AAE68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0C6D4-420F-4A00-86EB-32CF75CE2B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27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5E88B7-A493-42BC-8687-5D64B0314D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Autres Manifestations siège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EC3B8DB-3B5F-4BAE-B8DA-71A160CDF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94B5F6-2CD9-4A26-8953-63BABD85A76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E3B0B25-40A9-49D3-A016-F57233D4FF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150 ans SFP-Société Française de mathématiques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Fête de la 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Livre 150 ans de la SFP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Lancement Timbre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Lancement Monnaie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Prix 150 ans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Nuit de la Physique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Journée « Physique dans la Ville »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….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21854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Wingdings</vt:lpstr>
      <vt:lpstr>Thème Office</vt:lpstr>
      <vt:lpstr>Autres Manifestations siège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Autres Manifestations siège</dc:title>
  <dc:creator>Guy Wormser</dc:creator>
  <cp:lastModifiedBy>Guy Wormser</cp:lastModifiedBy>
  <cp:revision>1</cp:revision>
  <dcterms:created xsi:type="dcterms:W3CDTF">2021-05-18T07:29:24Z</dcterms:created>
  <dcterms:modified xsi:type="dcterms:W3CDTF">2021-05-18T07:29:33Z</dcterms:modified>
</cp:coreProperties>
</file>