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72" d="100"/>
          <a:sy n="72" d="100"/>
        </p:scale>
        <p:origin x="660"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05/05/2021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05/05/2021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Côte d’Azur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Jeudi 6 mai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5" name="Image 4">
            <a:extLst>
              <a:ext uri="{FF2B5EF4-FFF2-40B4-BE49-F238E27FC236}">
                <a16:creationId xmlns:a16="http://schemas.microsoft.com/office/drawing/2014/main" id="{F510F440-3480-4FA1-9087-786692FE116B}"/>
              </a:ext>
            </a:extLst>
          </p:cNvPr>
          <p:cNvPicPr>
            <a:picLocks noChangeAspect="1"/>
          </p:cNvPicPr>
          <p:nvPr/>
        </p:nvPicPr>
        <p:blipFill>
          <a:blip r:embed="rId2"/>
          <a:stretch>
            <a:fillRect/>
          </a:stretch>
        </p:blipFill>
        <p:spPr>
          <a:xfrm>
            <a:off x="0" y="1050399"/>
            <a:ext cx="12192000" cy="4757201"/>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27261</TotalTime>
  <Words>382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Côte d’Azur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139</cp:revision>
  <dcterms:created xsi:type="dcterms:W3CDTF">2020-11-20T11:12:29Z</dcterms:created>
  <dcterms:modified xsi:type="dcterms:W3CDTF">2021-05-05T08:45:33Z</dcterms:modified>
</cp:coreProperties>
</file>