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72" d="100"/>
          <a:sy n="72" d="100"/>
        </p:scale>
        <p:origin x="660" y="7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03/05/2021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03/05/2021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2659190"/>
          </a:xfrm>
        </p:spPr>
        <p:txBody>
          <a:bodyPr/>
          <a:lstStyle/>
          <a:p>
            <a:r>
              <a:rPr lang="fr-FR" dirty="0"/>
              <a:t>Rencontre avec la section locale Poitou-Charentes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Mardi 4 mai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05843D5D-6DDF-4001-A08A-700EECF4F141}"/>
              </a:ext>
            </a:extLst>
          </p:cNvPr>
          <p:cNvPicPr>
            <a:picLocks noChangeAspect="1"/>
          </p:cNvPicPr>
          <p:nvPr/>
        </p:nvPicPr>
        <p:blipFill>
          <a:blip r:embed="rId2"/>
          <a:stretch>
            <a:fillRect/>
          </a:stretch>
        </p:blipFill>
        <p:spPr>
          <a:xfrm>
            <a:off x="289702" y="771154"/>
            <a:ext cx="11612596" cy="5315692"/>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25584</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Poitou-Charentes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133</cp:revision>
  <dcterms:created xsi:type="dcterms:W3CDTF">2020-11-20T11:12:29Z</dcterms:created>
  <dcterms:modified xsi:type="dcterms:W3CDTF">2021-05-03T08:06:32Z</dcterms:modified>
</cp:coreProperties>
</file>