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/>
    <p:restoredTop sz="94268"/>
  </p:normalViewPr>
  <p:slideViewPr>
    <p:cSldViewPr snapToGrid="0" snapToObjects="1">
      <p:cViewPr varScale="1">
        <p:scale>
          <a:sx n="74" d="100"/>
          <a:sy n="74" d="100"/>
        </p:scale>
        <p:origin x="3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eliani/Downloads/adherents-2020-12-10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[adherents-2020-12-10.csv]Feuil5!Tableau croisé dynamique5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Répartition</a:t>
            </a:r>
            <a:r>
              <a:rPr lang="fr-FR" baseline="0"/>
              <a:t> par age</a:t>
            </a:r>
            <a:endParaRPr lang="fr-FR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Feuil5!$B$3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Feuil5!$A$4:$A$13</c:f>
              <c:strCache>
                <c:ptCount val="9"/>
                <c:pt idx="0">
                  <c:v>(vide)</c:v>
                </c:pt>
                <c:pt idx="1">
                  <c:v>21-30</c:v>
                </c:pt>
                <c:pt idx="2">
                  <c:v>31-40</c:v>
                </c:pt>
                <c:pt idx="3">
                  <c:v>41-50</c:v>
                </c:pt>
                <c:pt idx="4">
                  <c:v>51-60</c:v>
                </c:pt>
                <c:pt idx="5">
                  <c:v>61-70</c:v>
                </c:pt>
                <c:pt idx="6">
                  <c:v>71-80</c:v>
                </c:pt>
                <c:pt idx="7">
                  <c:v>81-90</c:v>
                </c:pt>
                <c:pt idx="8">
                  <c:v>91-100</c:v>
                </c:pt>
              </c:strCache>
            </c:strRef>
          </c:cat>
          <c:val>
            <c:numRef>
              <c:f>Feuil5!$B$4:$B$13</c:f>
              <c:numCache>
                <c:formatCode>General</c:formatCode>
                <c:ptCount val="9"/>
                <c:pt idx="1">
                  <c:v>14</c:v>
                </c:pt>
                <c:pt idx="2">
                  <c:v>12</c:v>
                </c:pt>
                <c:pt idx="3">
                  <c:v>13</c:v>
                </c:pt>
                <c:pt idx="4">
                  <c:v>24</c:v>
                </c:pt>
                <c:pt idx="5">
                  <c:v>15</c:v>
                </c:pt>
                <c:pt idx="6">
                  <c:v>28</c:v>
                </c:pt>
                <c:pt idx="7">
                  <c:v>18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D9-A042-AE74-05FC2D1A8C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18732128"/>
        <c:axId val="1918750048"/>
      </c:barChart>
      <c:catAx>
        <c:axId val="1918732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918750048"/>
        <c:crosses val="autoZero"/>
        <c:auto val="1"/>
        <c:lblAlgn val="ctr"/>
        <c:lblOffset val="100"/>
        <c:noMultiLvlLbl val="0"/>
      </c:catAx>
      <c:valAx>
        <c:axId val="1918750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918732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C9587D-0B28-1E49-ABE2-472963A54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8505FC-53B3-D242-BA69-05474808D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EBC1D7-B246-9B4E-8872-D62D5E1D8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BCB1-DB34-F24A-8773-B3F4A5AD2980}" type="datetimeFigureOut">
              <a:rPr lang="fr-FR" smtClean="0"/>
              <a:t>11/04/2021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7C0100-0DEA-424B-8DC1-891645418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A666024-774D-DA48-95E8-4D817C7D1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0C4F-FA92-0A49-B9FF-074C30A00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2843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21499F-B5D8-4B4D-8E48-9B0EF3A3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6C3CFF4-17F2-2A49-8A03-6FB5A1298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ED1C3AD-C98C-D843-B9B6-8349A475E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BCB1-DB34-F24A-8773-B3F4A5AD2980}" type="datetimeFigureOut">
              <a:rPr lang="fr-FR" smtClean="0"/>
              <a:t>11/04/2021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47C123-9E98-9F47-8BDE-E1ED34885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7DD375-CB5B-744A-BD85-F35213DF8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0C4F-FA92-0A49-B9FF-074C30A00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1531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E774175-EA10-E04B-90A1-0704FAB166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E6B8083-693B-A849-9EA4-5DDA1D2DC1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57B163-A338-3948-AE38-FA3184728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BCB1-DB34-F24A-8773-B3F4A5AD2980}" type="datetimeFigureOut">
              <a:rPr lang="fr-FR" smtClean="0"/>
              <a:t>11/04/2021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C060EA-900B-534F-BADC-04C8F189F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BE48CE-1CA0-9A4C-B978-86E111B72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0C4F-FA92-0A49-B9FF-074C30A00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9167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E329F0-BE42-F740-A170-57467D0AC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37FFC8-5AB5-454E-A5C8-4CDB072F1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4C1862-9A9C-7347-9420-7BAB96281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BCB1-DB34-F24A-8773-B3F4A5AD2980}" type="datetimeFigureOut">
              <a:rPr lang="fr-FR" smtClean="0"/>
              <a:t>11/04/2021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4A2A81-9C11-EB4F-8D3C-EEC2CE026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E66C13-1E44-2146-AF64-7CB3AD1FA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0C4F-FA92-0A49-B9FF-074C30A00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621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4FC36C-608F-9049-AEFF-91B583224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23F165-A73B-A646-A327-6443862A3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15EE5E-23D4-F947-A82E-459E211BA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BCB1-DB34-F24A-8773-B3F4A5AD2980}" type="datetimeFigureOut">
              <a:rPr lang="fr-FR" smtClean="0"/>
              <a:t>11/04/2021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5532238-5BD0-654C-AF34-15241B40E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3DD884-7843-784A-B385-8084D7D5A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0C4F-FA92-0A49-B9FF-074C30A00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885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E9B449-2BB9-A046-BF6D-33E6F342D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AB9E51-FC3C-E545-9707-425E8AE9B0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269A4D9-A5F1-A846-995D-45F998349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CBB9AD5-4BCF-EE43-8C1A-B635A2142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BCB1-DB34-F24A-8773-B3F4A5AD2980}" type="datetimeFigureOut">
              <a:rPr lang="fr-FR" smtClean="0"/>
              <a:t>11/04/2021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2742BD-04E7-214F-9DE1-3A8EC5A52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930740-A538-664B-B1A0-77B65DC1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0C4F-FA92-0A49-B9FF-074C30A00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41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00136A-EFB1-A64C-83ED-F6D029224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8C0B4B-00E9-B742-AA5F-DD0E93C1D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A8DBDD-C1F2-F54E-9381-E042C94297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35D1C7B-0943-AD42-BBDB-7E2B66F8DD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8A44E39-CD98-084D-AD50-BF3332D3B0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65DD42F-DC8F-BE44-BC18-92712DC29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BCB1-DB34-F24A-8773-B3F4A5AD2980}" type="datetimeFigureOut">
              <a:rPr lang="fr-FR" smtClean="0"/>
              <a:t>11/04/2021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9F53985-FBF5-1142-9692-1DBA21603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56A2CD6-1064-764D-AEB4-0530A32AD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0C4F-FA92-0A49-B9FF-074C30A00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9504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D2D5D6-6937-6C48-BAEC-F666B75BB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24A6A98-4D6F-9B4F-BA29-7FAE5BD4C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BCB1-DB34-F24A-8773-B3F4A5AD2980}" type="datetimeFigureOut">
              <a:rPr lang="fr-FR" smtClean="0"/>
              <a:t>11/04/2021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669B9FF-7A5F-054E-9CC1-B457221C0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3690546-A643-F34B-888D-0BBD662DA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0C4F-FA92-0A49-B9FF-074C30A00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4857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4E249DA-AA57-5F41-B87E-3C23D04B3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BCB1-DB34-F24A-8773-B3F4A5AD2980}" type="datetimeFigureOut">
              <a:rPr lang="fr-FR" smtClean="0"/>
              <a:t>11/04/2021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3CF514-7D3B-9040-AA4D-325E5B004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89DF024-EC67-A044-AA75-5A1387ED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0C4F-FA92-0A49-B9FF-074C30A00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2812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509DBF-0456-4940-9CED-9ACFAA1D6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98FFBB-EA42-044D-A675-2550E0C88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37E356A-BA41-7F47-B70E-818E92FD5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7C0639B-2906-0F46-BC1C-AC9F334BF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BCB1-DB34-F24A-8773-B3F4A5AD2980}" type="datetimeFigureOut">
              <a:rPr lang="fr-FR" smtClean="0"/>
              <a:t>11/04/2021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E62FAFF-8173-2941-BAA7-8DCA48E6A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214C1BC-09DB-0C4E-8465-F25CBC4B3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0C4F-FA92-0A49-B9FF-074C30A00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96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DEC86F-9C31-794F-9A4E-A8E07AEE2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091F4C82-5C84-D04A-8EB5-1DAA79B1FC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472F175-8E16-A246-9018-3E304DCD05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C45F62D-9ECD-D843-B2F2-F9A2A88CC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BCB1-DB34-F24A-8773-B3F4A5AD2980}" type="datetimeFigureOut">
              <a:rPr lang="fr-FR" smtClean="0"/>
              <a:t>11/04/2021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FE6758C-E8E4-4249-91BF-EB61F19A4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F157C90-C9CF-B244-9128-087340CFA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90C4F-FA92-0A49-B9FF-074C30A00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1663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0C53D96-80C6-B341-A1E2-D6108F4C4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615CE9-EF73-5C45-902B-61664BA3FB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5C9A44-2667-9A4E-B14F-5117DA3528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DBCB1-DB34-F24A-8773-B3F4A5AD2980}" type="datetimeFigureOut">
              <a:rPr lang="fr-FR" smtClean="0"/>
              <a:t>11/04/2021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B778ADA-4332-C445-8EC7-B28FE6BDD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2BDDFE-C548-C946-A2A6-30B3CC37B7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90C4F-FA92-0A49-B9FF-074C30A0054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568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in2p3.fr/event/16792/attachments/51744/69222/2.1_Ondes_gravitationnelles.pdf" TargetMode="External"/><Relationship Id="rId2" Type="http://schemas.openxmlformats.org/officeDocument/2006/relationships/hyperlink" Target="https://indico.in2p3.fr/event/16792/attachments/51744/68333/1.1_Les_diverses_facettes_du_centre_galactique_.pdf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7D0204-0016-9849-87DE-E0E3827EC3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Division astrophysique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221DF9C-9910-C84E-B231-9BD80B7A3E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Zakaria </a:t>
            </a:r>
            <a:r>
              <a:rPr lang="fr-FR" dirty="0" err="1"/>
              <a:t>Meliani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22357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44767A-3EF4-B944-AC56-BE93BF1D4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Division astrophysique (Répartition par âge)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1AE41212-D6B8-5744-B831-9CEC3C76796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3747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D17113-84BF-9B47-A9A9-C54B15674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Membre de bureau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6CB8E2-F55B-144C-AA44-E7292D1F5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788" y="4037162"/>
            <a:ext cx="10515600" cy="1823888"/>
          </a:xfrm>
        </p:spPr>
        <p:txBody>
          <a:bodyPr/>
          <a:lstStyle/>
          <a:p>
            <a:r>
              <a:rPr lang="fr-FR" dirty="0"/>
              <a:t>Accroitre le lien entre la SFP et la SF2A</a:t>
            </a:r>
          </a:p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2EE1FEA-5AD0-DA49-9722-E6CBC02DFF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6596182" cy="1669211"/>
          </a:xfrm>
        </p:spPr>
        <p:txBody>
          <a:bodyPr>
            <a:normAutofit/>
          </a:bodyPr>
          <a:lstStyle/>
          <a:p>
            <a:r>
              <a:rPr lang="fr-FR" sz="2000" dirty="0"/>
              <a:t>Depuis  2020 : 6 membres avec 2 actifs</a:t>
            </a:r>
          </a:p>
          <a:p>
            <a:pPr algn="just"/>
            <a:r>
              <a:rPr lang="fr-FR" sz="2000" dirty="0"/>
              <a:t>1. Difficulté d’attirer de nouveau membres de bureau</a:t>
            </a:r>
          </a:p>
          <a:p>
            <a:pPr algn="just"/>
            <a:r>
              <a:rPr lang="fr-FR" sz="2000" dirty="0"/>
              <a:t>2. La société sœur SF2A  a plus visibilité dans la communauté astrophysique et surtout jeune</a:t>
            </a:r>
          </a:p>
        </p:txBody>
      </p:sp>
    </p:spTree>
    <p:extLst>
      <p:ext uri="{BB962C8B-B14F-4D97-AF65-F5344CB8AC3E}">
        <p14:creationId xmlns:p14="http://schemas.microsoft.com/office/powerpoint/2010/main" val="2477793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070D2F-223B-8748-9469-B40F57F72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Activité de division astrophysique en 2019/2020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74C246E-501F-4748-87A3-3CF1A1CFB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1924678"/>
          </a:xfrm>
        </p:spPr>
        <p:txBody>
          <a:bodyPr>
            <a:normAutofit/>
          </a:bodyPr>
          <a:lstStyle/>
          <a:p>
            <a:r>
              <a:rPr lang="fr-FR" dirty="0"/>
              <a:t>Participation à l’organisation de la Journée Univers durant Assemblée Générale 2020 de la SFP</a:t>
            </a:r>
            <a:r>
              <a:rPr lang="fr-FR" dirty="0">
                <a:effectLst/>
              </a:rPr>
              <a:t> 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720EAF6-15A7-A944-B59A-22A14EE19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05841"/>
            <a:ext cx="5157787" cy="2583821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Conférence grand publique</a:t>
            </a:r>
          </a:p>
          <a:p>
            <a:pPr lvl="1"/>
            <a:r>
              <a:rPr lang="fr-FR" dirty="0"/>
              <a:t>Choix du thème et des orateurs</a:t>
            </a:r>
          </a:p>
          <a:p>
            <a:pPr lvl="1"/>
            <a:r>
              <a:rPr lang="fr-FR" dirty="0"/>
              <a:t>Déroulement de la conférence</a:t>
            </a:r>
          </a:p>
          <a:p>
            <a:pPr lvl="1"/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3FD104B-A655-AA41-B106-8DC5E347E6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9513" y="1363348"/>
            <a:ext cx="5183188" cy="1752150"/>
          </a:xfrm>
        </p:spPr>
        <p:txBody>
          <a:bodyPr>
            <a:normAutofit/>
          </a:bodyPr>
          <a:lstStyle/>
          <a:p>
            <a:r>
              <a:rPr lang="fr-FR" dirty="0"/>
              <a:t>Participation à l’organisation du Congrès Général 2019 de la SFP et aussi à l’organisation de 3 sessions</a:t>
            </a:r>
            <a:r>
              <a:rPr lang="fr-FR" dirty="0">
                <a:effectLst/>
              </a:rPr>
              <a:t> 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A0C09AD-BA2A-9F4B-A750-632A295B73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05841"/>
            <a:ext cx="5183188" cy="258382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fr-FR" dirty="0">
                <a:hlinkClick r:id="rId2"/>
              </a:rPr>
              <a:t>Les diverses facettes du centre galactique : des abords du trou noir à son environnement plus lointain</a:t>
            </a:r>
            <a:endParaRPr lang="fr-FR" dirty="0"/>
          </a:p>
          <a:p>
            <a:pPr lvl="0"/>
            <a:r>
              <a:rPr lang="fr-FR" dirty="0">
                <a:hlinkClick r:id="rId3"/>
              </a:rPr>
              <a:t>Ondes gravitationnelles et contreparties électromagnétiques</a:t>
            </a:r>
            <a:endParaRPr lang="fr-FR" dirty="0"/>
          </a:p>
          <a:p>
            <a:r>
              <a:rPr lang="fr-FR" dirty="0"/>
              <a:t>Vent Solar (annuler pour cause faible participation)</a:t>
            </a:r>
          </a:p>
        </p:txBody>
      </p:sp>
    </p:spTree>
    <p:extLst>
      <p:ext uri="{BB962C8B-B14F-4D97-AF65-F5344CB8AC3E}">
        <p14:creationId xmlns:p14="http://schemas.microsoft.com/office/powerpoint/2010/main" val="42412265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1299</TotalTime>
  <Words>140</Words>
  <Application>Microsoft Macintosh PowerPoint</Application>
  <PresentationFormat>Grand écran</PresentationFormat>
  <Paragraphs>18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Division astrophysique</vt:lpstr>
      <vt:lpstr>Division astrophysique (Répartition par âge)</vt:lpstr>
      <vt:lpstr>Membre de bureau</vt:lpstr>
      <vt:lpstr>Activité de division astrophysique en 2019/2020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Division astrophysique</dc:title>
  <dc:creator>Utilisateur Microsoft Office</dc:creator>
  <cp:lastModifiedBy>Utilisateur Microsoft Office</cp:lastModifiedBy>
  <cp:revision>5</cp:revision>
  <dcterms:created xsi:type="dcterms:W3CDTF">2021-04-11T10:23:05Z</dcterms:created>
  <dcterms:modified xsi:type="dcterms:W3CDTF">2021-04-12T08:02:14Z</dcterms:modified>
</cp:coreProperties>
</file>