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68" d="100"/>
          <a:sy n="68" d="100"/>
        </p:scale>
        <p:origin x="616"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06/04/2021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06/04/2021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2659190"/>
          </a:xfrm>
        </p:spPr>
        <p:txBody>
          <a:bodyPr/>
          <a:lstStyle/>
          <a:p>
            <a:r>
              <a:rPr lang="fr-FR" dirty="0"/>
              <a:t>Rencontre avec la division Physique non linéaire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Vendredi 9 avril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6" name="Image 5">
            <a:extLst>
              <a:ext uri="{FF2B5EF4-FFF2-40B4-BE49-F238E27FC236}">
                <a16:creationId xmlns:a16="http://schemas.microsoft.com/office/drawing/2014/main" id="{10834FF2-3ABE-45F0-A33F-60F6C52A3681}"/>
              </a:ext>
            </a:extLst>
          </p:cNvPr>
          <p:cNvPicPr>
            <a:picLocks noChangeAspect="1"/>
          </p:cNvPicPr>
          <p:nvPr/>
        </p:nvPicPr>
        <p:blipFill>
          <a:blip r:embed="rId2"/>
          <a:stretch>
            <a:fillRect/>
          </a:stretch>
        </p:blipFill>
        <p:spPr>
          <a:xfrm>
            <a:off x="0" y="631673"/>
            <a:ext cx="12192000" cy="5594653"/>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dirty="0" err="1"/>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25585</TotalTime>
  <Words>382</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division Physique non linéaire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131</cp:revision>
  <dcterms:created xsi:type="dcterms:W3CDTF">2020-11-20T11:12:29Z</dcterms:created>
  <dcterms:modified xsi:type="dcterms:W3CDTF">2021-04-08T07:19:47Z</dcterms:modified>
</cp:coreProperties>
</file>