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8" r:id="rId2"/>
    <p:sldId id="302" r:id="rId3"/>
    <p:sldId id="300" r:id="rId4"/>
    <p:sldId id="301" r:id="rId5"/>
    <p:sldId id="303" r:id="rId6"/>
    <p:sldId id="304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94"/>
  </p:normalViewPr>
  <p:slideViewPr>
    <p:cSldViewPr snapToGrid="0" snapToObjects="1">
      <p:cViewPr varScale="1">
        <p:scale>
          <a:sx n="43" d="100"/>
          <a:sy n="43" d="100"/>
        </p:scale>
        <p:origin x="918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06/04/2021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06/04/2021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5259773" cy="1329595"/>
          </a:xfrm>
        </p:spPr>
        <p:txBody>
          <a:bodyPr/>
          <a:lstStyle/>
          <a:p>
            <a:r>
              <a:rPr lang="fr-FR" dirty="0"/>
              <a:t>Comité exécutif 150 ans 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701675" y="4714875"/>
            <a:ext cx="5700713" cy="276999"/>
          </a:xfrm>
        </p:spPr>
        <p:txBody>
          <a:bodyPr/>
          <a:lstStyle/>
          <a:p>
            <a:r>
              <a:rPr lang="fr-FR" dirty="0"/>
              <a:t>vendredi 16 avril 2021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0F289D63-552B-45A4-9935-44D1FF1A1C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6CDBD850-389C-4DAB-B6DB-F56D5FA683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95DD316-B2E9-4947-8238-0800DF3AA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45" y="182880"/>
            <a:ext cx="11969312" cy="651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75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Appel d’offres composantes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2</a:t>
            </a:fld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06741" y="1828800"/>
            <a:ext cx="11594759" cy="488950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La « tournée des popotes » a permis d’avoir un premier retour favorable sur l’Appel d’offres composantes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Plusieurs composantes ont d’ores et déjà des idées assez précises de manifestations qu’elles vont proposer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/>
              <a:t>Division Physique non Linéaire : </a:t>
            </a:r>
            <a:r>
              <a:rPr lang="fr-FR" sz="2800" dirty="0" err="1"/>
              <a:t>Bi-centenaire</a:t>
            </a:r>
            <a:r>
              <a:rPr lang="fr-FR" sz="2800" dirty="0"/>
              <a:t> des équations de Navier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/>
              <a:t>Division accélérateurs : 150 ans d’accélération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/>
              <a:t>Commission Publication : Colloque à Cargèse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/>
              <a:t>Réseau Jeunes : accueil </a:t>
            </a:r>
            <a:r>
              <a:rPr lang="fr-FR" sz="2800" dirty="0" err="1"/>
              <a:t>evènement</a:t>
            </a:r>
            <a:r>
              <a:rPr lang="fr-FR" sz="2800" dirty="0"/>
              <a:t> étudiant international en France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800" dirty="0"/>
              <a:t>Olivier Sandre : autour de Wikipédia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392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Le Congrès Général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3</a:t>
            </a:fld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06741" y="1691640"/>
            <a:ext cx="11785259" cy="4661537"/>
          </a:xfrm>
        </p:spPr>
        <p:txBody>
          <a:bodyPr>
            <a:normAutofit fontScale="92500" lnSpcReduction="10000"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2000" dirty="0"/>
              <a:t>Mise en place d’un GT « Maquette » piloté par Jacqueline Bloch </a:t>
            </a:r>
          </a:p>
          <a:p>
            <a:pPr marL="1200150" lvl="2" indent="-285750"/>
            <a:r>
              <a:rPr lang="fr-FR" sz="2800" dirty="0"/>
              <a:t>Première réunion fin mars</a:t>
            </a:r>
          </a:p>
          <a:p>
            <a:pPr marL="1200150" lvl="2" indent="-285750"/>
            <a:r>
              <a:rPr lang="fr-FR" sz="2800" dirty="0"/>
              <a:t>Point de départ : Congrès de Nantes</a:t>
            </a:r>
          </a:p>
          <a:p>
            <a:pPr marL="1657350" lvl="3" indent="-285750"/>
            <a:r>
              <a:rPr lang="fr-FR" sz="2400" dirty="0"/>
              <a:t>Liste de manifestations supplémentaires à insérer</a:t>
            </a:r>
          </a:p>
          <a:p>
            <a:pPr marL="1657350" lvl="3" indent="-285750"/>
            <a:r>
              <a:rPr lang="fr-FR" sz="2400" dirty="0"/>
              <a:t>« Animations » autour du Congrès: </a:t>
            </a:r>
          </a:p>
          <a:p>
            <a:pPr marL="2114550" lvl="4" indent="-285750"/>
            <a:r>
              <a:rPr lang="fr-FR" sz="2400" dirty="0"/>
              <a:t>Festival de Physique (D. </a:t>
            </a:r>
            <a:r>
              <a:rPr lang="fr-FR" sz="2400" dirty="0" err="1"/>
              <a:t>Louapre</a:t>
            </a:r>
            <a:r>
              <a:rPr lang="fr-FR" sz="2400" dirty="0"/>
              <a:t>)</a:t>
            </a:r>
          </a:p>
          <a:p>
            <a:pPr marL="2114550" lvl="4" indent="-285750"/>
            <a:r>
              <a:rPr lang="fr-FR" sz="2400" dirty="0"/>
              <a:t>Physique dans la Ville (M. </a:t>
            </a:r>
            <a:r>
              <a:rPr lang="fr-FR" sz="2400" dirty="0" err="1"/>
              <a:t>Casule</a:t>
            </a:r>
            <a:r>
              <a:rPr lang="fr-FR" sz="2400" dirty="0"/>
              <a:t>)</a:t>
            </a:r>
          </a:p>
          <a:p>
            <a:pPr lvl="2"/>
            <a:r>
              <a:rPr lang="fr-FR" sz="2800" dirty="0"/>
              <a:t>Prochaine réunion début mai</a:t>
            </a:r>
          </a:p>
          <a:p>
            <a:pPr lvl="1"/>
            <a:r>
              <a:rPr lang="fr-FR" sz="2000" dirty="0"/>
              <a:t>Comité local : </a:t>
            </a:r>
          </a:p>
          <a:p>
            <a:pPr lvl="2"/>
            <a:r>
              <a:rPr lang="fr-FR" sz="2800" dirty="0"/>
              <a:t>Bonne réunion le 6 avril avec Paris-Centre. Noyau dur identifié</a:t>
            </a:r>
          </a:p>
          <a:p>
            <a:pPr lvl="2"/>
            <a:r>
              <a:rPr lang="fr-FR" sz="2800" dirty="0"/>
              <a:t>Réunion le 19 avril avec présidence Sorbonne Université</a:t>
            </a:r>
          </a:p>
          <a:p>
            <a:pPr lvl="1"/>
            <a:r>
              <a:rPr lang="fr-FR" sz="2000" dirty="0"/>
              <a:t>Conseil scientifique</a:t>
            </a:r>
          </a:p>
          <a:p>
            <a:pPr lvl="2"/>
            <a:r>
              <a:rPr lang="fr-FR" sz="2800" dirty="0"/>
              <a:t>Responsables divisions + marraine et parrain plus :  ?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883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C133DD-FFE2-485E-8623-0F3141D95E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Choix du slogan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F67CE2E-71E6-4168-8BC4-200A455E11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4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255E52-F8F5-4054-8AEC-6BA80F19F1B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623D928-3622-4AB6-A46C-135BF88FA9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~15 propositions reçues via les responsables de composantes . </a:t>
            </a:r>
          </a:p>
          <a:p>
            <a:r>
              <a:rPr lang="fr-FR" dirty="0"/>
              <a:t>Sondage réalisé: cette proposition vous semble-t-elle acceptable</a:t>
            </a:r>
          </a:p>
          <a:p>
            <a:r>
              <a:rPr lang="fr-FR" dirty="0"/>
              <a:t>6 propositions ont eu plus de 50% :</a:t>
            </a:r>
          </a:p>
          <a:p>
            <a:pPr lvl="1"/>
            <a:r>
              <a:rPr lang="fr-FR" sz="2200" dirty="0"/>
              <a:t>SFP : 150 ans d'engagement pour la physique</a:t>
            </a:r>
          </a:p>
          <a:p>
            <a:pPr lvl="1"/>
            <a:r>
              <a:rPr lang="fr-FR" sz="2200" dirty="0"/>
              <a:t>SFP : 150 ans au service de la physique !</a:t>
            </a:r>
          </a:p>
          <a:p>
            <a:pPr lvl="1"/>
            <a:r>
              <a:rPr lang="fr-FR" sz="2200" dirty="0"/>
              <a:t>SFP : 150 ans de passion et de transmission !</a:t>
            </a:r>
          </a:p>
          <a:p>
            <a:pPr lvl="1"/>
            <a:r>
              <a:rPr lang="fr-FR" sz="2200" dirty="0"/>
              <a:t>SFP: 150 ans de physique pour mieux comprendre le monde!</a:t>
            </a:r>
          </a:p>
          <a:p>
            <a:pPr lvl="1"/>
            <a:r>
              <a:rPr lang="fr-FR" sz="2200" dirty="0"/>
              <a:t>SFP : Au </a:t>
            </a:r>
            <a:r>
              <a:rPr lang="fr-FR" sz="2200" dirty="0" err="1"/>
              <a:t>coeur</a:t>
            </a:r>
            <a:r>
              <a:rPr lang="fr-FR" sz="2200" dirty="0"/>
              <a:t> de la physique!</a:t>
            </a:r>
          </a:p>
          <a:p>
            <a:pPr lvl="1"/>
            <a:r>
              <a:rPr lang="fr-FR" sz="2200" dirty="0"/>
              <a:t>SFP : 150 ans de physique pour inventer le monde de demain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0837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E4DAB-EA7B-4C85-ADB7-75BE6EA63E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Revisite Calendrier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DBE2DD3-35B7-4A63-B8A5-0709E130EC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5</a:t>
            </a:fld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F6E2FB-F8FC-4BFC-AEB9-FD3B0ACEF1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5C92436-A5A4-4937-B9E6-946B2FF32E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4" y="2028825"/>
            <a:ext cx="11180646" cy="4324353"/>
          </a:xfrm>
        </p:spPr>
        <p:txBody>
          <a:bodyPr>
            <a:normAutofit/>
          </a:bodyPr>
          <a:lstStyle/>
          <a:p>
            <a:r>
              <a:rPr lang="fr-FR" dirty="0"/>
              <a:t>Mai 2021 : </a:t>
            </a:r>
          </a:p>
          <a:p>
            <a:pPr lvl="1"/>
            <a:r>
              <a:rPr lang="fr-FR" dirty="0"/>
              <a:t>Proposition maquette CG</a:t>
            </a:r>
          </a:p>
          <a:p>
            <a:pPr lvl="1"/>
            <a:r>
              <a:rPr lang="fr-FR" dirty="0"/>
              <a:t>Comité local 2023</a:t>
            </a:r>
          </a:p>
          <a:p>
            <a:pPr lvl="1"/>
            <a:r>
              <a:rPr lang="fr-FR" dirty="0"/>
              <a:t>Formation CS</a:t>
            </a:r>
          </a:p>
          <a:p>
            <a:pPr lvl="1"/>
            <a:r>
              <a:rPr lang="fr-FR" dirty="0"/>
              <a:t>Rencontre parrain/marraine</a:t>
            </a:r>
          </a:p>
          <a:p>
            <a:pPr lvl="1"/>
            <a:r>
              <a:rPr lang="fr-FR" dirty="0"/>
              <a:t>Proposition logos</a:t>
            </a:r>
          </a:p>
          <a:p>
            <a:r>
              <a:rPr lang="fr-FR" dirty="0"/>
              <a:t>Juin-Juillet:</a:t>
            </a:r>
          </a:p>
          <a:p>
            <a:pPr lvl="1"/>
            <a:r>
              <a:rPr lang="fr-FR" dirty="0"/>
              <a:t>Décision format CG</a:t>
            </a:r>
          </a:p>
          <a:p>
            <a:pPr lvl="1"/>
            <a:r>
              <a:rPr lang="fr-FR" dirty="0"/>
              <a:t>Première réunion CS</a:t>
            </a:r>
          </a:p>
          <a:p>
            <a:pPr lvl="1"/>
            <a:r>
              <a:rPr lang="fr-FR" dirty="0"/>
              <a:t>Premier bilan AO</a:t>
            </a:r>
          </a:p>
          <a:p>
            <a:pPr lvl="1"/>
            <a:r>
              <a:rPr lang="fr-FR" dirty="0"/>
              <a:t>Communication prête</a:t>
            </a:r>
          </a:p>
          <a:p>
            <a:r>
              <a:rPr lang="fr-FR" dirty="0"/>
              <a:t>Contacts ministère, organismes ,…</a:t>
            </a:r>
          </a:p>
        </p:txBody>
      </p:sp>
    </p:spTree>
    <p:extLst>
      <p:ext uri="{BB962C8B-B14F-4D97-AF65-F5344CB8AC3E}">
        <p14:creationId xmlns:p14="http://schemas.microsoft.com/office/powerpoint/2010/main" val="37858106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37066</TotalTime>
  <Words>311</Words>
  <Application>Microsoft Office PowerPoint</Application>
  <PresentationFormat>Grand écran</PresentationFormat>
  <Paragraphs>52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Tahoma</vt:lpstr>
      <vt:lpstr>Wingdings</vt:lpstr>
      <vt:lpstr>Thème Office</vt:lpstr>
      <vt:lpstr>Comité exécutif 150 ans  </vt:lpstr>
      <vt:lpstr>Présentation PowerPoint</vt:lpstr>
      <vt:lpstr>Appel d’offres composantes</vt:lpstr>
      <vt:lpstr>Le Congrès Général</vt:lpstr>
      <vt:lpstr>Choix du slogan</vt:lpstr>
      <vt:lpstr>Revisite Calendrier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136</cp:revision>
  <dcterms:created xsi:type="dcterms:W3CDTF">2020-11-20T11:12:29Z</dcterms:created>
  <dcterms:modified xsi:type="dcterms:W3CDTF">2021-04-16T06:40:32Z</dcterms:modified>
</cp:coreProperties>
</file>