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627" r:id="rId2"/>
    <p:sldId id="628" r:id="rId3"/>
    <p:sldId id="632" r:id="rId4"/>
    <p:sldId id="633" r:id="rId5"/>
    <p:sldId id="634" r:id="rId6"/>
    <p:sldId id="635" r:id="rId7"/>
    <p:sldId id="630" r:id="rId8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Yasmine kalboussi" id="{BEC38846-7697-490A-AC58-2E4A78EEA236}">
          <p14:sldIdLst>
            <p14:sldId id="627"/>
            <p14:sldId id="628"/>
            <p14:sldId id="632"/>
            <p14:sldId id="633"/>
            <p14:sldId id="634"/>
            <p14:sldId id="635"/>
            <p14:sldId id="630"/>
          </p14:sldIdLst>
        </p14:section>
        <p14:section name="Biblio" id="{DEE77B3C-93FF-47A7-AC69-33702F05D32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  <p:cmAuthor id="1" name="LECREVISSE Thibault" initials="LT" lastIdx="7" clrIdx="1">
    <p:extLst>
      <p:ext uri="{19B8F6BF-5375-455C-9EA6-DF929625EA0E}">
        <p15:presenceInfo xmlns:p15="http://schemas.microsoft.com/office/powerpoint/2012/main" userId="S-1-5-21-343818398-2000478354-839522115-30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2A86"/>
    <a:srgbClr val="FF0000"/>
    <a:srgbClr val="E8852B"/>
    <a:srgbClr val="0000FF"/>
    <a:srgbClr val="D9A505"/>
    <a:srgbClr val="00FF00"/>
    <a:srgbClr val="0072BD"/>
    <a:srgbClr val="880000"/>
    <a:srgbClr val="FFFFFF"/>
    <a:srgbClr val="DC0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68096" autoAdjust="0"/>
  </p:normalViewPr>
  <p:slideViewPr>
    <p:cSldViewPr snapToGrid="0">
      <p:cViewPr>
        <p:scale>
          <a:sx n="69" d="100"/>
          <a:sy n="69" d="100"/>
        </p:scale>
        <p:origin x="2562" y="4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11/10/2021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5FE0B-B3A6-4AF6-B265-A109385ED237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9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www.cea.fr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RSH003 | 23/11/2018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4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9904" y="619257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09/10/2018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3257" y="612433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6848" y="6137986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Page </a:t>
            </a:r>
            <a:fld id="{A80C4D62-D52F-4DC4-B033-4E00C3C07D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5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138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3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-36195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Blip>
                <a:blip r:embed="rId2"/>
              </a:buBlip>
              <a:tabLst>
                <a:tab pos="8077200" algn="r"/>
              </a:tabLst>
              <a:defRPr lang="fr-FR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3050" algn="l" rtl="0" eaLnBrk="1" latinLnBrk="0" hangingPunct="1">
              <a:lnSpc>
                <a:spcPts val="28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  <a:tabLst>
                <a:tab pos="8077200" algn="r"/>
              </a:tabLst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0350" algn="l" rtl="0" eaLnBrk="1" latinLnBrk="0" hangingPunct="1">
              <a:lnSpc>
                <a:spcPts val="2800"/>
              </a:lnSpc>
              <a:spcBef>
                <a:spcPct val="20000"/>
              </a:spcBef>
              <a:buSzPct val="100000"/>
              <a:buFontTx/>
              <a:buBlip>
                <a:blip r:embed="rId4"/>
              </a:buBlip>
              <a:tabLst>
                <a:tab pos="8077200" algn="r"/>
              </a:tabLst>
              <a:defRPr lang="fr-FR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None/>
              <a:tabLst>
                <a:tab pos="8077200" algn="r"/>
              </a:tabLst>
              <a:defRPr lang="fr-FR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40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5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0" name="Espace réservé de la date 9"/>
          <p:cNvSpPr txBox="1">
            <a:spLocks/>
          </p:cNvSpPr>
          <p:nvPr/>
        </p:nvSpPr>
        <p:spPr>
          <a:xfrm>
            <a:off x="728400" y="64575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6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76000" y="1342768"/>
            <a:ext cx="8024303" cy="462142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37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78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</p:spPr>
        <p:txBody>
          <a:bodyPr/>
          <a:lstStyle/>
          <a:p>
            <a:r>
              <a:rPr lang="fr-FR"/>
              <a:t>09/10/2018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06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09/10/2018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/>
              <a:t>RSH003 | 23/11/2018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52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e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13.jpeg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RSH003 | 23/11/2018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 rot="10800000">
            <a:off x="-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fr-FR" altLang="fr-FR" sz="28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8" name="Picture 7" descr="CEA_Sacl_log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0" y="1962294"/>
            <a:ext cx="2451699" cy="24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rfulogoversio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70" y="5094027"/>
            <a:ext cx="951850" cy="11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97655" y="462213"/>
            <a:ext cx="89429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21175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9963" indent="-1349375" defTabSz="4321175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00675" indent="-1079500" defTabSz="4321175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61263" indent="-1081088" defTabSz="4321175">
              <a:spcBef>
                <a:spcPct val="20000"/>
              </a:spcBef>
              <a:buChar char="–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21850" indent="-1081088" defTabSz="4321175">
              <a:spcBef>
                <a:spcPct val="20000"/>
              </a:spcBef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179050" indent="-1081088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0636250" indent="-1081088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1093450" indent="-1081088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1550650" indent="-1081088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ALD-deposited Multilayer to improve the superconducting performances of RF cavities</a:t>
            </a:r>
            <a:endParaRPr lang="fr-FR" altLang="fr-FR" sz="28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" name="AutoShape 545"/>
          <p:cNvSpPr>
            <a:spLocks noChangeArrowheads="1"/>
          </p:cNvSpPr>
          <p:nvPr/>
        </p:nvSpPr>
        <p:spPr bwMode="auto">
          <a:xfrm>
            <a:off x="2664434" y="1573646"/>
            <a:ext cx="6180909" cy="2908232"/>
          </a:xfrm>
          <a:prstGeom prst="roundRect">
            <a:avLst>
              <a:gd name="adj" fmla="val 18546"/>
            </a:avLst>
          </a:prstGeom>
          <a:noFill/>
          <a:ln w="57150"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indent="363538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eaLnBrk="0" hangingPunct="0">
              <a:spcBef>
                <a:spcPct val="0"/>
              </a:spcBef>
              <a:buNone/>
            </a:pPr>
            <a:endParaRPr lang="fr-FR" altLang="fr-FR" sz="3200" i="1" u="sng" dirty="0" smtClean="0"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0" hangingPunct="0">
              <a:spcBef>
                <a:spcPct val="0"/>
              </a:spcBef>
              <a:buNone/>
            </a:pPr>
            <a:endParaRPr lang="fr-FR" altLang="fr-FR" sz="1200" b="1" i="1" u="sng" dirty="0" smtClean="0"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 eaLnBrk="0" hangingPunct="0">
              <a:buNone/>
            </a:pPr>
            <a:r>
              <a:rPr lang="fr-FR" altLang="fr-FR" sz="1400" b="1" i="1" u="sng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Yasmine Kalboussi</a:t>
            </a:r>
            <a:r>
              <a:rPr lang="fr-FR" altLang="fr-FR" sz="1400" b="1" i="1" u="sng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1400" b="1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Sarra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Bira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Baptiste Delatte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Claire Antoine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David Longuevergne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Diana Dragoe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Jocelyne Leroy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Courier New" panose="02070309020205020404" pitchFamily="49" charset="0"/>
              </a:rPr>
              <a:t>Sandrine Tusseau-Nenez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Aurélie Gentils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, Stéphanie </a:t>
            </a:r>
            <a:r>
              <a:rPr lang="fr-FR" altLang="fr-FR" sz="1400" b="1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Jublot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Leclerc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, Fréderic Miserque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1400" b="1" i="1" dirty="0">
                <a:solidFill>
                  <a:schemeClr val="bg1"/>
                </a:solidFill>
                <a:latin typeface="inherit"/>
              </a:rPr>
              <a:t>,Gael Sattonnay</a:t>
            </a:r>
            <a:r>
              <a:rPr lang="fr-FR" sz="1400" b="1" i="1" baseline="30000" dirty="0">
                <a:solidFill>
                  <a:schemeClr val="bg1"/>
                </a:solidFill>
                <a:latin typeface="inherit"/>
              </a:rPr>
              <a:t>2</a:t>
            </a:r>
            <a:r>
              <a:rPr lang="fr-FR" sz="1400" b="1" i="1" dirty="0">
                <a:solidFill>
                  <a:schemeClr val="bg1"/>
                </a:solidFill>
                <a:latin typeface="inherit"/>
              </a:rPr>
              <a:t>, Enrico Cenni</a:t>
            </a:r>
            <a:r>
              <a:rPr lang="fr-FR" sz="1400" b="1" i="1" baseline="30000" dirty="0">
                <a:solidFill>
                  <a:schemeClr val="bg1"/>
                </a:solidFill>
                <a:latin typeface="inherit"/>
              </a:rPr>
              <a:t>1</a:t>
            </a:r>
            <a:r>
              <a:rPr lang="fr-FR" altLang="fr-FR" sz="1400" b="1" i="1" dirty="0" smtClean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Mohamed 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Belhaj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fr-FR" altLang="fr-FR" sz="1400" b="1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Thomas Proslier</a:t>
            </a:r>
            <a:r>
              <a:rPr lang="fr-FR" altLang="fr-FR" sz="1400" b="1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1400" b="1" i="1" dirty="0" smtClean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0" eaLnBrk="0" hangingPunct="0">
              <a:buNone/>
            </a:pPr>
            <a:endParaRPr lang="fr-FR" altLang="fr-FR" sz="1400" b="1" i="1" dirty="0">
              <a:solidFill>
                <a:srgbClr val="571A47"/>
              </a:solidFill>
              <a:latin typeface="inherit"/>
            </a:endParaRPr>
          </a:p>
          <a:p>
            <a:pPr indent="0" algn="just" eaLnBrk="0" hangingPunct="0">
              <a:buNone/>
            </a:pP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IRFU, CEA Saclay,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91191 Gif-sur-Yvette Cedex, France ;  </a:t>
            </a: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i="1" dirty="0">
                <a:solidFill>
                  <a:schemeClr val="bg1"/>
                </a:solidFill>
                <a:latin typeface="inherit"/>
              </a:rPr>
              <a:t>Université Paris-Saclay, CNRS/IN2P3, </a:t>
            </a:r>
            <a:r>
              <a:rPr lang="fr-FR" sz="1000" i="1" dirty="0" err="1">
                <a:solidFill>
                  <a:schemeClr val="bg1"/>
                </a:solidFill>
                <a:latin typeface="inherit"/>
              </a:rPr>
              <a:t>IJCLab</a:t>
            </a:r>
            <a:r>
              <a:rPr lang="fr-FR" sz="1000" i="1" dirty="0">
                <a:solidFill>
                  <a:schemeClr val="bg1"/>
                </a:solidFill>
                <a:latin typeface="inherit"/>
              </a:rPr>
              <a:t>, 91405 Orsay, France 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 ; </a:t>
            </a: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Plateforme ICMMO, Rue du doyen Georges Poitou, Bât 410 ,91400 Orsay France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 ; </a:t>
            </a: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Laboratoire d’Innovation en Chimie des Surfaces et Nanosciences, 91191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Gif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sur Yvette, Cedex, France ; </a:t>
            </a: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Plateforme de Diffraction des Rayons X, Ecole Polytechnique, Route de Saclay, 91128 Palaiseau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altLang="fr-FR" sz="1000" i="1" baseline="30000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Physics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instrumentation environnement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coupling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altLang="fr-FR" sz="1000" i="1" dirty="0" err="1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spacecraft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and environnement unit, ONERA. </a:t>
            </a:r>
            <a:r>
              <a:rPr lang="fr-FR" sz="1000" i="1" baseline="30000" dirty="0">
                <a:solidFill>
                  <a:schemeClr val="bg1"/>
                </a:solidFill>
                <a:latin typeface="inherit"/>
              </a:rPr>
              <a:t>7 </a:t>
            </a:r>
            <a:r>
              <a:rPr lang="fr-FR" sz="1000" i="1" dirty="0">
                <a:solidFill>
                  <a:schemeClr val="bg1"/>
                </a:solidFill>
                <a:latin typeface="inherit"/>
              </a:rPr>
              <a:t>DEN, Service de la Corrosion et du Comportement des Matériaux dans leur Environnement (SCCME), CEA 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Saclay,</a:t>
            </a:r>
            <a:r>
              <a:rPr lang="fr-FR" altLang="fr-FR" sz="1000" i="1" dirty="0">
                <a:solidFill>
                  <a:schemeClr val="bg1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91191 Gif-sur-Yvette Cedex, France</a:t>
            </a:r>
            <a:r>
              <a:rPr lang="fr-FR" sz="1000" i="1" dirty="0">
                <a:solidFill>
                  <a:schemeClr val="bg1"/>
                </a:solidFill>
                <a:latin typeface="inherit"/>
              </a:rPr>
              <a:t>.</a:t>
            </a:r>
          </a:p>
          <a:p>
            <a:pPr lvl="0" indent="0" eaLnBrk="0" hangingPunct="0">
              <a:spcBef>
                <a:spcPct val="0"/>
              </a:spcBef>
              <a:buNone/>
            </a:pPr>
            <a:endParaRPr lang="fr-FR" altLang="fr-FR" sz="1000" dirty="0" smtClean="0">
              <a:latin typeface="inherit"/>
            </a:endParaRPr>
          </a:p>
          <a:p>
            <a:pPr lvl="0" indent="0" eaLnBrk="0" hangingPunct="0">
              <a:spcBef>
                <a:spcPct val="0"/>
              </a:spcBef>
              <a:buNone/>
            </a:pPr>
            <a:endParaRPr lang="fr-FR" altLang="fr-FR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836" y="5094026"/>
            <a:ext cx="6357071" cy="11518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1"/>
          <a:stretch/>
        </p:blipFill>
        <p:spPr>
          <a:xfrm>
            <a:off x="453575" y="5094027"/>
            <a:ext cx="995261" cy="11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1948" y="44624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Introduction</a:t>
            </a:r>
            <a:endParaRPr lang="fr-FR" sz="2800" dirty="0"/>
          </a:p>
        </p:txBody>
      </p:sp>
      <p:pic>
        <p:nvPicPr>
          <p:cNvPr id="8" name="Picture 11" descr="irfulogoversio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EA_Sacl_logo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r="31578"/>
          <a:stretch/>
        </p:blipFill>
        <p:spPr>
          <a:xfrm>
            <a:off x="490002" y="1053139"/>
            <a:ext cx="5246312" cy="226043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053DECD-936B-4A84-995E-CFC4A26DE4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3" y="4418455"/>
            <a:ext cx="4217736" cy="191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ZoneTexte 22"/>
          <p:cNvSpPr txBox="1"/>
          <p:nvPr/>
        </p:nvSpPr>
        <p:spPr>
          <a:xfrm>
            <a:off x="4964971" y="4466082"/>
            <a:ext cx="3735797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multilayer is a stack of nanometric films of high Tc superconductors and insulators.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synthesize this structure, we use atomic layer deposition ALD as a deposition technique as it well known to provide high quality Nano-films over large surfaces with complex shapes such as RF cavities.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663" y="6367061"/>
            <a:ext cx="615805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A.Gurevich,Enhancement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RF breakdown field of SC by multilayer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coating.Appl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Phys.Lett, 2006.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6617578"/>
            <a:ext cx="9144000" cy="26042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088351" y="6617579"/>
            <a:ext cx="1118696" cy="2504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721014" y="6637574"/>
            <a:ext cx="1701971" cy="230428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/>
          <a:srcRect t="4660"/>
          <a:stretch/>
        </p:blipFill>
        <p:spPr>
          <a:xfrm>
            <a:off x="5736314" y="1024658"/>
            <a:ext cx="3136654" cy="22516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2289" y="3203937"/>
            <a:ext cx="8431803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original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approach proposed by A. Gurevich [1] to improve RF cavities through depositing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superconducting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multilayer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capable of screening efficiently the magnetic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field.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optimize this concept, we need as well a thermally stable diffusion barrier as a base and a low SEY material on the outer layer in order to limit multipacting inside the cavities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92" y="1478625"/>
            <a:ext cx="3952047" cy="295553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355902" y="1161140"/>
            <a:ext cx="339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 test of the ALD-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coated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(Al</a:t>
            </a:r>
            <a:r>
              <a:rPr kumimoji="0" lang="fr-FR" sz="1100" b="1" i="0" u="sng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fr-FR" sz="1100" b="1" i="0" u="sng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-10nm)cavity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179" y="16461"/>
            <a:ext cx="7676438" cy="936104"/>
          </a:xfrm>
        </p:spPr>
        <p:txBody>
          <a:bodyPr/>
          <a:lstStyle/>
          <a:p>
            <a:r>
              <a:rPr lang="fr-FR" sz="2800" dirty="0">
                <a:cs typeface="Times New Roman" panose="02020603050405020304" pitchFamily="18" charset="0"/>
              </a:rPr>
              <a:t>Ald </a:t>
            </a:r>
            <a:r>
              <a:rPr lang="fr-FR" sz="2800" dirty="0" smtClean="0">
                <a:cs typeface="Times New Roman" panose="02020603050405020304" pitchFamily="18" charset="0"/>
              </a:rPr>
              <a:t>Protective layer</a:t>
            </a:r>
            <a:endParaRPr lang="fr-FR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92119" y="1113543"/>
            <a:ext cx="4040756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First Step: Reduce Niobium native oxydes which are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deleterious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superconductivity and replace it with a thermally stable ALD-deposited diffusion barrier.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532"/>
          <a:stretch/>
        </p:blipFill>
        <p:spPr>
          <a:xfrm>
            <a:off x="253247" y="4131489"/>
            <a:ext cx="4160490" cy="227564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971223" y="1201144"/>
            <a:ext cx="3875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Thickness profile on Si samples inside the Aluminium cavity 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" b="6854"/>
          <a:stretch/>
        </p:blipFill>
        <p:spPr>
          <a:xfrm>
            <a:off x="4738585" y="1544332"/>
            <a:ext cx="4149092" cy="282761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6EAEB02-56D8-46CC-9AEA-B92614B6D12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r="6015" b="16793"/>
          <a:stretch/>
        </p:blipFill>
        <p:spPr>
          <a:xfrm>
            <a:off x="4707790" y="1018272"/>
            <a:ext cx="4210682" cy="323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Groupe 33"/>
          <p:cNvGrpSpPr/>
          <p:nvPr/>
        </p:nvGrpSpPr>
        <p:grpSpPr>
          <a:xfrm>
            <a:off x="6013460" y="3281396"/>
            <a:ext cx="1790679" cy="786700"/>
            <a:chOff x="5810475" y="3441783"/>
            <a:chExt cx="2103564" cy="870244"/>
          </a:xfrm>
        </p:grpSpPr>
        <p:sp>
          <p:nvSpPr>
            <p:cNvPr id="36" name="Flèche : droite 17">
              <a:extLst>
                <a:ext uri="{FF2B5EF4-FFF2-40B4-BE49-F238E27FC236}">
                  <a16:creationId xmlns:a16="http://schemas.microsoft.com/office/drawing/2014/main" id="{5621DED8-8961-4DED-B21A-BFAE5C26A392}"/>
                </a:ext>
              </a:extLst>
            </p:cNvPr>
            <p:cNvSpPr/>
            <p:nvPr/>
          </p:nvSpPr>
          <p:spPr>
            <a:xfrm>
              <a:off x="6323436" y="3441783"/>
              <a:ext cx="733166" cy="24988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3CC142D-EB10-4A75-9692-1982EB2F96F2}"/>
                </a:ext>
              </a:extLst>
            </p:cNvPr>
            <p:cNvSpPr txBox="1"/>
            <p:nvPr/>
          </p:nvSpPr>
          <p:spPr>
            <a:xfrm>
              <a:off x="5810475" y="4004250"/>
              <a:ext cx="2103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/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Gaz flow direction</a:t>
              </a:r>
              <a:endParaRPr kumimoji="0" lang="fr-FR" sz="1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4680030" y="4588761"/>
            <a:ext cx="4207647" cy="16004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deposit uniformly a thin film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alumina.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RF test shows a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slight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 Q</a:t>
            </a:r>
            <a:r>
              <a:rPr kumimoji="0" lang="fr-FR" sz="1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low field that increases with the accelerating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gradient.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Multipacting barrier found at 18 MV/m that cannot be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processed.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how to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mitigate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721948" y="44624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cs typeface="Times New Roman" panose="02020603050405020304" pitchFamily="18" charset="0"/>
              </a:rPr>
              <a:t>Ald</a:t>
            </a:r>
            <a:r>
              <a:rPr lang="fr-FR" sz="2800" dirty="0">
                <a:cs typeface="Times New Roman" panose="02020603050405020304" pitchFamily="18" charset="0"/>
              </a:rPr>
              <a:t> Protective layer</a:t>
            </a:r>
            <a:endParaRPr lang="fr-FR" sz="2800" dirty="0"/>
          </a:p>
        </p:txBody>
      </p:sp>
      <p:pic>
        <p:nvPicPr>
          <p:cNvPr id="40" name="Picture 11" descr="irfulogoversion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CEA_Sacl_logoty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0" y="6623946"/>
            <a:ext cx="9144000" cy="25405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space réservé du numéro de diapositive 3"/>
          <p:cNvSpPr txBox="1">
            <a:spLocks/>
          </p:cNvSpPr>
          <p:nvPr/>
        </p:nvSpPr>
        <p:spPr>
          <a:xfrm>
            <a:off x="8088351" y="6623702"/>
            <a:ext cx="1118696" cy="244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 smtClean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721014" y="6643208"/>
            <a:ext cx="1701971" cy="224794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731" y="2284461"/>
            <a:ext cx="4375532" cy="14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06"/>
    </mc:Choice>
    <mc:Fallback xmlns="">
      <p:transition spd="slow" advTm="6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0" grpId="0"/>
    </p:bldLst>
  </p:timing>
  <p:extLst mod="1">
    <p:ext uri="{3A86A75C-4F4B-4683-9AE1-C65F6400EC91}">
      <p14:laserTraceLst xmlns:p14="http://schemas.microsoft.com/office/powerpoint/2010/main">
        <p14:tracePtLst>
          <p14:tracePt t="44" x="4749800" y="3721100"/>
          <p14:tracePt t="283" x="4768850" y="3721100"/>
          <p14:tracePt t="315" x="4876800" y="3714750"/>
          <p14:tracePt t="347" x="5035550" y="3676650"/>
          <p14:tracePt t="379" x="5118100" y="3619500"/>
          <p14:tracePt t="411" x="5149850" y="3556000"/>
          <p14:tracePt t="443" x="5168900" y="3448050"/>
          <p14:tracePt t="475" x="5207000" y="3333750"/>
          <p14:tracePt t="506" x="5226050" y="3289300"/>
          <p14:tracePt t="539" x="5245100" y="3238500"/>
          <p14:tracePt t="571" x="5251450" y="3175000"/>
          <p14:tracePt t="603" x="5257800" y="3105150"/>
          <p14:tracePt t="635" x="5270500" y="3028950"/>
          <p14:tracePt t="667" x="5270500" y="2990850"/>
          <p14:tracePt t="698" x="5270500" y="2984500"/>
          <p14:tracePt t="827" x="5270500" y="2997200"/>
          <p14:tracePt t="858" x="5270500" y="3003550"/>
          <p14:tracePt t="947" x="5270500" y="3009900"/>
          <p14:tracePt t="978" x="5257800" y="3028950"/>
          <p14:tracePt t="1010" x="5251450" y="3041650"/>
          <p14:tracePt t="1468" x="5245100" y="3048000"/>
          <p14:tracePt t="6747" x="5238750" y="3048000"/>
          <p14:tracePt t="6787" x="5232400" y="3048000"/>
          <p14:tracePt t="6819" x="5213350" y="3048000"/>
          <p14:tracePt t="6930" x="5207000" y="3041650"/>
          <p14:tracePt t="6962" x="5200650" y="3041650"/>
          <p14:tracePt t="6995" x="5194300" y="3035300"/>
          <p14:tracePt t="7027" x="5175250" y="3016250"/>
          <p14:tracePt t="7061" x="5162550" y="2997200"/>
          <p14:tracePt t="8963" x="5156200" y="2990850"/>
          <p14:tracePt t="8996" x="5137150" y="2965450"/>
          <p14:tracePt t="9029" x="5118100" y="2940050"/>
          <p14:tracePt t="9062" x="5099050" y="2895600"/>
          <p14:tracePt t="9094" x="5092700" y="2882900"/>
          <p14:tracePt t="12724" x="5080000" y="2889250"/>
          <p14:tracePt t="12755" x="5041900" y="2940050"/>
          <p14:tracePt t="12787" x="5003800" y="2978150"/>
          <p14:tracePt t="12820" x="4965700" y="3041650"/>
          <p14:tracePt t="12852" x="4927600" y="3105150"/>
          <p14:tracePt t="12885" x="4864100" y="3219450"/>
          <p14:tracePt t="12917" x="4851400" y="3232150"/>
          <p14:tracePt t="12949" x="4832350" y="3232150"/>
          <p14:tracePt t="12981" x="4787900" y="3232150"/>
          <p14:tracePt t="13015" x="4737100" y="3213100"/>
          <p14:tracePt t="13047" x="4667250" y="3143250"/>
          <p14:tracePt t="13079" x="4502150" y="2971800"/>
          <p14:tracePt t="13111" x="4330700" y="2838450"/>
          <p14:tracePt t="13144" x="4184650" y="2736850"/>
          <p14:tracePt t="13176" x="3994150" y="2635250"/>
          <p14:tracePt t="13208" x="3822700" y="2552700"/>
          <p14:tracePt t="13241" x="3752850" y="2520950"/>
          <p14:tracePt t="13274" x="3714750" y="2501900"/>
          <p14:tracePt t="13306" x="3587750" y="2501900"/>
          <p14:tracePt t="13338" x="3435350" y="2527300"/>
          <p14:tracePt t="13370" x="3352800" y="2559050"/>
          <p14:tracePt t="13402" x="3314700" y="2609850"/>
          <p14:tracePt t="13434" x="3314700" y="2692400"/>
          <p14:tracePt t="13466" x="3346450" y="2794000"/>
          <p14:tracePt t="13498" x="3422650" y="2921000"/>
          <p14:tracePt t="13531" x="3473450" y="2984500"/>
          <p14:tracePt t="13562" x="3530600" y="3060700"/>
          <p14:tracePt t="13595" x="3575050" y="3105150"/>
          <p14:tracePt t="13627" x="3638550" y="3124200"/>
          <p14:tracePt t="13659" x="3689350" y="3143250"/>
          <p14:tracePt t="13691" x="3708400" y="3155950"/>
          <p14:tracePt t="13723" x="3740150" y="3155950"/>
          <p14:tracePt t="13755" x="3803650" y="3155950"/>
          <p14:tracePt t="13787" x="3841750" y="3155950"/>
          <p14:tracePt t="13818" x="3854450" y="3155950"/>
          <p14:tracePt t="14891" x="3854450" y="3149600"/>
          <p14:tracePt t="14922" x="3848100" y="3124200"/>
          <p14:tracePt t="15148" x="3848100" y="3117850"/>
          <p14:tracePt t="16077" x="3841750" y="3117850"/>
          <p14:tracePt t="16108" x="3835400" y="3117850"/>
          <p14:tracePt t="16139" x="3822700" y="3117850"/>
          <p14:tracePt t="16170" x="3810000" y="3117850"/>
          <p14:tracePt t="16202" x="3759200" y="3117850"/>
          <p14:tracePt t="16234" x="3727450" y="3136900"/>
          <p14:tracePt t="16266" x="3714750" y="3168650"/>
          <p14:tracePt t="16297" x="3714750" y="3194050"/>
          <p14:tracePt t="16329" x="3714750" y="3206750"/>
          <p14:tracePt t="16361" x="3721100" y="3232150"/>
          <p14:tracePt t="16393" x="3765550" y="3251200"/>
          <p14:tracePt t="16425" x="3835400" y="3251200"/>
          <p14:tracePt t="16456" x="3860800" y="3219450"/>
          <p14:tracePt t="16488" x="3879850" y="3149600"/>
          <p14:tracePt t="16520" x="3892550" y="3028950"/>
          <p14:tracePt t="16552" x="3892550" y="2914650"/>
          <p14:tracePt t="16584" x="3835400" y="2832100"/>
          <p14:tracePt t="16616" x="3797300" y="2800350"/>
          <p14:tracePt t="16648" x="3752850" y="2774950"/>
          <p14:tracePt t="16680" x="3683000" y="2736850"/>
          <p14:tracePt t="16712" x="3575050" y="2705100"/>
          <p14:tracePt t="16744" x="3409950" y="2667000"/>
          <p14:tracePt t="16776" x="3257550" y="2654300"/>
          <p14:tracePt t="16808" x="3124200" y="2654300"/>
          <p14:tracePt t="16840" x="3041650" y="2679700"/>
          <p14:tracePt t="16873" x="2997200" y="2698750"/>
          <p14:tracePt t="16905" x="2959100" y="2749550"/>
          <p14:tracePt t="16937" x="2921000" y="2813050"/>
          <p14:tracePt t="16970" x="2895600" y="2889250"/>
          <p14:tracePt t="17002" x="2889250" y="2940050"/>
          <p14:tracePt t="17035" x="2889250" y="2997200"/>
          <p14:tracePt t="17067" x="2914650" y="3048000"/>
          <p14:tracePt t="17098" x="2971800" y="3079750"/>
          <p14:tracePt t="17130" x="3073400" y="3098800"/>
          <p14:tracePt t="17162" x="3232150" y="3111500"/>
          <p14:tracePt t="17194" x="3378200" y="3111500"/>
          <p14:tracePt t="17226" x="3454400" y="3092450"/>
          <p14:tracePt t="17257" x="3505200" y="3035300"/>
          <p14:tracePt t="17290" x="3568700" y="2946400"/>
          <p14:tracePt t="17322" x="3613150" y="2844800"/>
          <p14:tracePt t="17354" x="3632200" y="2768600"/>
          <p14:tracePt t="17387" x="3644900" y="2692400"/>
          <p14:tracePt t="17418" x="3644900" y="2609850"/>
          <p14:tracePt t="17450" x="3644900" y="2565400"/>
          <p14:tracePt t="17482" x="3644900" y="2533650"/>
          <p14:tracePt t="17515" x="3638550" y="2520950"/>
          <p14:tracePt t="17546" x="3632200" y="2508250"/>
          <p14:tracePt t="17883" x="3632200" y="2514600"/>
          <p14:tracePt t="17914" x="3625850" y="2533650"/>
          <p14:tracePt t="17946" x="3619500" y="2552700"/>
          <p14:tracePt t="17978" x="3619500" y="2559050"/>
          <p14:tracePt t="20235" x="3619500" y="2565400"/>
          <p14:tracePt t="20266" x="3613150" y="2578100"/>
          <p14:tracePt t="20329" x="3613150" y="2584450"/>
          <p14:tracePt t="20361" x="3613150" y="2590800"/>
          <p14:tracePt t="20451" x="3613150" y="2597150"/>
          <p14:tracePt t="20483" x="3613150" y="2603500"/>
          <p14:tracePt t="20514" x="3594100" y="2641600"/>
          <p14:tracePt t="20546" x="3556000" y="2686050"/>
          <p14:tracePt t="20578" x="3448050" y="2749550"/>
          <p14:tracePt t="20610" x="3263900" y="2781300"/>
          <p14:tracePt t="20642" x="2990850" y="2781300"/>
          <p14:tracePt t="20675" x="2768600" y="2794000"/>
          <p14:tracePt t="20766" x="2451100" y="2825750"/>
          <p14:tracePt t="20798" x="2292350" y="2825750"/>
          <p14:tracePt t="20830" x="2209800" y="2825750"/>
          <p14:tracePt t="20862" x="2108200" y="2825750"/>
          <p14:tracePt t="20894" x="1981200" y="2825750"/>
          <p14:tracePt t="20925" x="1917700" y="2832100"/>
          <p14:tracePt t="20957" x="1905000" y="2889250"/>
          <p14:tracePt t="20990" x="1924050" y="2959100"/>
          <p14:tracePt t="21023" x="1968500" y="2990850"/>
          <p14:tracePt t="21055" x="2057400" y="3009900"/>
          <p14:tracePt t="21088" x="2254250" y="3016250"/>
          <p14:tracePt t="21120" x="2463800" y="3048000"/>
          <p14:tracePt t="21152" x="2609850" y="3067050"/>
          <p14:tracePt t="21184" x="2698750" y="3067050"/>
          <p14:tracePt t="21216" x="2851150" y="3022600"/>
          <p14:tracePt t="21249" x="2984500" y="2940050"/>
          <p14:tracePt t="21281" x="3009900" y="2876550"/>
          <p14:tracePt t="21314" x="3009900" y="2825750"/>
          <p14:tracePt t="21346" x="2984500" y="2787650"/>
          <p14:tracePt t="21378" x="2921000" y="2755900"/>
          <p14:tracePt t="21410" x="2774950" y="2724150"/>
          <p14:tracePt t="21442" x="2559050" y="2692400"/>
          <p14:tracePt t="21474" x="2438400" y="2686050"/>
          <p14:tracePt t="21506" x="2400300" y="2686050"/>
          <p14:tracePt t="21539" x="2374900" y="2692400"/>
          <p14:tracePt t="21570" x="2355850" y="2717800"/>
          <p14:tracePt t="21715" x="2349500" y="2724150"/>
          <p14:tracePt t="21747" x="2349500" y="2743200"/>
          <p14:tracePt t="21779" x="2355850" y="2800350"/>
          <p14:tracePt t="21810" x="2393950" y="2914650"/>
          <p14:tracePt t="21842" x="2400300" y="3060700"/>
          <p14:tracePt t="21874" x="2425700" y="3168650"/>
          <p14:tracePt t="21906" x="2438400" y="3194050"/>
          <p14:tracePt t="21938" x="2438400" y="3206750"/>
          <p14:tracePt t="21970" x="2362200" y="3175000"/>
          <p14:tracePt t="22267" x="2362200" y="3181350"/>
          <p14:tracePt t="22299" x="2355850" y="3327400"/>
          <p14:tracePt t="22331" x="2330450" y="3556000"/>
          <p14:tracePt t="22363" x="2317750" y="3663950"/>
          <p14:tracePt t="22395" x="2317750" y="3765550"/>
          <p14:tracePt t="22427" x="2330450" y="3886200"/>
          <p14:tracePt t="22459" x="2362200" y="4019550"/>
          <p14:tracePt t="22490" x="2374900" y="4064000"/>
          <p14:tracePt t="22523" x="2381250" y="4076700"/>
          <p14:tracePt t="22554" x="2387600" y="4108450"/>
          <p14:tracePt t="22586" x="2413000" y="4146550"/>
          <p14:tracePt t="22617" x="2425700" y="4159250"/>
          <p14:tracePt t="22649" x="2451100" y="4178300"/>
          <p14:tracePt t="22680" x="2463800" y="4178300"/>
          <p14:tracePt t="22712" x="2470150" y="4191000"/>
          <p14:tracePt t="24019" x="2476500" y="4197350"/>
          <p14:tracePt t="24108" x="2489200" y="4210050"/>
          <p14:tracePt t="24643" x="2489200" y="4216400"/>
          <p14:tracePt t="24674" x="2489200" y="4229100"/>
          <p14:tracePt t="24706" x="2489200" y="4241800"/>
          <p14:tracePt t="24769" x="2489200" y="4254500"/>
          <p14:tracePt t="24800" x="2482850" y="4260850"/>
          <p14:tracePt t="24832" x="2470150" y="4273550"/>
          <p14:tracePt t="24895" x="2451100" y="4273550"/>
          <p14:tracePt t="24926" x="2419350" y="4279900"/>
          <p14:tracePt t="24958" x="2413000" y="4279900"/>
          <p14:tracePt t="24989" x="2406650" y="4286250"/>
          <p14:tracePt t="25023" x="2393950" y="4292600"/>
          <p14:tracePt t="25055" x="2381250" y="4298950"/>
          <p14:tracePt t="25086" x="2374900" y="4311650"/>
          <p14:tracePt t="25148" x="2362200" y="4318000"/>
          <p14:tracePt t="25259" x="2368550" y="4318000"/>
          <p14:tracePt t="25290" x="2400300" y="4305300"/>
          <p14:tracePt t="25322" x="2451100" y="4279900"/>
          <p14:tracePt t="25354" x="2501900" y="4279900"/>
          <p14:tracePt t="25386" x="2597150" y="4279900"/>
          <p14:tracePt t="25418" x="2673350" y="4279900"/>
          <p14:tracePt t="25450" x="2698750" y="4279900"/>
          <p14:tracePt t="25755" x="2705100" y="4273550"/>
          <p14:tracePt t="25787" x="2692400" y="4241800"/>
          <p14:tracePt t="25937" x="2660650" y="4159250"/>
          <p14:tracePt t="25968" x="2660650" y="4146550"/>
          <p14:tracePt t="26000" x="2647950" y="4121150"/>
          <p14:tracePt t="26033" x="2647950" y="4095750"/>
          <p14:tracePt t="26065" x="2641600" y="4076700"/>
          <p14:tracePt t="26128" x="2641600" y="4070350"/>
          <p14:tracePt t="28051" x="2641600" y="4076700"/>
          <p14:tracePt t="28083" x="2641600" y="4121150"/>
          <p14:tracePt t="28115" x="2641600" y="4152900"/>
          <p14:tracePt t="28147" x="2641600" y="4165600"/>
          <p14:tracePt t="28179" x="2641600" y="4171950"/>
          <p14:tracePt t="28211" x="2647950" y="4171950"/>
          <p14:tracePt t="28516" x="2647950" y="4184650"/>
          <p14:tracePt t="28547" x="2622550" y="4229100"/>
          <p14:tracePt t="28580" x="2590800" y="4254500"/>
          <p14:tracePt t="28612" x="2527300" y="4318000"/>
          <p14:tracePt t="28644" x="2451100" y="4451350"/>
          <p14:tracePt t="28676" x="2349500" y="4641850"/>
          <p14:tracePt t="28708" x="2273300" y="4794250"/>
          <p14:tracePt t="28740" x="2279650" y="4946650"/>
          <p14:tracePt t="28772" x="2317750" y="5073650"/>
          <p14:tracePt t="28804" x="2324100" y="5200650"/>
          <p14:tracePt t="28835" x="2336800" y="5302250"/>
          <p14:tracePt t="28867" x="2374900" y="5384800"/>
          <p14:tracePt t="28899" x="2432050" y="5486400"/>
          <p14:tracePt t="28931" x="2527300" y="5632450"/>
          <p14:tracePt t="28963" x="2603500" y="5689600"/>
          <p14:tracePt t="28996" x="2654300" y="5715000"/>
          <p14:tracePt t="29029" x="2660650" y="5715000"/>
          <p14:tracePt t="29061" x="2673350" y="5721350"/>
          <p14:tracePt t="29093" x="2667000" y="5702300"/>
          <p14:tracePt t="29125" x="2571750" y="5657850"/>
          <p14:tracePt t="29459" x="2571750" y="5651500"/>
          <p14:tracePt t="29491" x="2527300" y="5645150"/>
          <p14:tracePt t="29524" x="2457450" y="5651500"/>
          <p14:tracePt t="29556" x="2400300" y="5657850"/>
          <p14:tracePt t="29589" x="2362200" y="5657850"/>
          <p14:tracePt t="29622" x="2324100" y="5670550"/>
          <p14:tracePt t="29663" x="2279650" y="5683250"/>
          <p14:tracePt t="29695" x="2247900" y="5695950"/>
          <p14:tracePt t="29727" x="2228850" y="5715000"/>
          <p14:tracePt t="29759" x="2216150" y="5727700"/>
          <p14:tracePt t="29791" x="2216150" y="5753100"/>
          <p14:tracePt t="29822" x="2216150" y="5784850"/>
          <p14:tracePt t="29855" x="2247900" y="5822950"/>
          <p14:tracePt t="29887" x="2292350" y="5842000"/>
          <p14:tracePt t="29919" x="2317750" y="5842000"/>
          <p14:tracePt t="29950" x="2355850" y="5854700"/>
          <p14:tracePt t="29983" x="2400300" y="5867400"/>
          <p14:tracePt t="30016" x="2451100" y="5867400"/>
          <p14:tracePt t="30048" x="2495550" y="5873750"/>
          <p14:tracePt t="30081" x="2540000" y="5880100"/>
          <p14:tracePt t="30113" x="2559050" y="5886450"/>
          <p14:tracePt t="30144" x="2571750" y="5886450"/>
          <p14:tracePt t="30176" x="2616200" y="5905500"/>
          <p14:tracePt t="30208" x="2673350" y="5930900"/>
          <p14:tracePt t="30240" x="2730500" y="5937250"/>
          <p14:tracePt t="30272" x="2768600" y="5937250"/>
          <p14:tracePt t="30304" x="2781300" y="5937250"/>
          <p14:tracePt t="30335" x="2787650" y="5937250"/>
          <p14:tracePt t="31356" x="2794000" y="5937250"/>
          <p14:tracePt t="31412" x="2794000" y="5930900"/>
          <p14:tracePt t="31451" x="2794000" y="5924550"/>
          <p14:tracePt t="31483" x="2794000" y="5911850"/>
          <p14:tracePt t="31684" x="2794000" y="5905500"/>
          <p14:tracePt t="31716" x="2787650" y="5886450"/>
          <p14:tracePt t="31748" x="2787650" y="5873750"/>
          <p14:tracePt t="31780" x="2787650" y="5861050"/>
          <p14:tracePt t="31812" x="2781300" y="5848350"/>
          <p14:tracePt t="31876" x="2781300" y="5842000"/>
          <p14:tracePt t="31907" x="2774950" y="5829300"/>
          <p14:tracePt t="31938" x="2768600" y="5810250"/>
          <p14:tracePt t="31970" x="2768600" y="5797550"/>
          <p14:tracePt t="32003" x="2768600" y="5778500"/>
          <p14:tracePt t="32036" x="2762250" y="5759450"/>
          <p14:tracePt t="32067" x="2762250" y="5734050"/>
          <p14:tracePt t="32099" x="2755900" y="5702300"/>
          <p14:tracePt t="32130" x="2755900" y="5664200"/>
          <p14:tracePt t="32162" x="2743200" y="5632450"/>
          <p14:tracePt t="32194" x="2730500" y="5600700"/>
          <p14:tracePt t="32226" x="2717800" y="5575300"/>
          <p14:tracePt t="32258" x="2705100" y="5537200"/>
          <p14:tracePt t="32290" x="2698750" y="5499100"/>
          <p14:tracePt t="32322" x="2673350" y="5416550"/>
          <p14:tracePt t="32354" x="2654300" y="5372100"/>
          <p14:tracePt t="32386" x="2635250" y="5340350"/>
          <p14:tracePt t="32418" x="2616200" y="5308600"/>
          <p14:tracePt t="32450" x="2584450" y="5251450"/>
          <p14:tracePt t="32482" x="2571750" y="5226050"/>
          <p14:tracePt t="32515" x="2559050" y="5200650"/>
          <p14:tracePt t="32546" x="2540000" y="5181600"/>
          <p14:tracePt t="32578" x="2527300" y="5162550"/>
          <p14:tracePt t="32610" x="2520950" y="5143500"/>
          <p14:tracePt t="32641" x="2501900" y="5130800"/>
          <p14:tracePt t="32673" x="2482850" y="5105400"/>
          <p14:tracePt t="32705" x="2470150" y="5092700"/>
          <p14:tracePt t="32736" x="2463800" y="5086350"/>
          <p14:tracePt t="32769" x="2451100" y="5067300"/>
          <p14:tracePt t="32801" x="2451100" y="5060950"/>
          <p14:tracePt t="32832" x="2444750" y="5060950"/>
          <p14:tracePt t="32864" x="2444750" y="5048250"/>
          <p14:tracePt t="32896" x="2438400" y="5041900"/>
          <p14:tracePt t="32927" x="2432050" y="5029200"/>
          <p14:tracePt t="33188" x="2425700" y="5022850"/>
          <p14:tracePt t="33219" x="2419350" y="5010150"/>
          <p14:tracePt t="33379" x="2419350" y="5003800"/>
          <p14:tracePt t="33410" x="2419350" y="4984750"/>
          <p14:tracePt t="33443" x="2425700" y="4965700"/>
          <p14:tracePt t="33506" x="2438400" y="4959350"/>
          <p14:tracePt t="34091" x="2444750" y="4959350"/>
          <p14:tracePt t="34122" x="2451100" y="4959350"/>
          <p14:tracePt t="34153" x="2463800" y="4959350"/>
          <p14:tracePt t="34216" x="2470150" y="4959350"/>
          <p14:tracePt t="34248" x="2495550" y="4965700"/>
          <p14:tracePt t="34280" x="2533650" y="4984750"/>
          <p14:tracePt t="34311" x="2559050" y="5003800"/>
          <p14:tracePt t="34344" x="2578100" y="5022850"/>
          <p14:tracePt t="34376" x="2597150" y="5035550"/>
          <p14:tracePt t="34407" x="2603500" y="5035550"/>
          <p14:tracePt t="34439" x="2609850" y="5035550"/>
          <p14:tracePt t="34691" x="2616200" y="5048250"/>
          <p14:tracePt t="34722" x="2749550" y="5080000"/>
          <p14:tracePt t="34754" x="2819400" y="5099050"/>
          <p14:tracePt t="34787" x="2952750" y="5168900"/>
          <p14:tracePt t="34819" x="3289300" y="5270500"/>
          <p14:tracePt t="34851" x="3714750" y="5359400"/>
          <p14:tracePt t="34883" x="3956050" y="5416550"/>
          <p14:tracePt t="34915" x="4133850" y="5448300"/>
          <p14:tracePt t="34948" x="4191000" y="5454650"/>
          <p14:tracePt t="35027" x="4203700" y="5454650"/>
          <p14:tracePt t="35058" x="4248150" y="5473700"/>
          <p14:tracePt t="35090" x="4260850" y="5480050"/>
          <p14:tracePt t="35123" x="4267200" y="5486400"/>
          <p14:tracePt t="35154" x="4273550" y="5480050"/>
          <p14:tracePt t="35500" x="4279900" y="5473700"/>
          <p14:tracePt t="35531" x="4298950" y="5473700"/>
          <p14:tracePt t="35563" x="4337050" y="5480050"/>
          <p14:tracePt t="35596" x="4387850" y="5486400"/>
          <p14:tracePt t="35629" x="4438650" y="5499100"/>
          <p14:tracePt t="35661" x="4610100" y="5499100"/>
          <p14:tracePt t="35693" x="4838700" y="5499100"/>
          <p14:tracePt t="35725" x="4965700" y="5499100"/>
          <p14:tracePt t="35757" x="5099050" y="5454650"/>
          <p14:tracePt t="35789" x="5295900" y="5334000"/>
          <p14:tracePt t="35821" x="5492750" y="5105400"/>
          <p14:tracePt t="35853" x="5695950" y="4768850"/>
          <p14:tracePt t="35885" x="5842000" y="4565650"/>
          <p14:tracePt t="35891" x="5867400" y="4527550"/>
          <p14:tracePt t="35908" x="5918200" y="4438650"/>
          <p14:tracePt t="35925" x="5994400" y="4356100"/>
          <p14:tracePt t="35941" x="6038850" y="4298950"/>
          <p14:tracePt t="35958" x="6083300" y="4254500"/>
          <p14:tracePt t="35974" x="6089650" y="4216400"/>
          <p14:tracePt t="35992" x="6089650" y="4114800"/>
          <p14:tracePt t="36467" x="6096000" y="4108450"/>
          <p14:tracePt t="36475" x="6115050" y="4108450"/>
          <p14:tracePt t="36483" x="6134100" y="4108450"/>
          <p14:tracePt t="36491" x="6153150" y="4108450"/>
          <p14:tracePt t="36508" x="6184900" y="4108450"/>
          <p14:tracePt t="36525" x="6216650" y="4108450"/>
          <p14:tracePt t="36542" x="6248400" y="4102100"/>
          <p14:tracePt t="36558" x="6280150" y="4095750"/>
          <p14:tracePt t="36575" x="6356350" y="4076700"/>
          <p14:tracePt t="36591" x="6426200" y="4064000"/>
          <p14:tracePt t="36608" x="6457950" y="4044950"/>
          <p14:tracePt t="36625" x="6477000" y="4038600"/>
          <p14:tracePt t="36642" x="6521450" y="3994150"/>
          <p14:tracePt t="36658" x="6565900" y="3962400"/>
          <p14:tracePt t="36675" x="6604000" y="3924300"/>
          <p14:tracePt t="36691" x="6654800" y="3886200"/>
          <p14:tracePt t="36708" x="6699250" y="3860800"/>
          <p14:tracePt t="36725" x="6743700" y="3822700"/>
          <p14:tracePt t="36741" x="6788150" y="3790950"/>
          <p14:tracePt t="36758" x="6832600" y="3752850"/>
          <p14:tracePt t="36775" x="6877050" y="3714750"/>
          <p14:tracePt t="36791" x="6940550" y="3689350"/>
          <p14:tracePt t="36808" x="7016750" y="3663950"/>
          <p14:tracePt t="36825" x="7080250" y="3638550"/>
          <p14:tracePt t="36842" x="7143750" y="3619500"/>
          <p14:tracePt t="36858" x="7181850" y="3606800"/>
          <p14:tracePt t="36875" x="7207250" y="3594100"/>
          <p14:tracePt t="36891" x="7239000" y="3581400"/>
          <p14:tracePt t="36908" x="7277100" y="3556000"/>
          <p14:tracePt t="36925" x="7315200" y="3530600"/>
          <p14:tracePt t="36941" x="7366000" y="3505200"/>
          <p14:tracePt t="36958" x="7429500" y="3473450"/>
          <p14:tracePt t="36975" x="7505700" y="3435350"/>
          <p14:tracePt t="36991" x="7550150" y="3409950"/>
          <p14:tracePt t="36994" x="7562850" y="3397250"/>
          <p14:tracePt t="37008" x="7581900" y="3384550"/>
          <p14:tracePt t="37025" x="7607300" y="3365500"/>
          <p14:tracePt t="37041" x="7620000" y="3346450"/>
          <p14:tracePt t="37058" x="7632700" y="3327400"/>
          <p14:tracePt t="37076" x="7639050" y="3321050"/>
          <p14:tracePt t="37091" x="7645400" y="3302000"/>
          <p14:tracePt t="37108" x="7658100" y="3289300"/>
          <p14:tracePt t="37125" x="7664450" y="3282950"/>
          <p14:tracePt t="37142" x="7664450" y="3270250"/>
          <p14:tracePt t="37158" x="7677150" y="3257550"/>
          <p14:tracePt t="37175" x="7677150" y="3244850"/>
          <p14:tracePt t="37211" x="7677150" y="3238500"/>
          <p14:tracePt t="37252" x="7677150" y="3232150"/>
          <p14:tracePt t="37284" x="7677150" y="3225800"/>
          <p14:tracePt t="37291" x="7677150" y="3219450"/>
          <p14:tracePt t="37299" x="7683500" y="3219450"/>
          <p14:tracePt t="37308" x="7683500" y="3213100"/>
          <p14:tracePt t="37331" x="7683500" y="3206750"/>
          <p14:tracePt t="37347" x="7683500" y="3194050"/>
          <p14:tracePt t="37483" x="7696200" y="3187700"/>
          <p14:tracePt t="37491" x="7696200" y="3181350"/>
          <p14:tracePt t="37507" x="7696200" y="3175000"/>
          <p14:tracePt t="37523" x="7696200" y="3168650"/>
          <p14:tracePt t="37531" x="7696200" y="3162300"/>
          <p14:tracePt t="37547" x="7696200" y="3149600"/>
          <p14:tracePt t="37563" x="7702550" y="3143250"/>
          <p14:tracePt t="37575" x="7702550" y="3130550"/>
          <p14:tracePt t="37591" x="7702550" y="3117850"/>
          <p14:tracePt t="37608" x="7702550" y="3111500"/>
          <p14:tracePt t="37626" x="7702550" y="3092450"/>
          <p14:tracePt t="37658" x="7702550" y="3067050"/>
          <p14:tracePt t="37675" x="7702550" y="3035300"/>
          <p14:tracePt t="37691" x="7702550" y="3016250"/>
          <p14:tracePt t="37708" x="7702550" y="2984500"/>
          <p14:tracePt t="37725" x="7702550" y="2959100"/>
          <p14:tracePt t="37741" x="7702550" y="2933700"/>
          <p14:tracePt t="37758" x="7689850" y="2908300"/>
          <p14:tracePt t="37775" x="7683500" y="2889250"/>
          <p14:tracePt t="37791" x="7677150" y="2870200"/>
          <p14:tracePt t="37808" x="7677150" y="2857500"/>
          <p14:tracePt t="37825" x="7670800" y="2838450"/>
          <p14:tracePt t="37843" x="7664450" y="2806700"/>
          <p14:tracePt t="37858" x="7651750" y="2800350"/>
          <p14:tracePt t="37875" x="7651750" y="2787650"/>
          <p14:tracePt t="37891" x="7645400" y="2781300"/>
          <p14:tracePt t="37971" x="7639050" y="2774950"/>
          <p14:tracePt t="37996" x="7632700" y="2774950"/>
          <p14:tracePt t="38019" x="7626350" y="2774950"/>
          <p14:tracePt t="38027" x="7620000" y="2774950"/>
          <p14:tracePt t="38051" x="7613650" y="2774950"/>
          <p14:tracePt t="38075" x="7607300" y="2774950"/>
          <p14:tracePt t="38083" x="7600950" y="2774950"/>
          <p14:tracePt t="38099" x="7600950" y="2781300"/>
          <p14:tracePt t="38108" x="7594600" y="2787650"/>
          <p14:tracePt t="38125" x="7594600" y="2800350"/>
          <p14:tracePt t="38142" x="7594600" y="2819400"/>
          <p14:tracePt t="38158" x="7594600" y="2825750"/>
          <p14:tracePt t="38191" x="7594600" y="2838450"/>
          <p14:tracePt t="38211" x="7594600" y="2844800"/>
          <p14:tracePt t="38235" x="7600950" y="2844800"/>
          <p14:tracePt t="38243" x="7600950" y="2857500"/>
          <p14:tracePt t="38258" x="7626350" y="2889250"/>
          <p14:tracePt t="38275" x="7670800" y="2927350"/>
          <p14:tracePt t="38291" x="7747000" y="2978150"/>
          <p14:tracePt t="38308" x="7791450" y="3009900"/>
          <p14:tracePt t="38325" x="7829550" y="3048000"/>
          <p14:tracePt t="38342" x="7874000" y="3111500"/>
          <p14:tracePt t="38358" x="7899400" y="3168650"/>
          <p14:tracePt t="38374" x="7912100" y="3200400"/>
          <p14:tracePt t="38392" x="7924800" y="3232150"/>
          <p14:tracePt t="38408" x="7924800" y="3263900"/>
          <p14:tracePt t="38425" x="7924800" y="3314700"/>
          <p14:tracePt t="38442" x="7918450" y="3371850"/>
          <p14:tracePt t="38458" x="7829550" y="3448050"/>
          <p14:tracePt t="38475" x="7696200" y="3473450"/>
          <p14:tracePt t="38491" x="7626350" y="3473450"/>
          <p14:tracePt t="38843" x="7620000" y="3479800"/>
          <p14:tracePt t="38851" x="7620000" y="3486150"/>
          <p14:tracePt t="38859" x="7613650" y="3498850"/>
          <p14:tracePt t="38874" x="7588250" y="3505200"/>
          <p14:tracePt t="38891" x="7562850" y="3517900"/>
          <p14:tracePt t="38908" x="7543800" y="3517900"/>
          <p14:tracePt t="38925" x="7524750" y="3517900"/>
          <p14:tracePt t="38941" x="7493000" y="3530600"/>
          <p14:tracePt t="38958" x="7467600" y="3536950"/>
          <p14:tracePt t="38975" x="7442200" y="3549650"/>
          <p14:tracePt t="38991" x="7429500" y="3556000"/>
          <p14:tracePt t="39008" x="7423150" y="3581400"/>
          <p14:tracePt t="39025" x="7410450" y="3613150"/>
          <p14:tracePt t="39042" x="7410450" y="3657600"/>
          <p14:tracePt t="39058" x="7435850" y="3727450"/>
          <p14:tracePt t="39075" x="7461250" y="3771900"/>
          <p14:tracePt t="39091" x="7486650" y="3816350"/>
          <p14:tracePt t="39108" x="7518400" y="3860800"/>
          <p14:tracePt t="39125" x="7550150" y="3917950"/>
          <p14:tracePt t="39142" x="7581900" y="3975100"/>
          <p14:tracePt t="39158" x="7600950" y="4013200"/>
          <p14:tracePt t="39175" x="7613650" y="4038600"/>
          <p14:tracePt t="39191" x="7632700" y="4064000"/>
          <p14:tracePt t="39208" x="7645400" y="4095750"/>
          <p14:tracePt t="39225" x="7658100" y="4108450"/>
          <p14:tracePt t="39242" x="7683500" y="4140200"/>
          <p14:tracePt t="39258" x="7708900" y="4140200"/>
          <p14:tracePt t="39275" x="7721600" y="4140200"/>
          <p14:tracePt t="39291" x="7753350" y="4140200"/>
          <p14:tracePt t="39308" x="7772400" y="4140200"/>
          <p14:tracePt t="39325" x="7797800" y="4140200"/>
          <p14:tracePt t="39341" x="7804150" y="4140200"/>
          <p14:tracePt t="40300" x="7810500" y="4133850"/>
          <p14:tracePt t="40307" x="7816850" y="4133850"/>
          <p14:tracePt t="40475" x="7823200" y="4127500"/>
          <p14:tracePt t="40507" x="7829550" y="4121150"/>
          <p14:tracePt t="40531" x="7842250" y="4114800"/>
          <p14:tracePt t="40555" x="7854950" y="4114800"/>
          <p14:tracePt t="40563" x="7861300" y="4108450"/>
          <p14:tracePt t="40576" x="7874000" y="4108450"/>
          <p14:tracePt t="40591" x="7893050" y="4102100"/>
          <p14:tracePt t="40608" x="7918450" y="4089400"/>
          <p14:tracePt t="40625" x="7956550" y="4083050"/>
          <p14:tracePt t="40641" x="8020050" y="4083050"/>
          <p14:tracePt t="40658" x="8089900" y="4083050"/>
          <p14:tracePt t="40675" x="8121650" y="4083050"/>
          <p14:tracePt t="40691" x="8128000" y="4083050"/>
          <p14:tracePt t="40739" x="8140700" y="4083050"/>
          <p14:tracePt t="40747" x="8140700" y="4076700"/>
          <p14:tracePt t="40763" x="8147050" y="4070350"/>
          <p14:tracePt t="40779" x="8147050" y="4064000"/>
          <p14:tracePt t="40791" x="8147050" y="4051300"/>
          <p14:tracePt t="40808" x="8153400" y="4032250"/>
          <p14:tracePt t="40824" x="8153400" y="4006850"/>
          <p14:tracePt t="40841" x="8166100" y="3981450"/>
          <p14:tracePt t="40858" x="8166100" y="3968750"/>
          <p14:tracePt t="40874" x="8166100" y="3949700"/>
          <p14:tracePt t="40891" x="8166100" y="3930650"/>
          <p14:tracePt t="40908" x="8166100" y="3924300"/>
          <p14:tracePt t="40924" x="8166100" y="3911600"/>
          <p14:tracePt t="40941" x="8166100" y="3905250"/>
          <p14:tracePt t="41019" x="8153400" y="3905250"/>
          <p14:tracePt t="41027" x="8147050" y="3911600"/>
          <p14:tracePt t="41035" x="8140700" y="3924300"/>
          <p14:tracePt t="41043" x="8140700" y="3943350"/>
          <p14:tracePt t="41059" x="8121650" y="3962400"/>
          <p14:tracePt t="41075" x="8108950" y="3968750"/>
          <p14:tracePt t="41091" x="8096250" y="3975100"/>
          <p14:tracePt t="41108" x="8089900" y="3975100"/>
          <p14:tracePt t="41125" x="8077200" y="3975100"/>
          <p14:tracePt t="41141" x="8064500" y="3975100"/>
          <p14:tracePt t="41158" x="8045450" y="3975100"/>
          <p14:tracePt t="41175" x="8039100" y="3975100"/>
          <p14:tracePt t="41191" x="8020050" y="3975100"/>
          <p14:tracePt t="41208" x="8001000" y="3968750"/>
          <p14:tracePt t="41224" x="7994650" y="3968750"/>
          <p14:tracePt t="41340" x="7988300" y="3968750"/>
          <p14:tracePt t="42684" x="7994650" y="3968750"/>
          <p14:tracePt t="42693" x="8001000" y="3968750"/>
          <p14:tracePt t="42699" x="8013700" y="3968750"/>
          <p14:tracePt t="42708" x="8020050" y="3968750"/>
          <p14:tracePt t="42724" x="8032750" y="3968750"/>
          <p14:tracePt t="42741" x="8039100" y="3968750"/>
          <p14:tracePt t="42758" x="8045450" y="3968750"/>
          <p14:tracePt t="42774" x="8058150" y="3975100"/>
          <p14:tracePt t="42796" x="8064500" y="3975100"/>
          <p14:tracePt t="42808" x="8077200" y="3975100"/>
          <p14:tracePt t="42825" x="8083550" y="3975100"/>
          <p14:tracePt t="42841" x="8096250" y="3975100"/>
          <p14:tracePt t="42858" x="8102600" y="3975100"/>
          <p14:tracePt t="42876" x="8115300" y="3975100"/>
          <p14:tracePt t="42907" x="8128000" y="3975100"/>
          <p14:tracePt t="42915" x="8134350" y="3975100"/>
          <p14:tracePt t="42931" x="8140700" y="3975100"/>
          <p14:tracePt t="42941" x="8147050" y="3975100"/>
          <p14:tracePt t="42958" x="8153400" y="3975100"/>
          <p14:tracePt t="42979" x="8159750" y="3975100"/>
          <p14:tracePt t="43036" x="8166100" y="3975100"/>
          <p14:tracePt t="43060" x="8172450" y="3975100"/>
          <p14:tracePt t="43115" x="8172450" y="3968750"/>
          <p14:tracePt t="43164" x="8172450" y="3962400"/>
          <p14:tracePt t="43180" x="8172450" y="3956050"/>
          <p14:tracePt t="43204" x="8166100" y="3943350"/>
          <p14:tracePt t="43228" x="8159750" y="3930650"/>
          <p14:tracePt t="43260" x="8153400" y="3924300"/>
          <p14:tracePt t="43451" x="8147050" y="3924300"/>
          <p14:tracePt t="43475" x="8140700" y="3917950"/>
          <p14:tracePt t="43491" x="8134350" y="3917950"/>
          <p14:tracePt t="43499" x="8121650" y="3917950"/>
          <p14:tracePt t="43507" x="8108950" y="3917950"/>
          <p14:tracePt t="43524" x="8083550" y="3917950"/>
          <p14:tracePt t="43867" x="8115300" y="3905250"/>
          <p14:tracePt t="43875" x="8204200" y="3867150"/>
          <p14:tracePt t="43883" x="8280400" y="3803650"/>
          <p14:tracePt t="43891" x="8343900" y="3740150"/>
          <p14:tracePt t="43908" x="8464550" y="3644900"/>
          <p14:tracePt t="43924" x="8578850" y="3556000"/>
          <p14:tracePt t="43941" x="8667750" y="3473450"/>
          <p14:tracePt t="43958" x="8737600" y="3416300"/>
          <p14:tracePt t="43974" x="8794750" y="3346450"/>
          <p14:tracePt t="43991" x="8864600" y="3238500"/>
          <p14:tracePt t="44008" x="8915400" y="3124200"/>
          <p14:tracePt t="44010" x="8934450" y="3054350"/>
          <p14:tracePt t="44026" x="8953500" y="2940050"/>
          <p14:tracePt t="44041" x="8959850" y="2889250"/>
          <p14:tracePt t="44058" x="8959850" y="2705100"/>
          <p14:tracePt t="44074" x="8959850" y="2603500"/>
          <p14:tracePt t="44091" x="8959850" y="2476500"/>
          <p14:tracePt t="44108" x="8934450" y="2330450"/>
          <p14:tracePt t="44125" x="8902700" y="2190750"/>
          <p14:tracePt t="44141" x="8870950" y="2051050"/>
          <p14:tracePt t="44158" x="8813800" y="1911350"/>
          <p14:tracePt t="44174" x="8769350" y="1803400"/>
          <p14:tracePt t="44191" x="8737600" y="1720850"/>
          <p14:tracePt t="44208" x="8686800" y="1651000"/>
          <p14:tracePt t="44224" x="8648700" y="1600200"/>
          <p14:tracePt t="44241" x="8616950" y="1536700"/>
          <p14:tracePt t="44258" x="8553450" y="1447800"/>
          <p14:tracePt t="44274" x="8502650" y="1390650"/>
          <p14:tracePt t="44291" x="8445500" y="1339850"/>
          <p14:tracePt t="44308" x="8401050" y="1301750"/>
          <p14:tracePt t="44324" x="8369300" y="1289050"/>
          <p14:tracePt t="44341" x="8362950" y="1282700"/>
          <p14:tracePt t="44358" x="8350250" y="1276350"/>
          <p14:tracePt t="44374" x="8343900" y="1276350"/>
          <p14:tracePt t="44391" x="8312150" y="1276350"/>
          <p14:tracePt t="44408" x="8261350" y="1314450"/>
          <p14:tracePt t="44424" x="8197850" y="1358900"/>
          <p14:tracePt t="44442" x="8115300" y="1435100"/>
          <p14:tracePt t="44458" x="8083550" y="1485900"/>
          <p14:tracePt t="44474" x="8077200" y="1511300"/>
          <p14:tracePt t="44491" x="8070850" y="1530350"/>
          <p14:tracePt t="44508" x="8070850" y="1536700"/>
          <p14:tracePt t="44524" x="8070850" y="1549400"/>
          <p14:tracePt t="44541" x="8096250" y="1581150"/>
          <p14:tracePt t="44558" x="8115300" y="1606550"/>
          <p14:tracePt t="44574" x="8147050" y="1638300"/>
          <p14:tracePt t="44591" x="8191500" y="1670050"/>
          <p14:tracePt t="44608" x="8216900" y="1695450"/>
          <p14:tracePt t="44624" x="8242300" y="1708150"/>
          <p14:tracePt t="44641" x="8267700" y="1720850"/>
          <p14:tracePt t="44658" x="8274050" y="1720850"/>
          <p14:tracePt t="44755" x="8280400" y="1720850"/>
          <p14:tracePt t="44804" x="8280400" y="1727200"/>
          <p14:tracePt t="46091" x="8286750" y="1727200"/>
          <p14:tracePt t="46115" x="8293100" y="1727200"/>
          <p14:tracePt t="46122" x="8299450" y="1739900"/>
          <p14:tracePt t="46139" x="8305800" y="1739900"/>
          <p14:tracePt t="46180" x="8305800" y="1746250"/>
          <p14:tracePt t="46188" x="8312150" y="1758950"/>
          <p14:tracePt t="46219" x="8324850" y="1771650"/>
          <p14:tracePt t="46236" x="8337550" y="1778000"/>
          <p14:tracePt t="46260" x="8337550" y="1790700"/>
          <p14:tracePt t="46284" x="8343900" y="1797050"/>
          <p14:tracePt t="46332" x="8343900" y="1803400"/>
          <p14:tracePt t="46372" x="8350250" y="1809750"/>
          <p14:tracePt t="46428" x="8356600" y="1809750"/>
          <p14:tracePt t="46443" x="8362950" y="1809750"/>
          <p14:tracePt t="46451" x="8382000" y="1809750"/>
          <p14:tracePt t="46459" x="8394700" y="1809750"/>
          <p14:tracePt t="46474" x="8413750" y="1797050"/>
          <p14:tracePt t="46491" x="8432800" y="1784350"/>
          <p14:tracePt t="46508" x="8445500" y="1784350"/>
          <p14:tracePt t="46524" x="8458200" y="1778000"/>
          <p14:tracePt t="46541" x="8464550" y="1771650"/>
          <p14:tracePt t="46899" x="8477250" y="1778000"/>
          <p14:tracePt t="46907" x="8483600" y="1778000"/>
          <p14:tracePt t="46915" x="8489950" y="1803400"/>
          <p14:tracePt t="46924" x="8489950" y="1828800"/>
          <p14:tracePt t="46941" x="8509000" y="1911350"/>
          <p14:tracePt t="46958" x="8521700" y="2000250"/>
          <p14:tracePt t="46974" x="8521700" y="2108200"/>
          <p14:tracePt t="46991" x="8521700" y="2241550"/>
          <p14:tracePt t="47008" x="8521700" y="2368550"/>
          <p14:tracePt t="47024" x="8540750" y="2482850"/>
          <p14:tracePt t="47027" x="8540750" y="2559050"/>
          <p14:tracePt t="47042" x="8540750" y="2711450"/>
          <p14:tracePt t="47058" x="8534400" y="2851150"/>
          <p14:tracePt t="47074" x="8496300" y="2990850"/>
          <p14:tracePt t="47091" x="8464550" y="3111500"/>
          <p14:tracePt t="47108" x="8432800" y="3187700"/>
          <p14:tracePt t="47124" x="8413750" y="3238500"/>
          <p14:tracePt t="47141" x="8401050" y="3282950"/>
          <p14:tracePt t="47158" x="8362950" y="3333750"/>
          <p14:tracePt t="47174" x="8312150" y="3403600"/>
          <p14:tracePt t="47191" x="8235950" y="3479800"/>
          <p14:tracePt t="47208" x="8159750" y="3530600"/>
          <p14:tracePt t="47224" x="8102600" y="3575050"/>
          <p14:tracePt t="47241" x="8070850" y="3594100"/>
          <p14:tracePt t="47258" x="8039100" y="3619500"/>
          <p14:tracePt t="47274" x="8001000" y="3644900"/>
          <p14:tracePt t="47291" x="7950200" y="3670300"/>
          <p14:tracePt t="47308" x="7912100" y="3689350"/>
          <p14:tracePt t="47324" x="7899400" y="3689350"/>
          <p14:tracePt t="47341" x="7899400" y="3695700"/>
          <p14:tracePt t="47403" x="7886700" y="3695700"/>
          <p14:tracePt t="47411" x="7886700" y="3683000"/>
          <p14:tracePt t="47420" x="7886700" y="3676650"/>
          <p14:tracePt t="47427" x="7886700" y="3657600"/>
          <p14:tracePt t="47441" x="7886700" y="3638550"/>
          <p14:tracePt t="47458" x="7912100" y="3594100"/>
          <p14:tracePt t="47474" x="7994650" y="3562350"/>
          <p14:tracePt t="47491" x="8070850" y="3543300"/>
          <p14:tracePt t="47508" x="8153400" y="3536950"/>
          <p14:tracePt t="47524" x="8210550" y="3536950"/>
          <p14:tracePt t="47541" x="8274050" y="3517900"/>
          <p14:tracePt t="47558" x="8324850" y="3511550"/>
          <p14:tracePt t="47574" x="8375650" y="3486150"/>
          <p14:tracePt t="47591" x="8407400" y="3460750"/>
          <p14:tracePt t="47607" x="8445500" y="3422650"/>
          <p14:tracePt t="47624" x="8464550" y="3390900"/>
          <p14:tracePt t="47641" x="8477250" y="3365500"/>
          <p14:tracePt t="47657" x="8496300" y="3314700"/>
          <p14:tracePt t="47674" x="8515350" y="3251200"/>
          <p14:tracePt t="47691" x="8528050" y="3200400"/>
          <p14:tracePt t="47708" x="8528050" y="3181350"/>
          <p14:tracePt t="47724" x="8534400" y="3168650"/>
          <p14:tracePt t="47741" x="8534400" y="3149600"/>
          <p14:tracePt t="47758" x="8534400" y="3136900"/>
          <p14:tracePt t="47804" x="8534400" y="3130550"/>
          <p14:tracePt t="47819" x="8528050" y="3130550"/>
          <p14:tracePt t="47827" x="8528050" y="3136900"/>
          <p14:tracePt t="47841" x="8528050" y="3143250"/>
          <p14:tracePt t="47859" x="8528050" y="3200400"/>
          <p14:tracePt t="47874" x="8528050" y="3225800"/>
          <p14:tracePt t="47891" x="8528050" y="3244850"/>
          <p14:tracePt t="47908" x="8559800" y="3257550"/>
          <p14:tracePt t="47924" x="8585200" y="3257550"/>
          <p14:tracePt t="47941" x="8629650" y="3257550"/>
          <p14:tracePt t="47958" x="8661400" y="3238500"/>
          <p14:tracePt t="47974" x="8693150" y="3225800"/>
          <p14:tracePt t="47991" x="8705850" y="3206750"/>
          <p14:tracePt t="48024" x="8712200" y="3200400"/>
          <p14:tracePt t="48716" x="8705850" y="3200400"/>
          <p14:tracePt t="48724" x="8705850" y="3206750"/>
          <p14:tracePt t="48731" x="8699500" y="3213100"/>
          <p14:tracePt t="48747" x="8693150" y="3219450"/>
          <p14:tracePt t="48771" x="8693150" y="3225800"/>
          <p14:tracePt t="48827" x="8686800" y="3232150"/>
          <p14:tracePt t="48851" x="8680450" y="3232150"/>
          <p14:tracePt t="48892" x="8674100" y="3225800"/>
          <p14:tracePt t="48907" x="8667750" y="3225800"/>
          <p14:tracePt t="48924" x="8661400" y="3225800"/>
          <p14:tracePt t="48940" x="8655050" y="3225800"/>
          <p14:tracePt t="49027" x="8648700" y="3225800"/>
          <p14:tracePt t="49043" x="8642350" y="3225800"/>
          <p14:tracePt t="49099" x="8636000" y="3225800"/>
          <p14:tracePt t="49107" x="8629650" y="3225800"/>
          <p14:tracePt t="49132" x="8623300" y="3225800"/>
          <p14:tracePt t="49139" x="8616950" y="3225800"/>
          <p14:tracePt t="49147" x="8604250" y="3225800"/>
          <p14:tracePt t="49164" x="8597900" y="3225800"/>
          <p14:tracePt t="49174" x="8585200" y="3225800"/>
          <p14:tracePt t="49191" x="8559800" y="3257550"/>
          <p14:tracePt t="49208" x="8540750" y="3276600"/>
          <p14:tracePt t="49224" x="8534400" y="3295650"/>
          <p14:tracePt t="49241" x="8528050" y="3302000"/>
          <p14:tracePt t="49259" x="8528050" y="3314700"/>
          <p14:tracePt t="49274" x="8515350" y="3333750"/>
          <p14:tracePt t="49291" x="8489950" y="3359150"/>
          <p14:tracePt t="49307" x="8477250" y="3409950"/>
          <p14:tracePt t="49324" x="8458200" y="3479800"/>
          <p14:tracePt t="49341" x="8426450" y="3536950"/>
          <p14:tracePt t="49358" x="8413750" y="3581400"/>
          <p14:tracePt t="49374" x="8388350" y="3632200"/>
          <p14:tracePt t="49391" x="8350250" y="3683000"/>
          <p14:tracePt t="49408" x="8324850" y="3746500"/>
          <p14:tracePt t="49424" x="8293100" y="3822700"/>
          <p14:tracePt t="49441" x="8255000" y="3886200"/>
          <p14:tracePt t="49458" x="8223250" y="3956050"/>
          <p14:tracePt t="49474" x="8197850" y="4000500"/>
          <p14:tracePt t="49491" x="8147050" y="4025900"/>
          <p14:tracePt t="49507" x="8089900" y="4032250"/>
          <p14:tracePt t="49524" x="8083550" y="4032250"/>
          <p14:tracePt t="49884" x="8070850" y="4038600"/>
          <p14:tracePt t="49891" x="8045450" y="4038600"/>
          <p14:tracePt t="49898" x="8013700" y="4051300"/>
          <p14:tracePt t="49908" x="7975600" y="4051300"/>
          <p14:tracePt t="49924" x="7893050" y="4070350"/>
          <p14:tracePt t="49941" x="7823200" y="4089400"/>
          <p14:tracePt t="49958" x="7747000" y="4121150"/>
          <p14:tracePt t="49974" x="7702550" y="4146550"/>
          <p14:tracePt t="49991" x="7620000" y="4171950"/>
          <p14:tracePt t="50008" x="7537450" y="4197350"/>
          <p14:tracePt t="50024" x="7448550" y="4229100"/>
          <p14:tracePt t="50041" x="7372350" y="4267200"/>
          <p14:tracePt t="50044" x="7334250" y="4292600"/>
          <p14:tracePt t="50057" x="7289800" y="4318000"/>
          <p14:tracePt t="50074" x="7156450" y="4362450"/>
          <p14:tracePt t="50091" x="7042150" y="4394200"/>
          <p14:tracePt t="50107" x="6902450" y="4425950"/>
          <p14:tracePt t="50124" x="6788150" y="4457700"/>
          <p14:tracePt t="50142" x="6731000" y="4489450"/>
          <p14:tracePt t="50158" x="6686550" y="4521200"/>
          <p14:tracePt t="50174" x="6667500" y="4540250"/>
          <p14:tracePt t="50191" x="6648450" y="4565650"/>
          <p14:tracePt t="50208" x="6629400" y="4591050"/>
          <p14:tracePt t="50224" x="6597650" y="4616450"/>
          <p14:tracePt t="50242" x="6584950" y="4648200"/>
          <p14:tracePt t="50259" x="6578600" y="4673600"/>
          <p14:tracePt t="50274" x="6578600" y="4699000"/>
          <p14:tracePt t="50291" x="6578600" y="4724400"/>
          <p14:tracePt t="50307" x="6578600" y="4762500"/>
          <p14:tracePt t="50324" x="6604000" y="4787900"/>
          <p14:tracePt t="50341" x="6635750" y="4826000"/>
          <p14:tracePt t="50358" x="6680200" y="4876800"/>
          <p14:tracePt t="50374" x="6686550" y="4889500"/>
          <p14:tracePt t="50391" x="6699250" y="4914900"/>
          <p14:tracePt t="50408" x="6705600" y="4946650"/>
          <p14:tracePt t="50424" x="6711950" y="4978400"/>
          <p14:tracePt t="50441" x="6711950" y="5016500"/>
          <p14:tracePt t="50458" x="6724650" y="5048250"/>
          <p14:tracePt t="50474" x="6724650" y="5073650"/>
          <p14:tracePt t="50491" x="6724650" y="5092700"/>
          <p14:tracePt t="50507" x="6724650" y="5137150"/>
          <p14:tracePt t="50524" x="6711950" y="5168900"/>
          <p14:tracePt t="50541" x="6692900" y="5194300"/>
          <p14:tracePt t="50557" x="6667500" y="5226050"/>
          <p14:tracePt t="50574" x="6648450" y="5251450"/>
          <p14:tracePt t="50591" x="6623050" y="5270500"/>
          <p14:tracePt t="50608" x="6604000" y="5289550"/>
          <p14:tracePt t="50624" x="6597650" y="5295900"/>
          <p14:tracePt t="50641" x="6591300" y="5308600"/>
          <p14:tracePt t="50658" x="6572250" y="5314950"/>
          <p14:tracePt t="50674" x="6534150" y="5314950"/>
          <p14:tracePt t="50691" x="6470650" y="5295900"/>
          <p14:tracePt t="50708" x="6464300" y="5289550"/>
          <p14:tracePt t="51019" x="6438900" y="5289550"/>
          <p14:tracePt t="51027" x="6394450" y="5289550"/>
          <p14:tracePt t="51035" x="6337300" y="5289550"/>
          <p14:tracePt t="51043" x="6273800" y="5295900"/>
          <p14:tracePt t="51058" x="6178550" y="5327650"/>
          <p14:tracePt t="51075" x="6102350" y="5346700"/>
          <p14:tracePt t="51091" x="6064250" y="5372100"/>
          <p14:tracePt t="51107" x="6064250" y="5378450"/>
          <p14:tracePt t="51125" x="6057900" y="5397500"/>
          <p14:tracePt t="51141" x="6045200" y="5416550"/>
          <p14:tracePt t="51157" x="6032500" y="5429250"/>
          <p14:tracePt t="51174" x="6019800" y="5448300"/>
          <p14:tracePt t="51191" x="6000750" y="5467350"/>
          <p14:tracePt t="51208" x="5975350" y="5473700"/>
          <p14:tracePt t="51224" x="5956300" y="5499100"/>
          <p14:tracePt t="51241" x="5943600" y="5518150"/>
          <p14:tracePt t="51258" x="5911850" y="5543550"/>
          <p14:tracePt t="51274" x="5892800" y="5562600"/>
          <p14:tracePt t="51291" x="5861050" y="5581650"/>
          <p14:tracePt t="51307" x="5822950" y="5600700"/>
          <p14:tracePt t="51324" x="5816600" y="5607050"/>
          <p14:tracePt t="51341" x="5803900" y="5613400"/>
          <p14:tracePt t="51420" x="5803900" y="5619750"/>
          <p14:tracePt t="51443" x="5803900" y="5626100"/>
          <p14:tracePt t="51515" x="5803900" y="5632450"/>
          <p14:tracePt t="51531" x="5797550" y="5638800"/>
          <p14:tracePt t="51547" x="5791200" y="5645150"/>
          <p14:tracePt t="51555" x="5784850" y="5651500"/>
          <p14:tracePt t="51563" x="5772150" y="5657850"/>
          <p14:tracePt t="51575" x="5759450" y="5670550"/>
          <p14:tracePt t="51591" x="5746750" y="5683250"/>
          <p14:tracePt t="51607" x="5727700" y="5695950"/>
          <p14:tracePt t="51624" x="5708650" y="5715000"/>
          <p14:tracePt t="51641" x="5695950" y="5727700"/>
          <p14:tracePt t="51657" x="5676900" y="5746750"/>
          <p14:tracePt t="51674" x="5676900" y="5765800"/>
          <p14:tracePt t="51691" x="5664200" y="5784850"/>
          <p14:tracePt t="51707" x="5664200" y="5797550"/>
          <p14:tracePt t="51724" x="5657850" y="5816600"/>
          <p14:tracePt t="51741" x="5651500" y="5829300"/>
          <p14:tracePt t="51758" x="5645150" y="5842000"/>
          <p14:tracePt t="51791" x="5645150" y="5848350"/>
          <p14:tracePt t="51807" x="5645150" y="5854700"/>
          <p14:tracePt t="51824" x="5645150" y="5867400"/>
          <p14:tracePt t="51841" x="5645150" y="5873750"/>
          <p14:tracePt t="51857" x="5645150" y="5880100"/>
          <p14:tracePt t="51874" x="5645150" y="5892800"/>
          <p14:tracePt t="52019" x="5638800" y="5892800"/>
          <p14:tracePt t="52035" x="5632450" y="5892800"/>
          <p14:tracePt t="52043" x="5632450" y="5886450"/>
          <p14:tracePt t="52051" x="5626100" y="5886450"/>
          <p14:tracePt t="52059" x="5626100" y="5880100"/>
          <p14:tracePt t="52076" x="5613400" y="5873750"/>
          <p14:tracePt t="52091" x="5600700" y="5867400"/>
          <p14:tracePt t="52107" x="5581650" y="5867400"/>
          <p14:tracePt t="52124" x="5568950" y="5867400"/>
          <p14:tracePt t="52171" x="5562600" y="5861050"/>
          <p14:tracePt t="52315" x="5568950" y="5861050"/>
          <p14:tracePt t="52323" x="5581650" y="5861050"/>
          <p14:tracePt t="52331" x="5600700" y="5861050"/>
          <p14:tracePt t="52341" x="5613400" y="5861050"/>
          <p14:tracePt t="52357" x="5645150" y="5861050"/>
          <p14:tracePt t="52374" x="5670550" y="5861050"/>
          <p14:tracePt t="52391" x="5689600" y="5861050"/>
          <p14:tracePt t="52408" x="5702300" y="5861050"/>
          <p14:tracePt t="52424" x="5721350" y="5867400"/>
          <p14:tracePt t="52441" x="5740400" y="5873750"/>
          <p14:tracePt t="52458" x="5772150" y="5892800"/>
          <p14:tracePt t="52475" x="5784850" y="5892800"/>
          <p14:tracePt t="52491" x="5797550" y="5899150"/>
          <p14:tracePt t="52507" x="5816600" y="5899150"/>
          <p14:tracePt t="52524" x="5835650" y="5899150"/>
          <p14:tracePt t="52541" x="5861050" y="5899150"/>
          <p14:tracePt t="52574" x="5867400" y="5899150"/>
          <p14:tracePt t="52591" x="5886450" y="5899150"/>
          <p14:tracePt t="52608" x="5905500" y="5899150"/>
          <p14:tracePt t="52624" x="5924550" y="5899150"/>
          <p14:tracePt t="52641" x="5943600" y="5899150"/>
          <p14:tracePt t="52658" x="5949950" y="5899150"/>
          <p14:tracePt t="52674" x="5962650" y="5886450"/>
          <p14:tracePt t="52691" x="5988050" y="5861050"/>
          <p14:tracePt t="52708" x="5994400" y="5848350"/>
          <p14:tracePt t="52724" x="5994400" y="5829300"/>
          <p14:tracePt t="52741" x="5994400" y="5810250"/>
          <p14:tracePt t="52758" x="5981700" y="5784850"/>
          <p14:tracePt t="53187" x="5988050" y="5784850"/>
          <p14:tracePt t="53195" x="5994400" y="5784850"/>
          <p14:tracePt t="53207" x="6007100" y="5784850"/>
          <p14:tracePt t="53224" x="6026150" y="5784850"/>
          <p14:tracePt t="53241" x="6032500" y="5784850"/>
          <p14:tracePt t="53258" x="6064250" y="5778500"/>
          <p14:tracePt t="53274" x="6096000" y="5778500"/>
          <p14:tracePt t="53291" x="6127750" y="5778500"/>
          <p14:tracePt t="53307" x="6197600" y="5772150"/>
          <p14:tracePt t="53325" x="6261100" y="5759450"/>
          <p14:tracePt t="53341" x="6292850" y="5753100"/>
          <p14:tracePt t="53357" x="6311900" y="5746750"/>
          <p14:tracePt t="53374" x="6330950" y="5746750"/>
          <p14:tracePt t="53391" x="6356350" y="5734050"/>
          <p14:tracePt t="53407" x="6369050" y="5734050"/>
          <p14:tracePt t="53424" x="6400800" y="5734050"/>
          <p14:tracePt t="53441" x="6445250" y="5734050"/>
          <p14:tracePt t="53458" x="6565900" y="5727700"/>
          <p14:tracePt t="53474" x="6654800" y="5727700"/>
          <p14:tracePt t="53491" x="6743700" y="5727700"/>
          <p14:tracePt t="53507" x="6800850" y="5727700"/>
          <p14:tracePt t="53524" x="6838950" y="5727700"/>
          <p14:tracePt t="53548" x="6845300" y="5727700"/>
          <p14:tracePt t="53563" x="6851650" y="5727700"/>
          <p14:tracePt t="53579" x="6864350" y="5715000"/>
          <p14:tracePt t="53590" x="6870700" y="5708650"/>
          <p14:tracePt t="53607" x="6889750" y="5702300"/>
          <p14:tracePt t="53624" x="6902450" y="5689600"/>
          <p14:tracePt t="53640" x="6915150" y="5683250"/>
          <p14:tracePt t="53658" x="6927850" y="5676900"/>
          <p14:tracePt t="53674" x="6940550" y="5676900"/>
          <p14:tracePt t="53691" x="6953250" y="5676900"/>
          <p14:tracePt t="53707" x="6978650" y="5676900"/>
          <p14:tracePt t="53724" x="7016750" y="5676900"/>
          <p14:tracePt t="53740" x="7067550" y="5676900"/>
          <p14:tracePt t="53757" x="7143750" y="5676900"/>
          <p14:tracePt t="53774" x="7264400" y="5702300"/>
          <p14:tracePt t="53791" x="7359650" y="5708650"/>
          <p14:tracePt t="53808" x="7454900" y="5715000"/>
          <p14:tracePt t="53824" x="7512050" y="5715000"/>
          <p14:tracePt t="53841" x="7537450" y="5715000"/>
          <p14:tracePt t="53857" x="7550150" y="5715000"/>
          <p14:tracePt t="53874" x="7562850" y="5715000"/>
          <p14:tracePt t="53891" x="7575550" y="5702300"/>
          <p14:tracePt t="53907" x="7575550" y="5695950"/>
          <p14:tracePt t="53941" x="7588250" y="5695950"/>
          <p14:tracePt t="53957" x="7594600" y="5695950"/>
          <p14:tracePt t="53974" x="7607300" y="5683250"/>
          <p14:tracePt t="53991" x="7613650" y="5683250"/>
          <p14:tracePt t="54348" x="7620000" y="5670550"/>
          <p14:tracePt t="54355" x="7639050" y="5657850"/>
          <p14:tracePt t="54363" x="7664450" y="5651500"/>
          <p14:tracePt t="54374" x="7683500" y="5645150"/>
          <p14:tracePt t="54391" x="7715250" y="5626100"/>
          <p14:tracePt t="54407" x="7759700" y="5600700"/>
          <p14:tracePt t="54424" x="7804150" y="5568950"/>
          <p14:tracePt t="54442" x="7835900" y="5543550"/>
          <p14:tracePt t="54458" x="7962900" y="5486400"/>
          <p14:tracePt t="54474" x="8070850" y="5422900"/>
          <p14:tracePt t="54491" x="8191500" y="5353050"/>
          <p14:tracePt t="54507" x="8274050" y="5308600"/>
          <p14:tracePt t="54524" x="8350250" y="5257800"/>
          <p14:tracePt t="54541" x="8426450" y="5213350"/>
          <p14:tracePt t="54557" x="8483600" y="5187950"/>
          <p14:tracePt t="54575" x="8515350" y="5162550"/>
          <p14:tracePt t="54591" x="8528050" y="5156200"/>
          <p14:tracePt t="54607" x="8534400" y="5149850"/>
          <p14:tracePt t="54625" x="8540750" y="5143500"/>
          <p14:tracePt t="54641" x="8559800" y="5130800"/>
          <p14:tracePt t="54657" x="8572500" y="5118100"/>
          <p14:tracePt t="54674" x="8616950" y="5080000"/>
          <p14:tracePt t="54691" x="8648700" y="5048250"/>
          <p14:tracePt t="54707" x="8667750" y="5035550"/>
          <p14:tracePt t="54724" x="8680450" y="5029200"/>
          <p14:tracePt t="54757" x="8680450" y="5022850"/>
          <p14:tracePt t="54860" x="8693150" y="5022850"/>
          <p14:tracePt t="55067" x="8693150" y="5016500"/>
          <p14:tracePt t="55123" x="8699500" y="5010150"/>
          <p14:tracePt t="55211" x="8699500" y="5003800"/>
          <p14:tracePt t="55227" x="8699500" y="4997450"/>
          <p14:tracePt t="55235" x="8699500" y="4991100"/>
          <p14:tracePt t="55283" x="8686800" y="4984750"/>
          <p14:tracePt t="55299" x="8674100" y="4984750"/>
          <p14:tracePt t="55307" x="8674100" y="4978400"/>
          <p14:tracePt t="55315" x="8667750" y="4972050"/>
          <p14:tracePt t="55324" x="8648700" y="4972050"/>
          <p14:tracePt t="55341" x="8623300" y="4959350"/>
          <p14:tracePt t="55357" x="8585200" y="4946650"/>
          <p14:tracePt t="55374" x="8559800" y="4946650"/>
          <p14:tracePt t="55390" x="8515350" y="4940300"/>
          <p14:tracePt t="55407" x="8458200" y="4940300"/>
          <p14:tracePt t="55424" x="8394700" y="4940300"/>
          <p14:tracePt t="55440" x="8324850" y="4921250"/>
          <p14:tracePt t="55457" x="8286750" y="4921250"/>
          <p14:tracePt t="55474" x="8242300" y="4914900"/>
          <p14:tracePt t="55490" x="8216900" y="4914900"/>
          <p14:tracePt t="55507" x="8166100" y="4895850"/>
          <p14:tracePt t="55524" x="8096250" y="4889500"/>
          <p14:tracePt t="55541" x="8020050" y="4889500"/>
          <p14:tracePt t="55557" x="7937500" y="4883150"/>
          <p14:tracePt t="55574" x="7854950" y="4883150"/>
          <p14:tracePt t="55591" x="7810500" y="4883150"/>
          <p14:tracePt t="55607" x="7778750" y="4883150"/>
          <p14:tracePt t="55624" x="7753350" y="4883150"/>
          <p14:tracePt t="55640" x="7734300" y="4895850"/>
          <p14:tracePt t="55657" x="7708900" y="4908550"/>
          <p14:tracePt t="55674" x="7683500" y="4921250"/>
          <p14:tracePt t="55924" x="7683500" y="4933950"/>
          <p14:tracePt t="55939" x="7683500" y="4940300"/>
          <p14:tracePt t="55955" x="7683500" y="4953000"/>
          <p14:tracePt t="55971" x="7683500" y="4959350"/>
          <p14:tracePt t="55979" x="7683500" y="4965700"/>
          <p14:tracePt t="55990" x="7689850" y="4978400"/>
          <p14:tracePt t="56007" x="7702550" y="5010150"/>
          <p14:tracePt t="56024" x="7715250" y="5022850"/>
          <p14:tracePt t="56026" x="7727950" y="5035550"/>
          <p14:tracePt t="56040" x="7734300" y="5048250"/>
          <p14:tracePt t="56057" x="7747000" y="5067300"/>
          <p14:tracePt t="56075" x="7778750" y="5086350"/>
          <p14:tracePt t="56091" x="7810500" y="5099050"/>
          <p14:tracePt t="56107" x="7835900" y="5099050"/>
          <p14:tracePt t="56124" x="7867650" y="5099050"/>
          <p14:tracePt t="56140" x="7886700" y="5099050"/>
          <p14:tracePt t="56157" x="7912100" y="5099050"/>
          <p14:tracePt t="56174" x="7943850" y="5099050"/>
          <p14:tracePt t="56191" x="7975600" y="5086350"/>
          <p14:tracePt t="56207" x="8001000" y="5060950"/>
          <p14:tracePt t="56224" x="8039100" y="5029200"/>
          <p14:tracePt t="56241" x="8077200" y="5010150"/>
          <p14:tracePt t="56257" x="8096250" y="4991100"/>
          <p14:tracePt t="56274" x="8121650" y="4984750"/>
          <p14:tracePt t="56363" x="8128000" y="4978400"/>
          <p14:tracePt t="56387" x="8128000" y="4972050"/>
          <p14:tracePt t="56395" x="8128000" y="4965700"/>
          <p14:tracePt t="56403" x="8115300" y="4959350"/>
          <p14:tracePt t="56411" x="8089900" y="4959350"/>
          <p14:tracePt t="56424" x="8064500" y="4953000"/>
          <p14:tracePt t="56440" x="7981950" y="4946650"/>
          <p14:tracePt t="56457" x="7874000" y="4940300"/>
          <p14:tracePt t="56474" x="7677150" y="4914900"/>
          <p14:tracePt t="56491" x="7575550" y="4902200"/>
          <p14:tracePt t="56507" x="7435850" y="4902200"/>
          <p14:tracePt t="56524" x="7321550" y="4902200"/>
          <p14:tracePt t="56540" x="7219950" y="4902200"/>
          <p14:tracePt t="56557" x="7131050" y="4902200"/>
          <p14:tracePt t="56574" x="7099300" y="4902200"/>
          <p14:tracePt t="56591" x="7080250" y="4902200"/>
          <p14:tracePt t="56607" x="7061200" y="4908550"/>
          <p14:tracePt t="56624" x="7054850" y="4908550"/>
          <p14:tracePt t="56640" x="7048500" y="4914900"/>
          <p14:tracePt t="56658" x="7042150" y="4927600"/>
          <p14:tracePt t="56674" x="7023100" y="4953000"/>
          <p14:tracePt t="56691" x="7016750" y="4972050"/>
          <p14:tracePt t="56707" x="7010400" y="4991100"/>
          <p14:tracePt t="56724" x="7010400" y="5016500"/>
          <p14:tracePt t="56740" x="6997700" y="5029200"/>
          <p14:tracePt t="56757" x="6997700" y="5035550"/>
          <p14:tracePt t="56774" x="6991350" y="5060950"/>
          <p14:tracePt t="56790" x="6978650" y="5073650"/>
          <p14:tracePt t="56807" x="6972300" y="5080000"/>
          <p14:tracePt t="56825" x="6972300" y="5099050"/>
          <p14:tracePt t="56841" x="6972300" y="5118100"/>
          <p14:tracePt t="56857" x="6972300" y="5137150"/>
          <p14:tracePt t="56874" x="6972300" y="5149850"/>
          <p14:tracePt t="56891" x="6972300" y="5162550"/>
          <p14:tracePt t="56907" x="6985000" y="5162550"/>
          <p14:tracePt t="56924" x="7035800" y="5162550"/>
          <p14:tracePt t="56941" x="7124700" y="5175250"/>
          <p14:tracePt t="56957" x="7207250" y="5175250"/>
          <p14:tracePt t="56974" x="7277100" y="5175250"/>
          <p14:tracePt t="56990" x="7321550" y="5175250"/>
          <p14:tracePt t="57007" x="7340600" y="5175250"/>
          <p14:tracePt t="57024" x="7346950" y="5175250"/>
          <p14:tracePt t="57083" x="7346950" y="5162550"/>
          <p14:tracePt t="57099" x="7346950" y="5143500"/>
          <p14:tracePt t="57107" x="7346950" y="5137150"/>
          <p14:tracePt t="57115" x="7346950" y="5124450"/>
          <p14:tracePt t="57124" x="7346950" y="5105400"/>
          <p14:tracePt t="57140" x="7340600" y="5073650"/>
          <p14:tracePt t="57157" x="7321550" y="5054600"/>
          <p14:tracePt t="57174" x="7302500" y="5022850"/>
          <p14:tracePt t="57190" x="7264400" y="4997450"/>
          <p14:tracePt t="57207" x="7239000" y="4978400"/>
          <p14:tracePt t="57224" x="7188200" y="4953000"/>
          <p14:tracePt t="57241" x="7156450" y="4940300"/>
          <p14:tracePt t="57257" x="7105650" y="4914900"/>
          <p14:tracePt t="57274" x="7061200" y="4902200"/>
          <p14:tracePt t="57290" x="7042150" y="4895850"/>
          <p14:tracePt t="57307" x="7023100" y="4895850"/>
          <p14:tracePt t="57324" x="6985000" y="4895850"/>
          <p14:tracePt t="57340" x="6972300" y="4895850"/>
          <p14:tracePt t="57357" x="6934200" y="4895850"/>
          <p14:tracePt t="57374" x="6902450" y="4895850"/>
          <p14:tracePt t="57390" x="6870700" y="4895850"/>
          <p14:tracePt t="57407" x="6845300" y="4895850"/>
          <p14:tracePt t="57424" x="6838950" y="4895850"/>
          <p14:tracePt t="57441" x="6819900" y="4902200"/>
          <p14:tracePt t="57457" x="6800850" y="4908550"/>
          <p14:tracePt t="57474" x="6781800" y="4921250"/>
          <p14:tracePt t="57491" x="6762750" y="4921250"/>
          <p14:tracePt t="57507" x="6756400" y="4921250"/>
          <p14:tracePt t="57524" x="6743700" y="4921250"/>
          <p14:tracePt t="57540" x="6737350" y="4921250"/>
          <p14:tracePt t="57557" x="6692900" y="4908550"/>
          <p14:tracePt t="57574" x="6654800" y="4876800"/>
          <p14:tracePt t="57590" x="6610350" y="4826000"/>
          <p14:tracePt t="57607" x="6572250" y="4794250"/>
          <p14:tracePt t="57624" x="6521450" y="4762500"/>
          <p14:tracePt t="57640" x="6502400" y="4749800"/>
          <p14:tracePt t="57657" x="6489700" y="4730750"/>
          <p14:tracePt t="57674" x="6477000" y="4718050"/>
          <p14:tracePt t="57691" x="6457950" y="4699000"/>
          <p14:tracePt t="57707" x="6407150" y="4673600"/>
          <p14:tracePt t="57724" x="6388100" y="4673600"/>
          <p14:tracePt t="57741" x="6388100" y="4660900"/>
          <p14:tracePt t="57757" x="6388100" y="4654550"/>
          <p14:tracePt t="57774" x="6413500" y="4635500"/>
          <p14:tracePt t="58131" x="6413500" y="4610100"/>
          <p14:tracePt t="58139" x="6400800" y="4591050"/>
          <p14:tracePt t="58147" x="6388100" y="4559300"/>
          <p14:tracePt t="58157" x="6369050" y="4533900"/>
          <p14:tracePt t="58174" x="6318250" y="4438650"/>
          <p14:tracePt t="58191" x="6248400" y="4330700"/>
          <p14:tracePt t="58207" x="6127750" y="4191000"/>
          <p14:tracePt t="58224" x="6007100" y="4064000"/>
          <p14:tracePt t="58240" x="5803900" y="3892550"/>
          <p14:tracePt t="58257" x="5492750" y="3676650"/>
          <p14:tracePt t="58274" x="5029200" y="3321050"/>
          <p14:tracePt t="58308" x="4394200" y="2965450"/>
          <p14:tracePt t="58370" x="3206750" y="2482850"/>
          <p14:tracePt t="58461" x="2660650" y="2273300"/>
          <p14:tracePt t="58553" x="2076450" y="2520950"/>
          <p14:tracePt t="58555" x="1987550" y="2622550"/>
          <p14:tracePt t="58647" x="1098550" y="3803650"/>
          <p14:tracePt t="58740" x="869950" y="4502150"/>
          <p14:tracePt t="58831" x="482600" y="5962650"/>
          <p14:tracePt t="58922" x="361950" y="67056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248"/>
            <a:ext cx="9054555" cy="369721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746175" y="5726467"/>
            <a:ext cx="135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1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1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68182" y="6532331"/>
            <a:ext cx="1118696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|</a:t>
            </a:r>
            <a:r>
              <a:rPr lang="fr-FR" b="1" dirty="0" smtClean="0"/>
              <a:t>  </a:t>
            </a:r>
            <a:r>
              <a:rPr lang="fr-FR" b="1" dirty="0" smtClean="0">
                <a:solidFill>
                  <a:schemeClr val="bg1"/>
                </a:solidFill>
              </a:rPr>
              <a:t>PAGE 3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67" y="1101571"/>
            <a:ext cx="4090644" cy="347054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514" y="1025353"/>
            <a:ext cx="4363486" cy="363623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548" y="1034670"/>
            <a:ext cx="4421452" cy="354905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 bwMode="auto"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721948" y="44624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SEY on ALD-</a:t>
            </a:r>
            <a:r>
              <a:rPr lang="fr-FR" sz="2800" dirty="0" err="1"/>
              <a:t>deposited</a:t>
            </a:r>
            <a:r>
              <a:rPr lang="fr-FR" sz="2800" dirty="0"/>
              <a:t> Films</a:t>
            </a:r>
          </a:p>
        </p:txBody>
      </p:sp>
      <p:pic>
        <p:nvPicPr>
          <p:cNvPr id="50" name="Picture 11" descr="irfulogoversion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 descr="CEA_Sacl_logoty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0" y="6623946"/>
            <a:ext cx="9144000" cy="25405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8088351" y="6623702"/>
            <a:ext cx="1118696" cy="244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0" name="Espace réservé du numéro de diapositive 3"/>
          <p:cNvSpPr txBox="1">
            <a:spLocks/>
          </p:cNvSpPr>
          <p:nvPr/>
        </p:nvSpPr>
        <p:spPr>
          <a:xfrm>
            <a:off x="3721014" y="6643208"/>
            <a:ext cx="1701971" cy="2247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24" y="4940229"/>
            <a:ext cx="6110614" cy="1388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8933" y="4940229"/>
            <a:ext cx="6720396" cy="1398146"/>
          </a:xfrm>
          <a:prstGeom prst="rect">
            <a:avLst/>
          </a:prstGeom>
          <a:noFill/>
          <a:ln>
            <a:solidFill>
              <a:srgbClr val="352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5" y="1246022"/>
            <a:ext cx="4577583" cy="33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5"/>
    </mc:Choice>
    <mc:Fallback xmlns="">
      <p:transition spd="slow" advTm="84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" x="4368800" y="3771900"/>
          <p14:tracePt t="91" x="4368800" y="3778250"/>
          <p14:tracePt t="113" x="4368800" y="3784600"/>
          <p14:tracePt t="136" x="4368800" y="3803650"/>
          <p14:tracePt t="159" x="4368800" y="3822700"/>
          <p14:tracePt t="184" x="4356100" y="3860800"/>
          <p14:tracePt t="207" x="4349750" y="3879850"/>
          <p14:tracePt t="229" x="4337050" y="3898900"/>
          <p14:tracePt t="254" x="4330700" y="3924300"/>
          <p14:tracePt t="277" x="4318000" y="3949700"/>
          <p14:tracePt t="300" x="4267200" y="4013200"/>
          <p14:tracePt t="324" x="4210050" y="4057650"/>
          <p14:tracePt t="347" x="4159250" y="4083050"/>
          <p14:tracePt t="370" x="4114800" y="4114800"/>
          <p14:tracePt t="392" x="4089400" y="4127500"/>
          <p14:tracePt t="416" x="4032250" y="4165600"/>
          <p14:tracePt t="439" x="3987800" y="4184650"/>
          <p14:tracePt t="461" x="3892550" y="4191000"/>
          <p14:tracePt t="503" x="3695700" y="4191000"/>
          <p14:tracePt t="545" x="3606800" y="4165600"/>
          <p14:tracePt t="587" x="3524250" y="4121150"/>
          <p14:tracePt t="629" x="3505200" y="4089400"/>
          <p14:tracePt t="671" x="3486150" y="4076700"/>
          <p14:tracePt t="10794" x="3492500" y="4076700"/>
          <p14:tracePt t="10835" x="3492500" y="4083050"/>
          <p14:tracePt t="10898" x="3492500" y="4089400"/>
          <p14:tracePt t="11043" x="3492500" y="4095750"/>
          <p14:tracePt t="11085" x="3492500" y="4102100"/>
          <p14:tracePt t="12803" x="3492500" y="4108450"/>
          <p14:tracePt t="12850" x="3486150" y="4114800"/>
          <p14:tracePt t="12891" x="3486150" y="4121150"/>
          <p14:tracePt t="13411" x="3486150" y="4127500"/>
          <p14:tracePt t="13452" x="3486150" y="4146550"/>
          <p14:tracePt t="13494" x="3473450" y="4197350"/>
          <p14:tracePt t="13535" x="3473450" y="4229100"/>
          <p14:tracePt t="13578" x="3498850" y="4349750"/>
          <p14:tracePt t="13620" x="3536950" y="4425950"/>
          <p14:tracePt t="13662" x="3562350" y="4470400"/>
          <p14:tracePt t="13703" x="3587750" y="4483100"/>
          <p14:tracePt t="13745" x="3670300" y="4489450"/>
          <p14:tracePt t="13788" x="3810000" y="4514850"/>
          <p14:tracePt t="13830" x="3930650" y="4533900"/>
          <p14:tracePt t="13872" x="4019550" y="4559300"/>
          <p14:tracePt t="13914" x="4108450" y="4572000"/>
          <p14:tracePt t="13935" x="4114800" y="4572000"/>
          <p14:tracePt t="13942" x="4127500" y="4572000"/>
          <p14:tracePt t="13959" x="4152900" y="4572000"/>
          <p14:tracePt t="13976" x="4178300" y="4572000"/>
          <p14:tracePt t="13992" x="4191000" y="4572000"/>
          <p14:tracePt t="14010" x="4210050" y="4572000"/>
          <p14:tracePt t="14025" x="4210050" y="4565650"/>
          <p14:tracePt t="14042" x="4210050" y="4559300"/>
          <p14:tracePt t="14699" x="4216400" y="4559300"/>
          <p14:tracePt t="14707" x="4222750" y="4559300"/>
          <p14:tracePt t="14714" x="4229100" y="4559300"/>
          <p14:tracePt t="14730" x="4235450" y="4559300"/>
          <p14:tracePt t="15139" x="4235450" y="4552950"/>
          <p14:tracePt t="15146" x="4235450" y="4546600"/>
          <p14:tracePt t="15162" x="4235450" y="4540250"/>
          <p14:tracePt t="15186" x="4229100" y="4533900"/>
          <p14:tracePt t="16602" x="4235450" y="4533900"/>
          <p14:tracePt t="16610" x="4248150" y="4533900"/>
          <p14:tracePt t="16618" x="4260850" y="4527550"/>
          <p14:tracePt t="16627" x="4273550" y="4527550"/>
          <p14:tracePt t="16642" x="4292600" y="4521200"/>
          <p14:tracePt t="16666" x="4318000" y="4502150"/>
          <p14:tracePt t="16689" x="4324350" y="4502150"/>
          <p14:tracePt t="16712" x="4324350" y="4489450"/>
          <p14:tracePt t="16736" x="4356100" y="4483100"/>
          <p14:tracePt t="16739" x="4368800" y="4476750"/>
          <p14:tracePt t="16761" x="4406900" y="4464050"/>
          <p14:tracePt t="16785" x="4438650" y="4445000"/>
          <p14:tracePt t="16808" x="4464050" y="4406900"/>
          <p14:tracePt t="16832" x="4483100" y="4349750"/>
          <p14:tracePt t="16855" x="4489450" y="4311650"/>
          <p14:tracePt t="16879" x="4508500" y="4267200"/>
          <p14:tracePt t="16903" x="4533900" y="4210050"/>
          <p14:tracePt t="16926" x="4572000" y="4152900"/>
          <p14:tracePt t="16950" x="4610100" y="4089400"/>
          <p14:tracePt t="16973" x="4641850" y="4044950"/>
          <p14:tracePt t="16997" x="4679950" y="4000500"/>
          <p14:tracePt t="17020" x="4705350" y="3956050"/>
          <p14:tracePt t="17043" x="4711700" y="3917950"/>
          <p14:tracePt t="17066" x="4718050" y="3892550"/>
          <p14:tracePt t="17089" x="4724400" y="3873500"/>
          <p14:tracePt t="17136" x="4724400" y="3860800"/>
          <p14:tracePt t="17160" x="4724400" y="3829050"/>
          <p14:tracePt t="17183" x="4692650" y="3746500"/>
          <p14:tracePt t="17207" x="4667250" y="3651250"/>
          <p14:tracePt t="17230" x="4654550" y="3606800"/>
          <p14:tracePt t="17254" x="4635500" y="3568700"/>
          <p14:tracePt t="17277" x="4635500" y="3549650"/>
          <p14:tracePt t="17300" x="4629150" y="3524250"/>
          <p14:tracePt t="17323" x="4610100" y="3460750"/>
          <p14:tracePt t="17346" x="4572000" y="3340100"/>
          <p14:tracePt t="17369" x="4559300" y="3270250"/>
          <p14:tracePt t="17392" x="4540250" y="3149600"/>
          <p14:tracePt t="17416" x="4527550" y="3048000"/>
          <p14:tracePt t="17439" x="4508500" y="2933700"/>
          <p14:tracePt t="17461" x="4495800" y="2825750"/>
          <p14:tracePt t="17484" x="4495800" y="2768600"/>
          <p14:tracePt t="17508" x="4495800" y="2711450"/>
          <p14:tracePt t="17531" x="4495800" y="2679700"/>
          <p14:tracePt t="17556" x="4489450" y="2616200"/>
          <p14:tracePt t="17579" x="4483100" y="2559050"/>
          <p14:tracePt t="17602" x="4483100" y="2489200"/>
          <p14:tracePt t="17626" x="4483100" y="2432050"/>
          <p14:tracePt t="17648" x="4476750" y="2400300"/>
          <p14:tracePt t="17673" x="4451350" y="2336800"/>
          <p14:tracePt t="17696" x="4451350" y="2311400"/>
          <p14:tracePt t="17720" x="4432300" y="2273300"/>
          <p14:tracePt t="17744" x="4432300" y="2254250"/>
          <p14:tracePt t="17746" x="4432300" y="2241550"/>
          <p14:tracePt t="17769" x="4432300" y="2228850"/>
          <p14:tracePt t="17792" x="4413250" y="2190750"/>
          <p14:tracePt t="17816" x="4387850" y="2165350"/>
          <p14:tracePt t="17839" x="4362450" y="2146300"/>
          <p14:tracePt t="17862" x="4330700" y="2139950"/>
          <p14:tracePt t="17886" x="4305300" y="2139950"/>
          <p14:tracePt t="17909" x="4286250" y="2139950"/>
          <p14:tracePt t="17932" x="4254500" y="2139950"/>
          <p14:tracePt t="17955" x="4216400" y="2127250"/>
          <p14:tracePt t="17978" x="4184650" y="2120900"/>
          <p14:tracePt t="18001" x="4178300" y="2120900"/>
          <p14:tracePt t="18282" x="4171950" y="2114550"/>
          <p14:tracePt t="18304" x="4159250" y="2114550"/>
          <p14:tracePt t="18327" x="4152900" y="2114550"/>
          <p14:tracePt t="18350" x="4146550" y="2114550"/>
          <p14:tracePt t="18373" x="4140200" y="2114550"/>
          <p14:tracePt t="18419" x="4133850" y="2120900"/>
          <p14:tracePt t="18450" x="4127500" y="2133600"/>
          <p14:tracePt t="18498" x="4127500" y="2139950"/>
          <p14:tracePt t="18587" x="4127500" y="2146300"/>
          <p14:tracePt t="18627" x="4127500" y="2152650"/>
          <p14:tracePt t="18650" x="4127500" y="2159000"/>
          <p14:tracePt t="18673" x="4127500" y="2171700"/>
          <p14:tracePt t="18696" x="4114800" y="2203450"/>
          <p14:tracePt t="18720" x="4114800" y="2235200"/>
          <p14:tracePt t="18947" x="4114800" y="2241550"/>
          <p14:tracePt t="18969" x="4114800" y="2260600"/>
          <p14:tracePt t="18992" x="4121150" y="2273300"/>
          <p14:tracePt t="19016" x="4133850" y="2298700"/>
          <p14:tracePt t="19039" x="4140200" y="2311400"/>
          <p14:tracePt t="19062" x="4146550" y="2317750"/>
          <p14:tracePt t="19084" x="4159250" y="2317750"/>
          <p14:tracePt t="19108" x="4178300" y="2317750"/>
          <p14:tracePt t="19130" x="4210050" y="2317750"/>
          <p14:tracePt t="19153" x="4229100" y="2317750"/>
          <p14:tracePt t="19176" x="4241800" y="2311400"/>
          <p14:tracePt t="19199" x="4260850" y="2298700"/>
          <p14:tracePt t="19222" x="4279900" y="2292350"/>
          <p14:tracePt t="19246" x="4298950" y="2273300"/>
          <p14:tracePt t="19269" x="4305300" y="2254250"/>
          <p14:tracePt t="19291" x="4311650" y="2241550"/>
          <p14:tracePt t="19315" x="4311650" y="2216150"/>
          <p14:tracePt t="19337" x="4311650" y="2178050"/>
          <p14:tracePt t="19383" x="4298950" y="2152650"/>
          <p14:tracePt t="19407" x="4292600" y="2146300"/>
          <p14:tracePt t="19430" x="4292600" y="2139950"/>
          <p14:tracePt t="19453" x="4279900" y="2120900"/>
          <p14:tracePt t="19476" x="4267200" y="2108200"/>
          <p14:tracePt t="19499" x="4260850" y="2095500"/>
          <p14:tracePt t="19522" x="4248150" y="2082800"/>
          <p14:tracePt t="19545" x="4248150" y="2070100"/>
          <p14:tracePt t="19568" x="4241800" y="2070100"/>
          <p14:tracePt t="19634" x="4235450" y="2070100"/>
          <p14:tracePt t="19656" x="4229100" y="2070100"/>
          <p14:tracePt t="19679" x="4216400" y="2070100"/>
          <p14:tracePt t="19725" x="4203700" y="2070100"/>
          <p14:tracePt t="19748" x="4197350" y="2070100"/>
          <p14:tracePt t="19770" x="4171950" y="2070100"/>
          <p14:tracePt t="19793" x="4159250" y="2070100"/>
          <p14:tracePt t="19816" x="4146550" y="2070100"/>
          <p14:tracePt t="19840" x="4121150" y="2070100"/>
          <p14:tracePt t="19863" x="4114800" y="2070100"/>
          <p14:tracePt t="19886" x="4102100" y="2070100"/>
          <p14:tracePt t="19910" x="4089400" y="2070100"/>
          <p14:tracePt t="19932" x="4076700" y="2076450"/>
          <p14:tracePt t="19956" x="4064000" y="2114550"/>
          <p14:tracePt t="19979" x="4064000" y="2133600"/>
          <p14:tracePt t="20001" x="4064000" y="2146300"/>
          <p14:tracePt t="20024" x="4064000" y="2152650"/>
          <p14:tracePt t="20048" x="4064000" y="2159000"/>
          <p14:tracePt t="20070" x="4064000" y="2165350"/>
          <p14:tracePt t="20093" x="4070350" y="2184400"/>
          <p14:tracePt t="20116" x="4070350" y="2197100"/>
          <p14:tracePt t="20161" x="4070350" y="2203450"/>
          <p14:tracePt t="20202" x="4076700" y="2209800"/>
          <p14:tracePt t="20225" x="4083050" y="2222500"/>
          <p14:tracePt t="20249" x="4089400" y="2235200"/>
          <p14:tracePt t="20272" x="4089400" y="2247900"/>
          <p14:tracePt t="20379" x="4089400" y="2254250"/>
          <p14:tracePt t="20401" x="4095750" y="2260600"/>
          <p14:tracePt t="20579" x="4102100" y="2260600"/>
          <p14:tracePt t="20601" x="4102100" y="2266950"/>
          <p14:tracePt t="20624" x="4102100" y="2273300"/>
          <p14:tracePt t="22667" x="4102100" y="2286000"/>
          <p14:tracePt t="22688" x="4127500" y="2317750"/>
          <p14:tracePt t="22712" x="4191000" y="2374900"/>
          <p14:tracePt t="22736" x="4254500" y="2419350"/>
          <p14:tracePt t="22737" x="4267200" y="2432050"/>
          <p14:tracePt t="22760" x="4292600" y="2457450"/>
          <p14:tracePt t="22784" x="4318000" y="2495550"/>
          <p14:tracePt t="22808" x="4337050" y="2527300"/>
          <p14:tracePt t="22832" x="4362450" y="2578100"/>
          <p14:tracePt t="22855" x="4375150" y="2616200"/>
          <p14:tracePt t="22878" x="4381500" y="2647950"/>
          <p14:tracePt t="22901" x="4400550" y="2686050"/>
          <p14:tracePt t="22924" x="4413250" y="2736850"/>
          <p14:tracePt t="22948" x="4445000" y="2863850"/>
          <p14:tracePt t="22971" x="4470400" y="2971800"/>
          <p14:tracePt t="22994" x="4514850" y="3086100"/>
          <p14:tracePt t="23017" x="4552950" y="3168650"/>
          <p14:tracePt t="23040" x="4591050" y="3251200"/>
          <p14:tracePt t="23064" x="4667250" y="3435350"/>
          <p14:tracePt t="23087" x="4794250" y="3638550"/>
          <p14:tracePt t="23110" x="4902200" y="3790950"/>
          <p14:tracePt t="23133" x="4991100" y="3911600"/>
          <p14:tracePt t="23156" x="5073650" y="3968750"/>
          <p14:tracePt t="23179" x="5194300" y="4006850"/>
          <p14:tracePt t="23202" x="5365750" y="4070350"/>
          <p14:tracePt t="23226" x="5530850" y="4102100"/>
          <p14:tracePt t="23250" x="5695950" y="4127500"/>
          <p14:tracePt t="23273" x="5905500" y="4159250"/>
          <p14:tracePt t="23296" x="6057900" y="4178300"/>
          <p14:tracePt t="23319" x="6242050" y="4178300"/>
          <p14:tracePt t="23342" x="6324600" y="4165600"/>
          <p14:tracePt t="23364" x="6369050" y="4127500"/>
          <p14:tracePt t="23387" x="6400800" y="4076700"/>
          <p14:tracePt t="23411" x="6413500" y="4038600"/>
          <p14:tracePt t="23434" x="6426200" y="3987800"/>
          <p14:tracePt t="23457" x="6438900" y="3943350"/>
          <p14:tracePt t="23494" x="6464300" y="3771900"/>
          <p14:tracePt t="23531" x="6464300" y="3613150"/>
          <p14:tracePt t="23569" x="6432550" y="3467100"/>
          <p14:tracePt t="23606" x="6356350" y="3308350"/>
          <p14:tracePt t="23643" x="6305550" y="3181350"/>
          <p14:tracePt t="23680" x="6267450" y="3098800"/>
          <p14:tracePt t="23703" x="6248400" y="3067050"/>
          <p14:tracePt t="23727" x="6229350" y="3035300"/>
          <p14:tracePt t="23751" x="6203950" y="2997200"/>
          <p14:tracePt t="23774" x="6178550" y="2978150"/>
          <p14:tracePt t="23798" x="6159500" y="2952750"/>
          <p14:tracePt t="23821" x="6146800" y="2927350"/>
          <p14:tracePt t="23844" x="6127750" y="2908300"/>
          <p14:tracePt t="23868" x="6102350" y="2882900"/>
          <p14:tracePt t="23892" x="6089650" y="2863850"/>
          <p14:tracePt t="23915" x="6064250" y="2844800"/>
          <p14:tracePt t="23937" x="6032500" y="2806700"/>
          <p14:tracePt t="23961" x="6026150" y="2787650"/>
          <p14:tracePt t="23983" x="6007100" y="2755900"/>
          <p14:tracePt t="24006" x="6000750" y="2755900"/>
          <p14:tracePt t="24029" x="6000750" y="2730500"/>
          <p14:tracePt t="24052" x="5988050" y="2698750"/>
          <p14:tracePt t="24075" x="5969000" y="2647950"/>
          <p14:tracePt t="24097" x="5956300" y="2609850"/>
          <p14:tracePt t="24120" x="5943600" y="2571750"/>
          <p14:tracePt t="24144" x="5937250" y="2520950"/>
          <p14:tracePt t="24166" x="5924550" y="2482850"/>
          <p14:tracePt t="24189" x="5911850" y="2438400"/>
          <p14:tracePt t="24212" x="5911850" y="2413000"/>
          <p14:tracePt t="24235" x="5911850" y="2381250"/>
          <p14:tracePt t="24259" x="5892800" y="2349500"/>
          <p14:tracePt t="24282" x="5886450" y="2330450"/>
          <p14:tracePt t="24306" x="5880100" y="2305050"/>
          <p14:tracePt t="24329" x="5873750" y="2298700"/>
          <p14:tracePt t="24352" x="5867400" y="2286000"/>
          <p14:tracePt t="24376" x="5867400" y="2273300"/>
          <p14:tracePt t="24399" x="5861050" y="2266950"/>
          <p14:tracePt t="24482" x="5854700" y="2266950"/>
          <p14:tracePt t="24504" x="5842000" y="2266950"/>
          <p14:tracePt t="24527" x="5803900" y="2273300"/>
          <p14:tracePt t="24550" x="5778500" y="2349500"/>
          <p14:tracePt t="24574" x="5708650" y="2413000"/>
          <p14:tracePt t="25234" x="5721350" y="2413000"/>
          <p14:tracePt t="25259" x="5727700" y="2406650"/>
          <p14:tracePt t="25281" x="5727700" y="2393950"/>
          <p14:tracePt t="25305" x="5727700" y="2381250"/>
          <p14:tracePt t="25328" x="5727700" y="2374900"/>
          <p14:tracePt t="25352" x="5727700" y="2362200"/>
          <p14:tracePt t="25376" x="5727700" y="2355850"/>
          <p14:tracePt t="25399" x="5727700" y="2349500"/>
          <p14:tracePt t="25423" x="5721350" y="2336800"/>
          <p14:tracePt t="25446" x="5715000" y="2336800"/>
          <p14:tracePt t="25491" x="5708650" y="2336800"/>
          <p14:tracePt t="25513" x="5702300" y="2336800"/>
          <p14:tracePt t="25536" x="5702300" y="2330450"/>
          <p14:tracePt t="25570" x="5702300" y="2324100"/>
          <p14:tracePt t="25593" x="5702300" y="2317750"/>
          <p14:tracePt t="25616" x="5702300" y="2311400"/>
          <p14:tracePt t="25638" x="5702300" y="2305050"/>
          <p14:tracePt t="26794" x="5708650" y="2305050"/>
          <p14:tracePt t="28219" x="5715000" y="2305050"/>
          <p14:tracePt t="28243" x="5715000" y="2324100"/>
          <p14:tracePt t="28266" x="5727700" y="2393950"/>
          <p14:tracePt t="28289" x="5734050" y="2476500"/>
          <p14:tracePt t="28312" x="5740400" y="2520950"/>
          <p14:tracePt t="28336" x="5740400" y="2571750"/>
          <p14:tracePt t="28359" x="5740400" y="2628900"/>
          <p14:tracePt t="28382" x="5740400" y="2705100"/>
          <p14:tracePt t="28405" x="5727700" y="2787650"/>
          <p14:tracePt t="28429" x="5708650" y="2870200"/>
          <p14:tracePt t="28452" x="5702300" y="2952750"/>
          <p14:tracePt t="28475" x="5689600" y="3041650"/>
          <p14:tracePt t="28498" x="5664200" y="3149600"/>
          <p14:tracePt t="28521" x="5664200" y="3200400"/>
          <p14:tracePt t="28544" x="5657850" y="3321050"/>
          <p14:tracePt t="28568" x="5638800" y="3441700"/>
          <p14:tracePt t="28591" x="5581650" y="3619500"/>
          <p14:tracePt t="28615" x="5410200" y="3867150"/>
          <p14:tracePt t="28637" x="5200650" y="4114800"/>
          <p14:tracePt t="28661" x="5099050" y="4222750"/>
          <p14:tracePt t="28683" x="5080000" y="4248150"/>
          <p14:tracePt t="28728" x="5073650" y="4254500"/>
          <p14:tracePt t="28751" x="5054600" y="4254500"/>
          <p14:tracePt t="28774" x="5035550" y="4260850"/>
          <p14:tracePt t="28797" x="5003800" y="4292600"/>
          <p14:tracePt t="28820" x="4991100" y="4305300"/>
          <p14:tracePt t="28843" x="4965700" y="4330700"/>
          <p14:tracePt t="28866" x="4902200" y="4381500"/>
          <p14:tracePt t="28888" x="4851400" y="4419600"/>
          <p14:tracePt t="28912" x="4743450" y="4457700"/>
          <p14:tracePt t="28935" x="4679950" y="4489450"/>
          <p14:tracePt t="28958" x="4648200" y="4508500"/>
          <p14:tracePt t="28981" x="4610100" y="4527550"/>
          <p14:tracePt t="29003" x="4533900" y="4559300"/>
          <p14:tracePt t="29026" x="4464050" y="4572000"/>
          <p14:tracePt t="29041" x="4438650" y="4572000"/>
          <p14:tracePt t="29058" x="4419600" y="4578350"/>
          <p14:tracePt t="29075" x="4413250" y="4578350"/>
          <p14:tracePt t="29092" x="4381500" y="4578350"/>
          <p14:tracePt t="29109" x="4349750" y="4578350"/>
          <p14:tracePt t="29125" x="4318000" y="4578350"/>
          <p14:tracePt t="29142" x="4273550" y="4578350"/>
          <p14:tracePt t="29159" x="4222750" y="4578350"/>
          <p14:tracePt t="29175" x="4197350" y="4578350"/>
          <p14:tracePt t="29191" x="4152900" y="4578350"/>
          <p14:tracePt t="29209" x="4095750" y="4584700"/>
          <p14:tracePt t="29225" x="4076700" y="4591050"/>
          <p14:tracePt t="29241" x="4064000" y="4597400"/>
          <p14:tracePt t="29259" x="4038600" y="4616450"/>
          <p14:tracePt t="29275" x="4019550" y="4629150"/>
          <p14:tracePt t="29292" x="3987800" y="4635500"/>
          <p14:tracePt t="29308" x="3968750" y="4635500"/>
          <p14:tracePt t="29325" x="3949700" y="4635500"/>
          <p14:tracePt t="29347" x="3924300" y="4635500"/>
          <p14:tracePt t="29368" x="3905250" y="4635500"/>
          <p14:tracePt t="29390" x="3892550" y="4635500"/>
          <p14:tracePt t="29412" x="3873500" y="4635500"/>
          <p14:tracePt t="29435" x="3854450" y="4635500"/>
          <p14:tracePt t="29457" x="3829050" y="4635500"/>
          <p14:tracePt t="29479" x="3803650" y="4635500"/>
          <p14:tracePt t="29501" x="3771900" y="4635500"/>
          <p14:tracePt t="29522" x="3752850" y="4635500"/>
          <p14:tracePt t="29545" x="3746500" y="4635500"/>
          <p14:tracePt t="29566" x="3740150" y="4635500"/>
          <p14:tracePt t="29588" x="3714750" y="4635500"/>
          <p14:tracePt t="29609" x="3657600" y="4635500"/>
          <p14:tracePt t="29630" x="3638550" y="4635500"/>
          <p14:tracePt t="29651" x="3632200" y="4635500"/>
          <p14:tracePt t="30460" x="3619500" y="4635500"/>
          <p14:tracePt t="30482" x="3606800" y="4635500"/>
          <p14:tracePt t="30507" x="3600450" y="4635500"/>
          <p14:tracePt t="30528" x="3587750" y="4635500"/>
          <p14:tracePt t="30570" x="3581400" y="4635500"/>
          <p14:tracePt t="30591" x="3575050" y="4629150"/>
          <p14:tracePt t="31307" x="3575050" y="4635500"/>
          <p14:tracePt t="31328" x="3581400" y="4635500"/>
          <p14:tracePt t="31349" x="3594100" y="4635500"/>
          <p14:tracePt t="31394" x="3600450" y="4635500"/>
          <p14:tracePt t="31416" x="3606800" y="4635500"/>
          <p14:tracePt t="31437" x="3613150" y="4629150"/>
          <p14:tracePt t="31459" x="3619500" y="4629150"/>
          <p14:tracePt t="31481" x="3625850" y="4622800"/>
          <p14:tracePt t="31502" x="3625850" y="4610100"/>
          <p14:tracePt t="31524" x="3638550" y="4597400"/>
          <p14:tracePt t="31546" x="3638550" y="4584700"/>
          <p14:tracePt t="31567" x="3638550" y="4572000"/>
          <p14:tracePt t="31589" x="3638550" y="4508500"/>
          <p14:tracePt t="31630" x="3600450" y="4171950"/>
          <p14:tracePt t="31672" x="3594100" y="3727450"/>
          <p14:tracePt t="31714" x="3543300" y="3359150"/>
          <p14:tracePt t="31756" x="3498850" y="3079750"/>
          <p14:tracePt t="31799" x="3467100" y="2749550"/>
          <p14:tracePt t="31841" x="3441700" y="2514600"/>
          <p14:tracePt t="31883" x="3422650" y="2413000"/>
          <p14:tracePt t="31925" x="3403600" y="2279650"/>
          <p14:tracePt t="31966" x="3333750" y="2165350"/>
          <p14:tracePt t="32008" x="3263900" y="2057400"/>
          <p14:tracePt t="32050" x="3194050" y="1924050"/>
          <p14:tracePt t="32092" x="3162300" y="1860550"/>
          <p14:tracePt t="32134" x="3130550" y="1847850"/>
          <p14:tracePt t="32176" x="2997200" y="1809750"/>
          <p14:tracePt t="32218" x="2914650" y="1771650"/>
          <p14:tracePt t="32260" x="2882900" y="1752600"/>
          <p14:tracePt t="32282" x="2870200" y="1739900"/>
          <p14:tracePt t="32304" x="2863850" y="1733550"/>
          <p14:tracePt t="32675" x="2857500" y="1746250"/>
          <p14:tracePt t="32696" x="2870200" y="1771650"/>
          <p14:tracePt t="32718" x="2882900" y="1816100"/>
          <p14:tracePt t="32741" x="2901950" y="1866900"/>
          <p14:tracePt t="32764" x="2927350" y="1930400"/>
          <p14:tracePt t="32786" x="2946400" y="2012950"/>
          <p14:tracePt t="32808" x="2952750" y="2076450"/>
          <p14:tracePt t="32830" x="2952750" y="2165350"/>
          <p14:tracePt t="32851" x="2933700" y="2254250"/>
          <p14:tracePt t="32872" x="2914650" y="2305050"/>
          <p14:tracePt t="32894" x="2863850" y="2419350"/>
          <p14:tracePt t="32916" x="2832100" y="2508250"/>
          <p14:tracePt t="32936" x="2825750" y="2559050"/>
          <p14:tracePt t="32959" x="2819400" y="2641600"/>
          <p14:tracePt t="32981" x="2819400" y="2692400"/>
          <p14:tracePt t="33002" x="2825750" y="2724150"/>
          <p14:tracePt t="33024" x="2825750" y="2736850"/>
          <p14:tracePt t="33045" x="2832100" y="2736850"/>
          <p14:tracePt t="33066" x="2863850" y="2736850"/>
          <p14:tracePt t="33088" x="2895600" y="2736850"/>
          <p14:tracePt t="33110" x="2946400" y="2730500"/>
          <p14:tracePt t="33131" x="2978150" y="2717800"/>
          <p14:tracePt t="33152" x="2990850" y="2717800"/>
          <p14:tracePt t="33174" x="2997200" y="2717800"/>
          <p14:tracePt t="33196" x="3009900" y="2717800"/>
          <p14:tracePt t="33216" x="3016250" y="2717800"/>
          <p14:tracePt t="33237" x="3028950" y="2717800"/>
          <p14:tracePt t="33260" x="3048000" y="2717800"/>
          <p14:tracePt t="33281" x="3092450" y="2749550"/>
          <p14:tracePt t="33302" x="3136900" y="2781300"/>
          <p14:tracePt t="33344" x="3168650" y="2832100"/>
          <p14:tracePt t="33388" x="3194050" y="2921000"/>
          <p14:tracePt t="33431" x="3194050" y="2971800"/>
          <p14:tracePt t="33473" x="3194050" y="3054350"/>
          <p14:tracePt t="33515" x="3181350" y="3105150"/>
          <p14:tracePt t="33557" x="3168650" y="3168650"/>
          <p14:tracePt t="33599" x="3162300" y="3244850"/>
          <p14:tracePt t="33641" x="3162300" y="3441700"/>
          <p14:tracePt t="33683" x="3162300" y="3517900"/>
          <p14:tracePt t="33725" x="3162300" y="3594100"/>
          <p14:tracePt t="33767" x="3162300" y="3708400"/>
          <p14:tracePt t="33809" x="3136900" y="3898900"/>
          <p14:tracePt t="33850" x="3130550" y="3975100"/>
          <p14:tracePt t="33892" x="3117850" y="4013200"/>
          <p14:tracePt t="33934" x="3098800" y="4076700"/>
          <p14:tracePt t="33976" x="3098800" y="4095750"/>
          <p14:tracePt t="34017" x="3092450" y="4114800"/>
          <p14:tracePt t="34038" x="3092450" y="4121150"/>
          <p14:tracePt t="34060" x="3092450" y="4133850"/>
          <p14:tracePt t="34081" x="3092450" y="4152900"/>
          <p14:tracePt t="34102" x="3092450" y="4165600"/>
          <p14:tracePt t="34203" x="3098800" y="4178300"/>
          <p14:tracePt t="34224" x="3098800" y="4184650"/>
          <p14:tracePt t="34245" x="3098800" y="4197350"/>
          <p14:tracePt t="34267" x="3098800" y="4203700"/>
          <p14:tracePt t="34288" x="3098800" y="4210050"/>
          <p14:tracePt t="34310" x="3092450" y="4222750"/>
          <p14:tracePt t="34352" x="3086100" y="4229100"/>
          <p14:tracePt t="34386" x="3086100" y="4235450"/>
          <p14:tracePt t="35507" x="3079750" y="4235450"/>
          <p14:tracePt t="35528" x="3073400" y="4248150"/>
          <p14:tracePt t="35550" x="3067050" y="4267200"/>
          <p14:tracePt t="35571" x="3054350" y="4286250"/>
          <p14:tracePt t="35593" x="3048000" y="4305300"/>
          <p14:tracePt t="35615" x="3041650" y="4311650"/>
          <p14:tracePt t="35636" x="3035300" y="4311650"/>
          <p14:tracePt t="35658" x="3016250" y="4318000"/>
          <p14:tracePt t="35679" x="2990850" y="4330700"/>
          <p14:tracePt t="35701" x="2946400" y="4343400"/>
          <p14:tracePt t="35723" x="2901950" y="4349750"/>
          <p14:tracePt t="35745" x="2832100" y="4349750"/>
          <p14:tracePt t="35767" x="2781300" y="4349750"/>
          <p14:tracePt t="35789" x="2667000" y="4349750"/>
          <p14:tracePt t="35810" x="2609850" y="4349750"/>
          <p14:tracePt t="35831" x="2603500" y="4349750"/>
          <p14:tracePt t="35853" x="2590800" y="4349750"/>
          <p14:tracePt t="35874" x="2565400" y="4343400"/>
          <p14:tracePt t="35896" x="2552700" y="4330700"/>
          <p14:tracePt t="35918" x="2520950" y="4311650"/>
          <p14:tracePt t="35939" x="2501900" y="4305300"/>
          <p14:tracePt t="35962" x="2482850" y="4292600"/>
          <p14:tracePt t="35983" x="2463800" y="4286250"/>
          <p14:tracePt t="36004" x="2438400" y="4279900"/>
          <p14:tracePt t="36026" x="2419350" y="4273550"/>
          <p14:tracePt t="36047" x="2413000" y="4267200"/>
          <p14:tracePt t="36069" x="2400300" y="4254500"/>
          <p14:tracePt t="36090" x="2381250" y="4235450"/>
          <p14:tracePt t="36112" x="2368550" y="4222750"/>
          <p14:tracePt t="36134" x="2330450" y="4210050"/>
          <p14:tracePt t="36155" x="2311400" y="4203700"/>
          <p14:tracePt t="36177" x="2298700" y="4191000"/>
          <p14:tracePt t="36198" x="2286000" y="4184650"/>
          <p14:tracePt t="36220" x="2273300" y="4159250"/>
          <p14:tracePt t="36241" x="2254250" y="4140200"/>
          <p14:tracePt t="36264" x="2247900" y="4133850"/>
          <p14:tracePt t="36285" x="2247900" y="4121150"/>
          <p14:tracePt t="36306" x="2235200" y="4114800"/>
          <p14:tracePt t="36328" x="2235200" y="4108450"/>
          <p14:tracePt t="36350" x="2228850" y="4089400"/>
          <p14:tracePt t="36371" x="2222500" y="4089400"/>
          <p14:tracePt t="36491" x="2216150" y="4083050"/>
          <p14:tracePt t="36512" x="2203450" y="4076700"/>
          <p14:tracePt t="36534" x="2159000" y="4064000"/>
          <p14:tracePt t="36555" x="2139950" y="4051300"/>
          <p14:tracePt t="36577" x="2127250" y="4044950"/>
          <p14:tracePt t="36643" x="2127250" y="4038600"/>
          <p14:tracePt t="36730" x="2127250" y="4032250"/>
          <p14:tracePt t="36751" x="2127250" y="4019550"/>
          <p14:tracePt t="36772" x="2127250" y="4013200"/>
          <p14:tracePt t="36793" x="2120900" y="4000500"/>
          <p14:tracePt t="36814" x="2120900" y="3994150"/>
          <p14:tracePt t="36882" x="2120900" y="3987800"/>
          <p14:tracePt t="36923" x="2120900" y="3981450"/>
          <p14:tracePt t="36944" x="2120900" y="3975100"/>
          <p14:tracePt t="36970" x="2120900" y="3968750"/>
          <p14:tracePt t="36991" x="2120900" y="3962400"/>
          <p14:tracePt t="37012" x="2120900" y="3930650"/>
          <p14:tracePt t="37034" x="2120900" y="3873500"/>
          <p14:tracePt t="37055" x="2108200" y="3822700"/>
          <p14:tracePt t="37077" x="2108200" y="3759200"/>
          <p14:tracePt t="37098" x="2108200" y="3702050"/>
          <p14:tracePt t="37120" x="2108200" y="3676650"/>
          <p14:tracePt t="37142" x="2108200" y="3644900"/>
          <p14:tracePt t="37163" x="2108200" y="3625850"/>
          <p14:tracePt t="37185" x="2101850" y="3600450"/>
          <p14:tracePt t="37206" x="2101850" y="3581400"/>
          <p14:tracePt t="37227" x="2101850" y="3536950"/>
          <p14:tracePt t="37250" x="2101850" y="3479800"/>
          <p14:tracePt t="37271" x="2101850" y="3435350"/>
          <p14:tracePt t="37293" x="2095500" y="3371850"/>
          <p14:tracePt t="37315" x="2082800" y="3308350"/>
          <p14:tracePt t="37336" x="2082800" y="3244850"/>
          <p14:tracePt t="37358" x="2076450" y="3181350"/>
          <p14:tracePt t="37381" x="2070100" y="3124200"/>
          <p14:tracePt t="37402" x="2070100" y="3086100"/>
          <p14:tracePt t="37424" x="2070100" y="3073400"/>
          <p14:tracePt t="37445" x="2070100" y="3067050"/>
          <p14:tracePt t="37538" x="2070100" y="3092450"/>
          <p14:tracePt t="37559" x="2070100" y="3162300"/>
          <p14:tracePt t="37581" x="2070100" y="3270250"/>
          <p14:tracePt t="37602" x="2070100" y="3397250"/>
          <p14:tracePt t="37624" x="2057400" y="3460750"/>
          <p14:tracePt t="37645" x="2057400" y="3492500"/>
          <p14:tracePt t="37667" x="2057400" y="3524250"/>
          <p14:tracePt t="37688" x="2057400" y="3530600"/>
          <p14:tracePt t="37709" x="2057400" y="3536950"/>
          <p14:tracePt t="37762" x="2057400" y="3530600"/>
          <p14:tracePt t="37783" x="2057400" y="3454400"/>
          <p14:tracePt t="37804" x="2057400" y="3340100"/>
          <p14:tracePt t="37826" x="2044700" y="3251200"/>
          <p14:tracePt t="37848" x="2044700" y="3200400"/>
          <p14:tracePt t="37870" x="2044700" y="3105150"/>
          <p14:tracePt t="37892" x="2044700" y="3035300"/>
          <p14:tracePt t="37914" x="2044700" y="2984500"/>
          <p14:tracePt t="37935" x="2044700" y="2940050"/>
          <p14:tracePt t="37956" x="2044700" y="2908300"/>
          <p14:tracePt t="37978" x="2044700" y="2889250"/>
          <p14:tracePt t="38000" x="2044700" y="2876550"/>
          <p14:tracePt t="38022" x="2044700" y="2863850"/>
          <p14:tracePt t="40763" x="2044700" y="2870200"/>
          <p14:tracePt t="40784" x="2044700" y="2876550"/>
          <p14:tracePt t="40806" x="2044700" y="2895600"/>
          <p14:tracePt t="40828" x="2044700" y="2908300"/>
          <p14:tracePt t="40849" x="2044700" y="2921000"/>
          <p14:tracePt t="40871" x="2044700" y="2927350"/>
          <p14:tracePt t="40963" x="2044700" y="2933700"/>
          <p14:tracePt t="41667" x="2044700" y="2946400"/>
          <p14:tracePt t="41691" x="2051050" y="2959100"/>
          <p14:tracePt t="41712" x="2057400" y="2971800"/>
          <p14:tracePt t="41733" x="2063750" y="2990850"/>
          <p14:tracePt t="41756" x="2076450" y="3028950"/>
          <p14:tracePt t="41778" x="2082800" y="3079750"/>
          <p14:tracePt t="41799" x="2101850" y="3117850"/>
          <p14:tracePt t="41821" x="2114550" y="3219450"/>
          <p14:tracePt t="41843" x="2133600" y="3327400"/>
          <p14:tracePt t="41864" x="2139950" y="3390900"/>
          <p14:tracePt t="41886" x="2139950" y="3517900"/>
          <p14:tracePt t="41907" x="2051050" y="3727450"/>
          <p14:tracePt t="41929" x="1936750" y="3898900"/>
          <p14:tracePt t="41950" x="1879600" y="3956050"/>
          <p14:tracePt t="41972" x="1841500" y="3975100"/>
          <p14:tracePt t="42099" x="1835150" y="3981450"/>
          <p14:tracePt t="42147" x="1828800" y="3981450"/>
          <p14:tracePt t="42167" x="1828800" y="3987800"/>
          <p14:tracePt t="42188" x="1816100" y="3987800"/>
          <p14:tracePt t="42210" x="1758950" y="3987800"/>
          <p14:tracePt t="42232" x="1682750" y="3987800"/>
          <p14:tracePt t="42234" x="1638300" y="3987800"/>
          <p14:tracePt t="42256" x="1562100" y="3987800"/>
          <p14:tracePt t="42279" x="1498600" y="3975100"/>
          <p14:tracePt t="42300" x="1479550" y="3968750"/>
          <p14:tracePt t="42343" x="1473200" y="3968750"/>
          <p14:tracePt t="42364" x="1460500" y="3962400"/>
          <p14:tracePt t="42386" x="1409700" y="3962400"/>
          <p14:tracePt t="42408" x="1384300" y="3962400"/>
          <p14:tracePt t="42429" x="1365250" y="3962400"/>
          <p14:tracePt t="42451" x="1352550" y="3962400"/>
          <p14:tracePt t="42472" x="1346200" y="3962400"/>
          <p14:tracePt t="42494" x="1339850" y="3962400"/>
          <p14:tracePt t="42539" x="1327150" y="3962400"/>
          <p14:tracePt t="42560" x="1308100" y="3962400"/>
          <p14:tracePt t="42582" x="1257300" y="3962400"/>
          <p14:tracePt t="42605" x="1238250" y="3962400"/>
          <p14:tracePt t="43211" x="1238250" y="3956050"/>
          <p14:tracePt t="43267" x="1238250" y="3949700"/>
          <p14:tracePt t="43307" x="1244600" y="3949700"/>
          <p14:tracePt t="43338" x="1244600" y="3943350"/>
          <p14:tracePt t="43362" x="1250950" y="3937000"/>
          <p14:tracePt t="43384" x="1257300" y="3930650"/>
          <p14:tracePt t="43406" x="1263650" y="3917950"/>
          <p14:tracePt t="43428" x="1282700" y="3892550"/>
          <p14:tracePt t="43449" x="1282700" y="3879850"/>
          <p14:tracePt t="43471" x="1289050" y="3860800"/>
          <p14:tracePt t="43493" x="1295400" y="3854450"/>
          <p14:tracePt t="43514" x="1295400" y="3848100"/>
          <p14:tracePt t="43536" x="1295400" y="3835400"/>
          <p14:tracePt t="43558" x="1301750" y="3829050"/>
          <p14:tracePt t="43579" x="1301750" y="3822700"/>
          <p14:tracePt t="43601" x="1301750" y="3816350"/>
          <p14:tracePt t="43623" x="1301750" y="3810000"/>
          <p14:tracePt t="43667" x="1301750" y="3803650"/>
          <p14:tracePt t="43706" x="1301750" y="3790950"/>
          <p14:tracePt t="43728" x="1301750" y="3784600"/>
          <p14:tracePt t="43749" x="1301750" y="3765550"/>
          <p14:tracePt t="43771" x="1301750" y="3752850"/>
          <p14:tracePt t="43793" x="1301750" y="3733800"/>
          <p14:tracePt t="43814" x="1308100" y="3727450"/>
          <p14:tracePt t="43835" x="1308100" y="3708400"/>
          <p14:tracePt t="43857" x="1308100" y="3695700"/>
          <p14:tracePt t="43879" x="1314450" y="3683000"/>
          <p14:tracePt t="43900" x="1314450" y="3670300"/>
          <p14:tracePt t="43921" x="1314450" y="3663950"/>
          <p14:tracePt t="43942" x="1314450" y="3657600"/>
          <p14:tracePt t="43963" x="1314450" y="3651250"/>
          <p14:tracePt t="43984" x="1320800" y="3632200"/>
          <p14:tracePt t="44005" x="1327150" y="3625850"/>
          <p14:tracePt t="44026" x="1333500" y="3606800"/>
          <p14:tracePt t="44047" x="1339850" y="3606800"/>
          <p14:tracePt t="44069" x="1339850" y="3600450"/>
          <p14:tracePt t="44090" x="1339850" y="3594100"/>
          <p14:tracePt t="44138" x="1346200" y="3587750"/>
          <p14:tracePt t="44162" x="1352550" y="3581400"/>
          <p14:tracePt t="44183" x="1352550" y="3575050"/>
          <p14:tracePt t="44204" x="1365250" y="3562350"/>
          <p14:tracePt t="44226" x="1377950" y="3536950"/>
          <p14:tracePt t="44249" x="1397000" y="3517900"/>
          <p14:tracePt t="44292" x="1403350" y="3505200"/>
          <p14:tracePt t="44314" x="1403350" y="3498850"/>
          <p14:tracePt t="44335" x="1409700" y="3486150"/>
          <p14:tracePt t="44467" x="1416050" y="3479800"/>
          <p14:tracePt t="44488" x="1422400" y="3473450"/>
          <p14:tracePt t="44512" x="1422400" y="3467100"/>
          <p14:tracePt t="44536" x="1435100" y="3454400"/>
          <p14:tracePt t="44559" x="1454150" y="3435350"/>
          <p14:tracePt t="44582" x="1460500" y="3429000"/>
          <p14:tracePt t="44604" x="1479550" y="3416300"/>
          <p14:tracePt t="44626" x="1485900" y="3409950"/>
          <p14:tracePt t="44647" x="1492250" y="3403600"/>
          <p14:tracePt t="44669" x="1498600" y="3397250"/>
          <p14:tracePt t="44690" x="1498600" y="3390900"/>
          <p14:tracePt t="44711" x="1498600" y="3384550"/>
          <p14:tracePt t="44733" x="1511300" y="3371850"/>
          <p14:tracePt t="44756" x="1511300" y="3365500"/>
          <p14:tracePt t="44776" x="1517650" y="3359150"/>
          <p14:tracePt t="44798" x="1524000" y="3346450"/>
          <p14:tracePt t="44850" x="1524000" y="3340100"/>
          <p14:tracePt t="44871" x="1530350" y="3340100"/>
          <p14:tracePt t="47691" x="1536700" y="3327400"/>
          <p14:tracePt t="47712" x="1568450" y="3321050"/>
          <p14:tracePt t="47735" x="1593850" y="3321050"/>
          <p14:tracePt t="47758" x="1600200" y="3314700"/>
          <p14:tracePt t="48163" x="1600200" y="3321050"/>
          <p14:tracePt t="48186" x="1600200" y="3333750"/>
          <p14:tracePt t="48291" x="1600200" y="3340100"/>
          <p14:tracePt t="48312" x="1600200" y="3352800"/>
          <p14:tracePt t="48333" x="1600200" y="3359150"/>
          <p14:tracePt t="51155" x="1587500" y="3340100"/>
          <p14:tracePt t="51175" x="1536700" y="3314700"/>
          <p14:tracePt t="51197" x="1511300" y="3314700"/>
          <p14:tracePt t="51219" x="1473200" y="3314700"/>
          <p14:tracePt t="51240" x="1460500" y="3321050"/>
          <p14:tracePt t="51243" x="1447800" y="3327400"/>
          <p14:tracePt t="51339" x="1447800" y="3333750"/>
          <p14:tracePt t="51360" x="1454150" y="3340100"/>
          <p14:tracePt t="51382" x="1466850" y="3346450"/>
          <p14:tracePt t="51403" x="1485900" y="3359150"/>
          <p14:tracePt t="51426" x="1536700" y="3397250"/>
          <p14:tracePt t="51448" x="1606550" y="3435350"/>
          <p14:tracePt t="51469" x="1701800" y="3467100"/>
          <p14:tracePt t="51491" x="1752600" y="3486150"/>
          <p14:tracePt t="51512" x="1765300" y="3492500"/>
          <p14:tracePt t="51533" x="1771650" y="3498850"/>
          <p14:tracePt t="51555" x="1771650" y="3524250"/>
          <p14:tracePt t="51576" x="1784350" y="3536950"/>
          <p14:tracePt t="51599" x="1822450" y="3600450"/>
          <p14:tracePt t="51620" x="1828800" y="3606800"/>
          <p14:tracePt t="51642" x="1828800" y="3625850"/>
          <p14:tracePt t="51663" x="1835150" y="3632200"/>
          <p14:tracePt t="51684" x="1841500" y="3638550"/>
          <p14:tracePt t="51706" x="1847850" y="3670300"/>
          <p14:tracePt t="51728" x="1860550" y="3695700"/>
          <p14:tracePt t="51730" x="1860550" y="3708400"/>
          <p14:tracePt t="51751" x="1860550" y="3733800"/>
          <p14:tracePt t="51772" x="1873250" y="3759200"/>
          <p14:tracePt t="51794" x="1885950" y="3778250"/>
          <p14:tracePt t="51815" x="1892300" y="3790950"/>
          <p14:tracePt t="51836" x="1905000" y="3810000"/>
          <p14:tracePt t="51858" x="1905000" y="3816350"/>
          <p14:tracePt t="51881" x="1917700" y="3835400"/>
          <p14:tracePt t="51902" x="1930400" y="3841750"/>
          <p14:tracePt t="51923" x="1936750" y="3848100"/>
          <p14:tracePt t="51946" x="1955800" y="3860800"/>
          <p14:tracePt t="51967" x="1962150" y="3860800"/>
          <p14:tracePt t="51989" x="1968500" y="3860800"/>
          <p14:tracePt t="52011" x="1981200" y="3873500"/>
          <p14:tracePt t="52032" x="1987550" y="3879850"/>
          <p14:tracePt t="52054" x="1987550" y="3886200"/>
          <p14:tracePt t="52074" x="1993900" y="3898900"/>
          <p14:tracePt t="52096" x="2000250" y="3898900"/>
          <p14:tracePt t="52171" x="2012950" y="3905250"/>
          <p14:tracePt t="52192" x="2012950" y="3911600"/>
          <p14:tracePt t="52213" x="2019300" y="3917950"/>
          <p14:tracePt t="52234" x="2019300" y="3924300"/>
          <p14:tracePt t="52258" x="2025650" y="3930650"/>
          <p14:tracePt t="52298" x="2032000" y="3943350"/>
          <p14:tracePt t="52319" x="2032000" y="3949700"/>
          <p14:tracePt t="52339" x="2044700" y="3962400"/>
          <p14:tracePt t="52361" x="2051050" y="3981450"/>
          <p14:tracePt t="52383" x="2063750" y="3994150"/>
          <p14:tracePt t="52405" x="2095500" y="4019550"/>
          <p14:tracePt t="52427" x="2127250" y="4044950"/>
          <p14:tracePt t="52448" x="2139950" y="4044950"/>
          <p14:tracePt t="52470" x="2146300" y="4051300"/>
          <p14:tracePt t="52492" x="2152650" y="4064000"/>
          <p14:tracePt t="52513" x="2184400" y="4095750"/>
          <p14:tracePt t="52536" x="2222500" y="4121150"/>
          <p14:tracePt t="52558" x="2273300" y="4159250"/>
          <p14:tracePt t="52580" x="2324100" y="4184650"/>
          <p14:tracePt t="52601" x="2355850" y="4191000"/>
          <p14:tracePt t="52623" x="2387600" y="4203700"/>
          <p14:tracePt t="52645" x="2457450" y="4216400"/>
          <p14:tracePt t="52667" x="2559050" y="4229100"/>
          <p14:tracePt t="52688" x="2654300" y="4241800"/>
          <p14:tracePt t="52710" x="2762250" y="4267200"/>
          <p14:tracePt t="52732" x="2781300" y="4267200"/>
          <p14:tracePt t="52779" x="2787650" y="4267200"/>
          <p14:tracePt t="52799" x="2800350" y="4267200"/>
          <p14:tracePt t="52821" x="2819400" y="4267200"/>
          <p14:tracePt t="52842" x="2838450" y="4267200"/>
          <p14:tracePt t="52864" x="2851150" y="4260850"/>
          <p14:tracePt t="52886" x="2857500" y="4260850"/>
          <p14:tracePt t="52908" x="2863850" y="4260850"/>
          <p14:tracePt t="52970" x="2870200" y="4260850"/>
          <p14:tracePt t="52991" x="2876550" y="4260850"/>
          <p14:tracePt t="53012" x="2901950" y="4260850"/>
          <p14:tracePt t="53034" x="2959100" y="4267200"/>
          <p14:tracePt t="53055" x="3028950" y="4273550"/>
          <p14:tracePt t="53078" x="3105150" y="4279900"/>
          <p14:tracePt t="53099" x="3136900" y="4286250"/>
          <p14:tracePt t="53183" x="3289300" y="4298950"/>
          <p14:tracePt t="53225" x="3600450" y="4337050"/>
          <p14:tracePt t="53279" x="3683000" y="4349750"/>
          <p14:tracePt t="53325" x="3848100" y="4362450"/>
          <p14:tracePt t="53373" x="3994150" y="4387850"/>
          <p14:tracePt t="53427" x="4140200" y="4406900"/>
          <p14:tracePt t="53476" x="4197350" y="4413250"/>
          <p14:tracePt t="53501" x="4216400" y="4413250"/>
          <p14:tracePt t="53527" x="4254500" y="4413250"/>
          <p14:tracePt t="53550" x="4273550" y="4413250"/>
          <p14:tracePt t="53573" x="4273550" y="4406900"/>
          <p14:tracePt t="54011" x="4286250" y="4400550"/>
          <p14:tracePt t="54033" x="4318000" y="4400550"/>
          <p14:tracePt t="54115" x="4330700" y="4400550"/>
          <p14:tracePt t="54219" x="4337050" y="4400550"/>
          <p14:tracePt t="54242" x="4406900" y="4413250"/>
          <p14:tracePt t="54265" x="4552950" y="4457700"/>
          <p14:tracePt t="54288" x="4667250" y="4527550"/>
          <p14:tracePt t="54311" x="4864100" y="4654550"/>
          <p14:tracePt t="54334" x="4997450" y="4775200"/>
          <p14:tracePt t="54340" x="5016500" y="4800600"/>
          <p14:tracePt t="54357" x="5041900" y="4826000"/>
          <p14:tracePt t="54374" x="5048250" y="4832350"/>
          <p14:tracePt t="54391" x="5048250" y="4838700"/>
          <p14:tracePt t="54407" x="5060950" y="4838700"/>
          <p14:tracePt t="54424" x="5124450" y="4857750"/>
          <p14:tracePt t="54441" x="5207000" y="4870450"/>
          <p14:tracePt t="54458" x="5321300" y="4889500"/>
          <p14:tracePt t="54474" x="5403850" y="4889500"/>
          <p14:tracePt t="54490" x="5492750" y="4889500"/>
          <p14:tracePt t="54507" x="5645150" y="4889500"/>
          <p14:tracePt t="54524" x="5829300" y="4889500"/>
          <p14:tracePt t="54541" x="6032500" y="4889500"/>
          <p14:tracePt t="54557" x="6191250" y="4889500"/>
          <p14:tracePt t="54574" x="6286500" y="4883150"/>
          <p14:tracePt t="54591" x="6330950" y="4870450"/>
          <p14:tracePt t="54607" x="6375400" y="4845050"/>
          <p14:tracePt t="54624" x="6432550" y="4826000"/>
          <p14:tracePt t="54640" x="6540500" y="4775200"/>
          <p14:tracePt t="54658" x="6756400" y="4730750"/>
          <p14:tracePt t="54674" x="6902450" y="4699000"/>
          <p14:tracePt t="54691" x="7016750" y="4673600"/>
          <p14:tracePt t="54707" x="7054850" y="4667250"/>
          <p14:tracePt t="54724" x="7061200" y="4667250"/>
          <p14:tracePt t="54740" x="7067550" y="4660900"/>
          <p14:tracePt t="54758" x="7073900" y="4660900"/>
          <p14:tracePt t="54774" x="7092950" y="4648200"/>
          <p14:tracePt t="54791" x="7137400" y="4622800"/>
          <p14:tracePt t="54807" x="7169150" y="4610100"/>
          <p14:tracePt t="54824" x="7207250" y="4591050"/>
          <p14:tracePt t="54842" x="7239000" y="4565650"/>
          <p14:tracePt t="54858" x="7251700" y="4559300"/>
          <p14:tracePt t="54874" x="7258050" y="4546600"/>
          <p14:tracePt t="54891" x="7270750" y="4540250"/>
          <p14:tracePt t="54907" x="7289800" y="4514850"/>
          <p14:tracePt t="54926" x="7346950" y="4483100"/>
          <p14:tracePt t="54945" x="7410450" y="4457700"/>
          <p14:tracePt t="54962" x="7448550" y="4419600"/>
          <p14:tracePt t="54980" x="7461250" y="4387850"/>
          <p14:tracePt t="54997" x="7461250" y="4375150"/>
          <p14:tracePt t="55015" x="7480300" y="4356100"/>
          <p14:tracePt t="55032" x="7493000" y="4337050"/>
          <p14:tracePt t="55051" x="7518400" y="4292600"/>
          <p14:tracePt t="55067" x="7537450" y="4241800"/>
          <p14:tracePt t="55085" x="7550150" y="4191000"/>
          <p14:tracePt t="55102" x="7556500" y="4159250"/>
          <p14:tracePt t="55120" x="7575550" y="4133850"/>
          <p14:tracePt t="55138" x="7588250" y="4114800"/>
          <p14:tracePt t="55155" x="7588250" y="4108450"/>
          <p14:tracePt t="55172" x="7600950" y="4108450"/>
          <p14:tracePt t="55189" x="7607300" y="4108450"/>
          <p14:tracePt t="55206" x="7620000" y="4108450"/>
          <p14:tracePt t="55225" x="7632700" y="4108450"/>
          <p14:tracePt t="55244" x="7651750" y="4114800"/>
          <p14:tracePt t="55261" x="7670800" y="4146550"/>
          <p14:tracePt t="55279" x="7689850" y="4159250"/>
          <p14:tracePt t="55296" x="7696200" y="4159250"/>
          <p14:tracePt t="55314" x="7702550" y="4159250"/>
          <p14:tracePt t="55820" x="7715250" y="4159250"/>
          <p14:tracePt t="55836" x="7727950" y="4133850"/>
          <p14:tracePt t="55854" x="7740650" y="4114800"/>
          <p14:tracePt t="55871" x="7740650" y="4102100"/>
          <p14:tracePt t="55889" x="7740650" y="4095750"/>
          <p14:tracePt t="55907" x="7759700" y="4057650"/>
          <p14:tracePt t="55925" x="7766050" y="4019550"/>
          <p14:tracePt t="55943" x="7785100" y="3975100"/>
          <p14:tracePt t="55961" x="7810500" y="3879850"/>
          <p14:tracePt t="55979" x="7816850" y="3835400"/>
          <p14:tracePt t="55996" x="7823200" y="3765550"/>
          <p14:tracePt t="56013" x="7829550" y="3689350"/>
          <p14:tracePt t="56031" x="7829550" y="3594100"/>
          <p14:tracePt t="56048" x="7829550" y="3467100"/>
          <p14:tracePt t="56065" x="7835900" y="3314700"/>
          <p14:tracePt t="56082" x="7842250" y="3225800"/>
          <p14:tracePt t="56099" x="7842250" y="3155950"/>
          <p14:tracePt t="56116" x="7842250" y="3086100"/>
          <p14:tracePt t="56133" x="7842250" y="3028950"/>
          <p14:tracePt t="56150" x="7854950" y="2965450"/>
          <p14:tracePt t="56167" x="7880350" y="2882900"/>
          <p14:tracePt t="56185" x="7886700" y="2813050"/>
          <p14:tracePt t="56202" x="7893050" y="2755900"/>
          <p14:tracePt t="56219" x="7899400" y="2730500"/>
          <p14:tracePt t="56236" x="7905750" y="2698750"/>
          <p14:tracePt t="56254" x="7905750" y="2686050"/>
          <p14:tracePt t="56271" x="7912100" y="2679700"/>
          <p14:tracePt t="56288" x="7918450" y="2660650"/>
          <p14:tracePt t="56306" x="7931150" y="2647950"/>
          <p14:tracePt t="56324" x="7937500" y="2635250"/>
          <p14:tracePt t="56341" x="7950200" y="2622550"/>
          <p14:tracePt t="56358" x="7950200" y="2616200"/>
          <p14:tracePt t="56376" x="7956550" y="2603500"/>
          <p14:tracePt t="56393" x="7956550" y="2584450"/>
          <p14:tracePt t="56410" x="7962900" y="2571750"/>
          <p14:tracePt t="56427" x="7962900" y="2552700"/>
          <p14:tracePt t="56444" x="7956550" y="2533650"/>
          <p14:tracePt t="56461" x="7937500" y="2508250"/>
          <p14:tracePt t="56478" x="7924800" y="2476500"/>
          <p14:tracePt t="56495" x="7905750" y="2438400"/>
          <p14:tracePt t="56511" x="7886700" y="2419350"/>
          <p14:tracePt t="56528" x="7867650" y="2387600"/>
          <p14:tracePt t="56546" x="7842250" y="2362200"/>
          <p14:tracePt t="56563" x="7835900" y="2349500"/>
          <p14:tracePt t="56580" x="7829550" y="2343150"/>
          <p14:tracePt t="56597" x="7823200" y="2336800"/>
          <p14:tracePt t="56614" x="7816850" y="2324100"/>
          <p14:tracePt t="56631" x="7797800" y="2311400"/>
          <p14:tracePt t="56648" x="7772400" y="2292350"/>
          <p14:tracePt t="56665" x="7721600" y="2266950"/>
          <p14:tracePt t="56683" x="7689850" y="2247900"/>
          <p14:tracePt t="56700" x="7645400" y="2222500"/>
          <p14:tracePt t="56718" x="7607300" y="2203450"/>
          <p14:tracePt t="56735" x="7569200" y="2190750"/>
          <p14:tracePt t="56737" x="7543800" y="2178050"/>
          <p14:tracePt t="56754" x="7454900" y="2165350"/>
          <p14:tracePt t="56771" x="7334250" y="2159000"/>
          <p14:tracePt t="56788" x="7258050" y="2159000"/>
          <p14:tracePt t="56805" x="7219950" y="2152650"/>
          <p14:tracePt t="56822" x="7213600" y="2146300"/>
          <p14:tracePt t="56839" x="7207250" y="2139950"/>
          <p14:tracePt t="56856" x="7194550" y="2127250"/>
          <p14:tracePt t="56874" x="7188200" y="2114550"/>
          <p14:tracePt t="56892" x="7175500" y="2101850"/>
          <p14:tracePt t="56927" x="7175500" y="2089150"/>
          <p14:tracePt t="56971" x="7175500" y="2082800"/>
          <p14:tracePt t="57003" x="7188200" y="2076450"/>
          <p14:tracePt t="57019" x="7207250" y="2070100"/>
          <p14:tracePt t="57036" x="7232650" y="2070100"/>
          <p14:tracePt t="57054" x="7270750" y="2063750"/>
          <p14:tracePt t="57071" x="7308850" y="2057400"/>
          <p14:tracePt t="57089" x="7378700" y="2044700"/>
          <p14:tracePt t="57107" x="7423150" y="2038350"/>
          <p14:tracePt t="57125" x="7435850" y="2032000"/>
          <p14:tracePt t="57142" x="7442200" y="2032000"/>
          <p14:tracePt t="57176" x="7448550" y="2019300"/>
          <p14:tracePt t="57193" x="7486650" y="2012950"/>
          <p14:tracePt t="57210" x="7556500" y="2006600"/>
          <p14:tracePt t="57227" x="7632700" y="1987550"/>
          <p14:tracePt t="57245" x="7683500" y="1981200"/>
          <p14:tracePt t="57262" x="7702550" y="1981200"/>
          <p14:tracePt t="57279" x="7727950" y="1981200"/>
          <p14:tracePt t="57296" x="7778750" y="1981200"/>
          <p14:tracePt t="57313" x="7912100" y="1981200"/>
          <p14:tracePt t="57330" x="8140700" y="1981200"/>
          <p14:tracePt t="57347" x="8204200" y="1981200"/>
          <p14:tracePt t="57364" x="8216900" y="1981200"/>
          <p14:tracePt t="57587" x="8223250" y="1981200"/>
          <p14:tracePt t="57626" x="8229600" y="1981200"/>
          <p14:tracePt t="57643" x="8229600" y="1987550"/>
          <p14:tracePt t="57660" x="8229600" y="2000250"/>
          <p14:tracePt t="57677" x="8229600" y="2012950"/>
          <p14:tracePt t="57694" x="8216900" y="2032000"/>
          <p14:tracePt t="57711" x="8210550" y="2044700"/>
          <p14:tracePt t="57729" x="8204200" y="2057400"/>
          <p14:tracePt t="57731" x="8197850" y="2057400"/>
          <p14:tracePt t="58354" x="8191500" y="2057400"/>
          <p14:tracePt t="58379" x="8185150" y="2057400"/>
          <p14:tracePt t="58396" x="8178800" y="2063750"/>
          <p14:tracePt t="58412" x="8178800" y="2101850"/>
          <p14:tracePt t="58429" x="8178800" y="2171700"/>
          <p14:tracePt t="58447" x="8178800" y="2273300"/>
          <p14:tracePt t="58464" x="8159750" y="2343150"/>
          <p14:tracePt t="58482" x="8128000" y="2444750"/>
          <p14:tracePt t="58499" x="8128000" y="2470150"/>
          <p14:tracePt t="58516" x="8128000" y="2514600"/>
          <p14:tracePt t="58532" x="8121650" y="2584450"/>
          <p14:tracePt t="58550" x="8121650" y="2660650"/>
          <p14:tracePt t="58567" x="8121650" y="2762250"/>
          <p14:tracePt t="58584" x="8121650" y="2851150"/>
          <p14:tracePt t="58601" x="8115300" y="2940050"/>
          <p14:tracePt t="58618" x="8115300" y="2952750"/>
          <p14:tracePt t="58635" x="8115300" y="2959100"/>
          <p14:tracePt t="58652" x="8115300" y="2978150"/>
          <p14:tracePt t="58670" x="8077200" y="3054350"/>
          <p14:tracePt t="58687" x="8032750" y="3105150"/>
          <p14:tracePt t="58704" x="7962900" y="3200400"/>
          <p14:tracePt t="58722" x="7886700" y="3276600"/>
          <p14:tracePt t="58740" x="7874000" y="3289300"/>
          <p14:tracePt t="58757" x="7867650" y="3308350"/>
          <p14:tracePt t="58774" x="7867650" y="3314700"/>
          <p14:tracePt t="58792" x="7861300" y="3333750"/>
          <p14:tracePt t="58809" x="7854950" y="3346450"/>
          <p14:tracePt t="58826" x="7854950" y="3352800"/>
          <p14:tracePt t="58843" x="7854950" y="3371850"/>
          <p14:tracePt t="58860" x="7854950" y="3390900"/>
          <p14:tracePt t="58877" x="7854950" y="3409950"/>
          <p14:tracePt t="58894" x="7867650" y="3441700"/>
          <p14:tracePt t="58912" x="7867650" y="3454400"/>
          <p14:tracePt t="58929" x="7874000" y="3479800"/>
          <p14:tracePt t="58946" x="7893050" y="3517900"/>
          <p14:tracePt t="58963" x="7899400" y="3536950"/>
          <p14:tracePt t="58979" x="7905750" y="3549650"/>
          <p14:tracePt t="58996" x="7905750" y="3575050"/>
          <p14:tracePt t="59013" x="7912100" y="3581400"/>
          <p14:tracePt t="59030" x="7912100" y="3594100"/>
          <p14:tracePt t="59047" x="7912100" y="3600450"/>
          <p14:tracePt t="59082" x="7912100" y="3606800"/>
          <p14:tracePt t="59099" x="7912100" y="3619500"/>
          <p14:tracePt t="59116" x="7912100" y="3625850"/>
          <p14:tracePt t="59149" x="7912100" y="3638550"/>
          <p14:tracePt t="59170" x="7912100" y="3644900"/>
          <p14:tracePt t="59235" x="7912100" y="3657600"/>
          <p14:tracePt t="59252" x="7918450" y="3663950"/>
          <p14:tracePt t="59268" x="7918450" y="3670300"/>
          <p14:tracePt t="59285" x="7918450" y="3676650"/>
          <p14:tracePt t="59301" x="7924800" y="3676650"/>
          <p14:tracePt t="59875" x="7924800" y="3683000"/>
          <p14:tracePt t="59892" x="7931150" y="3683000"/>
          <p14:tracePt t="59909" x="7931150" y="3695700"/>
          <p14:tracePt t="59926" x="7931150" y="3702050"/>
          <p14:tracePt t="59946" x="7931150" y="3714750"/>
          <p14:tracePt t="59971" x="7931150" y="3721100"/>
          <p14:tracePt t="59988" x="7931150" y="3733800"/>
          <p14:tracePt t="60011" x="7931150" y="3740150"/>
          <p14:tracePt t="60027" x="7931150" y="3752850"/>
          <p14:tracePt t="60044" x="7931150" y="3759200"/>
          <p14:tracePt t="60061" x="7924800" y="3765550"/>
          <p14:tracePt t="60077" x="7912100" y="3778250"/>
          <p14:tracePt t="60094" x="7912100" y="3784600"/>
          <p14:tracePt t="60111" x="7905750" y="3790950"/>
          <p14:tracePt t="60129" x="7905750" y="3797300"/>
          <p14:tracePt t="60162" x="7899400" y="3803650"/>
          <p14:tracePt t="60179" x="7893050" y="3816350"/>
          <p14:tracePt t="60196" x="7886700" y="3822700"/>
          <p14:tracePt t="60213" x="7886700" y="3829050"/>
          <p14:tracePt t="60229" x="7886700" y="3835400"/>
          <p14:tracePt t="60248" x="7874000" y="3841750"/>
          <p14:tracePt t="60264" x="7874000" y="3848100"/>
          <p14:tracePt t="60306" x="7867650" y="3854450"/>
          <p14:tracePt t="60323" x="7867650" y="3860800"/>
          <p14:tracePt t="60340" x="7867650" y="3867150"/>
          <p14:tracePt t="60358" x="7861300" y="3873500"/>
          <p14:tracePt t="60375" x="7854950" y="3879850"/>
          <p14:tracePt t="60391" x="7842250" y="3886200"/>
          <p14:tracePt t="60409" x="7842250" y="3892550"/>
          <p14:tracePt t="60426" x="7835900" y="3892550"/>
          <p14:tracePt t="60602" x="7829550" y="3892550"/>
          <p14:tracePt t="60634" x="7823200" y="3898900"/>
          <p14:tracePt t="60659" x="7816850" y="3911600"/>
          <p14:tracePt t="60698" x="7810500" y="3917950"/>
          <p14:tracePt t="60811" x="7810500" y="3924300"/>
          <p14:tracePt t="60828" x="7810500" y="3937000"/>
          <p14:tracePt t="60847" x="7810500" y="3943350"/>
          <p14:tracePt t="60863" x="7810500" y="3956050"/>
          <p14:tracePt t="60881" x="7823200" y="3968750"/>
          <p14:tracePt t="60899" x="7842250" y="3987800"/>
          <p14:tracePt t="60916" x="7854950" y="3994150"/>
          <p14:tracePt t="60934" x="7867650" y="4000500"/>
          <p14:tracePt t="60951" x="7886700" y="4013200"/>
          <p14:tracePt t="60968" x="7905750" y="4019550"/>
          <p14:tracePt t="60986" x="7924800" y="4032250"/>
          <p14:tracePt t="61163" x="7931150" y="4032250"/>
          <p14:tracePt t="61180" x="7931150" y="4000500"/>
          <p14:tracePt t="61197" x="7931150" y="3987800"/>
          <p14:tracePt t="61214" x="7931150" y="3981450"/>
          <p14:tracePt t="61232" x="7931150" y="3968750"/>
          <p14:tracePt t="61234" x="7931150" y="3956050"/>
          <p14:tracePt t="61251" x="7924800" y="3930650"/>
          <p14:tracePt t="61268" x="7912100" y="3898900"/>
          <p14:tracePt t="61286" x="7893050" y="3835400"/>
          <p14:tracePt t="61303" x="7874000" y="3752850"/>
          <p14:tracePt t="61320" x="7823200" y="3644900"/>
          <p14:tracePt t="61338" x="7727950" y="3467100"/>
          <p14:tracePt t="61355" x="7689850" y="3384550"/>
          <p14:tracePt t="61372" x="7677150" y="3333750"/>
          <p14:tracePt t="61391" x="7658100" y="3289300"/>
          <p14:tracePt t="61410" x="7639050" y="3225800"/>
          <p14:tracePt t="61427" x="7632700" y="3181350"/>
          <p14:tracePt t="61445" x="7626350" y="3143250"/>
          <p14:tracePt t="61462" x="7626350" y="3117850"/>
          <p14:tracePt t="61479" x="7626350" y="3098800"/>
          <p14:tracePt t="61497" x="7613650" y="3073400"/>
          <p14:tracePt t="61515" x="7613650" y="3054350"/>
          <p14:tracePt t="61532" x="7613650" y="3028950"/>
          <p14:tracePt t="61549" x="7613650" y="3009900"/>
          <p14:tracePt t="61566" x="7613650" y="2990850"/>
          <p14:tracePt t="61584" x="7613650" y="2978150"/>
          <p14:tracePt t="61601" x="7613650" y="2959100"/>
          <p14:tracePt t="61620" x="7613650" y="2940050"/>
          <p14:tracePt t="61637" x="7613650" y="2927350"/>
          <p14:tracePt t="61654" x="7613650" y="2908300"/>
          <p14:tracePt t="61672" x="7613650" y="2895600"/>
          <p14:tracePt t="61690" x="7613650" y="2876550"/>
          <p14:tracePt t="61875" x="7613650" y="2870200"/>
          <p14:tracePt t="61891" x="7588250" y="2876550"/>
          <p14:tracePt t="61908" x="7569200" y="2876550"/>
          <p14:tracePt t="61926" x="7562850" y="2876550"/>
          <p14:tracePt t="61944" x="7550150" y="2876550"/>
          <p14:tracePt t="61961" x="7518400" y="2857500"/>
          <p14:tracePt t="61979" x="7499350" y="2844800"/>
          <p14:tracePt t="61998" x="7480300" y="2832100"/>
          <p14:tracePt t="62015" x="7467600" y="2819400"/>
          <p14:tracePt t="62032" x="7454900" y="2813050"/>
          <p14:tracePt t="62050" x="7454900" y="2794000"/>
          <p14:tracePt t="62068" x="7454900" y="2787650"/>
          <p14:tracePt t="62085" x="7454900" y="2781300"/>
          <p14:tracePt t="62101" x="7454900" y="2774950"/>
          <p14:tracePt t="62202" x="7448550" y="2768600"/>
          <p14:tracePt t="62219" x="7442200" y="2762250"/>
          <p14:tracePt t="62237" x="7435850" y="2749550"/>
          <p14:tracePt t="62254" x="7429500" y="2743200"/>
          <p14:tracePt t="62272" x="7423150" y="2730500"/>
          <p14:tracePt t="62290" x="7410450" y="2692400"/>
          <p14:tracePt t="62308" x="7410450" y="2686050"/>
          <p14:tracePt t="62326" x="7404100" y="2667000"/>
          <p14:tracePt t="62343" x="7397750" y="2647950"/>
          <p14:tracePt t="62360" x="7397750" y="2641600"/>
          <p14:tracePt t="62377" x="7397750" y="2635250"/>
          <p14:tracePt t="65227" x="7404100" y="2628900"/>
          <p14:tracePt t="65611" x="7404100" y="2616200"/>
          <p14:tracePt t="65627" x="7410450" y="2603500"/>
          <p14:tracePt t="65644" x="7410450" y="2597150"/>
          <p14:tracePt t="65662" x="7416800" y="2584450"/>
          <p14:tracePt t="65695" x="7416800" y="2578100"/>
          <p14:tracePt t="65723" x="7416800" y="2571750"/>
          <p14:tracePt t="65754" x="7416800" y="2565400"/>
          <p14:tracePt t="65770" x="7423150" y="2552700"/>
          <p14:tracePt t="65818" x="7429500" y="2546350"/>
          <p14:tracePt t="65835" x="7435850" y="2546350"/>
          <p14:tracePt t="65852" x="7442200" y="2546350"/>
          <p14:tracePt t="65868" x="7461250" y="2546350"/>
          <p14:tracePt t="65902" x="7473950" y="2546350"/>
          <p14:tracePt t="65919" x="7486650" y="2546350"/>
          <p14:tracePt t="65936" x="7499350" y="2552700"/>
          <p14:tracePt t="65954" x="7512050" y="2559050"/>
          <p14:tracePt t="65971" x="7518400" y="2559050"/>
          <p14:tracePt t="65989" x="7543800" y="2578100"/>
          <p14:tracePt t="66007" x="7562850" y="2584450"/>
          <p14:tracePt t="66025" x="7581900" y="2597150"/>
          <p14:tracePt t="66043" x="7607300" y="2597150"/>
          <p14:tracePt t="66060" x="7626350" y="2616200"/>
          <p14:tracePt t="66077" x="7639050" y="2616200"/>
          <p14:tracePt t="66110" x="7645400" y="2622550"/>
          <p14:tracePt t="66143" x="7651750" y="2628900"/>
          <p14:tracePt t="66161" x="7658100" y="2635250"/>
          <p14:tracePt t="66177" x="7658100" y="2647950"/>
          <p14:tracePt t="66194" x="7658100" y="2654300"/>
          <p14:tracePt t="66211" x="7658100" y="2660650"/>
          <p14:tracePt t="66229" x="7658100" y="2667000"/>
          <p14:tracePt t="66411" x="7658100" y="2679700"/>
          <p14:tracePt t="66443" x="7658100" y="2686050"/>
          <p14:tracePt t="66475" x="7658100" y="2692400"/>
          <p14:tracePt t="66492" x="7658100" y="2705100"/>
          <p14:tracePt t="66525" x="7658100" y="2711450"/>
          <p14:tracePt t="66547" x="7658100" y="2717800"/>
          <p14:tracePt t="66578" x="7658100" y="2724150"/>
          <p14:tracePt t="66603" x="7664450" y="2730500"/>
          <p14:tracePt t="66620" x="7664450" y="2743200"/>
          <p14:tracePt t="66636" x="7664450" y="2749550"/>
          <p14:tracePt t="66653" x="7664450" y="2768600"/>
          <p14:tracePt t="66670" x="7664450" y="2787650"/>
          <p14:tracePt t="66688" x="7664450" y="2794000"/>
          <p14:tracePt t="66706" x="7664450" y="2813050"/>
          <p14:tracePt t="66723" x="7664450" y="2825750"/>
          <p14:tracePt t="66741" x="7664450" y="2844800"/>
          <p14:tracePt t="66759" x="7664450" y="2876550"/>
          <p14:tracePt t="66776" x="7664450" y="2901950"/>
          <p14:tracePt t="66794" x="7664450" y="2933700"/>
          <p14:tracePt t="66811" x="7664450" y="2965450"/>
          <p14:tracePt t="66829" x="7664450" y="2978150"/>
          <p14:tracePt t="66846" x="7664450" y="2997200"/>
          <p14:tracePt t="66863" x="7664450" y="3003550"/>
          <p14:tracePt t="66880" x="7664450" y="3016250"/>
          <p14:tracePt t="66898" x="7664450" y="3028950"/>
          <p14:tracePt t="66931" x="7664450" y="3035300"/>
          <p14:tracePt t="67139" x="7658100" y="3035300"/>
          <p14:tracePt t="67155" x="7639050" y="3009900"/>
          <p14:tracePt t="67173" x="7626350" y="2971800"/>
          <p14:tracePt t="67191" x="7607300" y="2933700"/>
          <p14:tracePt t="67208" x="7575550" y="2882900"/>
          <p14:tracePt t="67226" x="7556500" y="2813050"/>
          <p14:tracePt t="67245" x="7550150" y="2781300"/>
          <p14:tracePt t="67262" x="7550150" y="2743200"/>
          <p14:tracePt t="67280" x="7543800" y="2711450"/>
          <p14:tracePt t="67298" x="7537450" y="2679700"/>
          <p14:tracePt t="67316" x="7537450" y="2654300"/>
          <p14:tracePt t="67333" x="7537450" y="2628900"/>
          <p14:tracePt t="67350" x="7537450" y="2603500"/>
          <p14:tracePt t="67367" x="7537450" y="2590800"/>
          <p14:tracePt t="67384" x="7537450" y="2584450"/>
          <p14:tracePt t="67401" x="7537450" y="2571750"/>
          <p14:tracePt t="67419" x="7537450" y="2552700"/>
          <p14:tracePt t="67435" x="7537450" y="2546350"/>
          <p14:tracePt t="67452" x="7537450" y="2533650"/>
          <p14:tracePt t="67469" x="7537450" y="2514600"/>
          <p14:tracePt t="67486" x="7537450" y="2495550"/>
          <p14:tracePt t="67502" x="7537450" y="2489200"/>
          <p14:tracePt t="67519" x="7537450" y="2463800"/>
          <p14:tracePt t="67537" x="7512050" y="2425700"/>
          <p14:tracePt t="67554" x="7505700" y="2419350"/>
          <p14:tracePt t="67571" x="7493000" y="2400300"/>
          <p14:tracePt t="67588" x="7486650" y="2387600"/>
          <p14:tracePt t="67605" x="7486650" y="2374900"/>
          <p14:tracePt t="67623" x="7480300" y="2355850"/>
          <p14:tracePt t="67641" x="7467600" y="2343150"/>
          <p14:tracePt t="67660" x="7467600" y="2336800"/>
          <p14:tracePt t="67677" x="7461250" y="2324100"/>
          <p14:tracePt t="67693" x="7448550" y="2311400"/>
          <p14:tracePt t="67726" x="7442200" y="2298700"/>
          <p14:tracePt t="67743" x="7435850" y="2298700"/>
          <p14:tracePt t="67760" x="7435850" y="2292350"/>
          <p14:tracePt t="67777" x="7429500" y="2292350"/>
          <p14:tracePt t="67835" x="7429500" y="2279650"/>
          <p14:tracePt t="67858" x="7423150" y="2279650"/>
          <p14:tracePt t="67875" x="7416800" y="2273300"/>
          <p14:tracePt t="67892" x="7416800" y="2266950"/>
          <p14:tracePt t="67909" x="7410450" y="2260600"/>
          <p14:tracePt t="68035" x="7404100" y="2254250"/>
          <p14:tracePt t="68140" x="7404100" y="2247900"/>
          <p14:tracePt t="68163" x="7397750" y="2247900"/>
          <p14:tracePt t="68179" x="7397750" y="2241550"/>
          <p14:tracePt t="68202" x="7391400" y="2235200"/>
          <p14:tracePt t="69058" x="7397750" y="2241550"/>
          <p14:tracePt t="69074" x="7404100" y="2266950"/>
          <p14:tracePt t="69092" x="7410450" y="2279650"/>
          <p14:tracePt t="69109" x="7416800" y="2292350"/>
          <p14:tracePt t="69126" x="7423150" y="2311400"/>
          <p14:tracePt t="69143" x="7435850" y="2343150"/>
          <p14:tracePt t="69161" x="7442200" y="2387600"/>
          <p14:tracePt t="69179" x="7448550" y="2438400"/>
          <p14:tracePt t="69196" x="7461250" y="2495550"/>
          <p14:tracePt t="69213" x="7461250" y="2540000"/>
          <p14:tracePt t="69230" x="7461250" y="2578100"/>
          <p14:tracePt t="69250" x="7461250" y="2603500"/>
          <p14:tracePt t="69267" x="7473950" y="2628900"/>
          <p14:tracePt t="69285" x="7486650" y="2654300"/>
          <p14:tracePt t="69302" x="7493000" y="2673350"/>
          <p14:tracePt t="69320" x="7505700" y="2698750"/>
          <p14:tracePt t="69337" x="7518400" y="2724150"/>
          <p14:tracePt t="69355" x="7524750" y="2736850"/>
          <p14:tracePt t="69372" x="7524750" y="2743200"/>
          <p14:tracePt t="69389" x="7524750" y="2749550"/>
          <p14:tracePt t="69408" x="7531100" y="2755900"/>
          <p14:tracePt t="69595" x="7543800" y="2755900"/>
          <p14:tracePt t="69612" x="7543800" y="2762250"/>
          <p14:tracePt t="69651" x="7550150" y="2762250"/>
          <p14:tracePt t="69667" x="7562850" y="2768600"/>
          <p14:tracePt t="69685" x="7569200" y="2774950"/>
          <p14:tracePt t="69718" x="7575550" y="2781300"/>
          <p14:tracePt t="69826" x="7575550" y="2787650"/>
          <p14:tracePt t="69843" x="7575550" y="2794000"/>
          <p14:tracePt t="69866" x="7569200" y="2794000"/>
          <p14:tracePt t="69883" x="7550150" y="2806700"/>
          <p14:tracePt t="69901" x="7537450" y="2813050"/>
          <p14:tracePt t="69918" x="7505700" y="2819400"/>
          <p14:tracePt t="69936" x="7461250" y="2813050"/>
          <p14:tracePt t="69954" x="7423150" y="2806700"/>
          <p14:tracePt t="70003" x="7416800" y="2806700"/>
          <p14:tracePt t="70019" x="7410450" y="2806700"/>
          <p14:tracePt t="70037" x="7397750" y="2806700"/>
          <p14:tracePt t="70054" x="7385050" y="2819400"/>
          <p14:tracePt t="70071" x="7385050" y="2825750"/>
          <p14:tracePt t="70089" x="7385050" y="2832100"/>
          <p14:tracePt t="70106" x="7378700" y="2844800"/>
          <p14:tracePt t="70123" x="7378700" y="2851150"/>
          <p14:tracePt t="70141" x="7378700" y="2863850"/>
          <p14:tracePt t="70160" x="7378700" y="2882900"/>
          <p14:tracePt t="70177" x="7378700" y="2933700"/>
          <p14:tracePt t="70196" x="7378700" y="2965450"/>
          <p14:tracePt t="70215" x="7378700" y="3003550"/>
          <p14:tracePt t="70233" x="7385050" y="3028950"/>
          <p14:tracePt t="70253" x="7385050" y="3048000"/>
          <p14:tracePt t="70271" x="7385050" y="3073400"/>
          <p14:tracePt t="70289" x="7391400" y="3111500"/>
          <p14:tracePt t="70307" x="7410450" y="3168650"/>
          <p14:tracePt t="70325" x="7423150" y="3187700"/>
          <p14:tracePt t="70342" x="7423150" y="3200400"/>
          <p14:tracePt t="70359" x="7423150" y="3213100"/>
          <p14:tracePt t="70394" x="7423150" y="3225800"/>
          <p14:tracePt t="70419" x="7423150" y="3232150"/>
          <p14:tracePt t="70435" x="7435850" y="3244850"/>
          <p14:tracePt t="70453" x="7442200" y="3257550"/>
          <p14:tracePt t="70470" x="7442200" y="3270250"/>
          <p14:tracePt t="70489" x="7442200" y="3276600"/>
          <p14:tracePt t="70505" x="7442200" y="3282950"/>
          <p14:tracePt t="70523" x="7448550" y="3289300"/>
          <p14:tracePt t="70540" x="7454900" y="3295650"/>
          <p14:tracePt t="71171" x="7467600" y="3308350"/>
          <p14:tracePt t="71194" x="7473950" y="3308350"/>
          <p14:tracePt t="71619" x="7473950" y="3314700"/>
          <p14:tracePt t="71636" x="7480300" y="3327400"/>
          <p14:tracePt t="71670" x="7480300" y="3340100"/>
          <p14:tracePt t="71687" x="7480300" y="3346450"/>
          <p14:tracePt t="71704" x="7480300" y="3365500"/>
          <p14:tracePt t="71722" x="7480300" y="3378200"/>
          <p14:tracePt t="71740" x="7480300" y="3384550"/>
          <p14:tracePt t="71762" x="7480300" y="3390900"/>
          <p14:tracePt t="71779" x="7480300" y="3397250"/>
          <p14:tracePt t="71810" x="7480300" y="3403600"/>
          <p14:tracePt t="71827" x="7480300" y="3416300"/>
          <p14:tracePt t="71844" x="7480300" y="3422650"/>
          <p14:tracePt t="71862" x="7480300" y="3435350"/>
          <p14:tracePt t="71908" x="7480300" y="3441700"/>
          <p14:tracePt t="71924" x="7480300" y="3454400"/>
          <p14:tracePt t="71941" x="7480300" y="3460750"/>
          <p14:tracePt t="71958" x="7480300" y="3473450"/>
          <p14:tracePt t="71975" x="7480300" y="3492500"/>
          <p14:tracePt t="71994" x="7480300" y="3511550"/>
          <p14:tracePt t="72010" x="7480300" y="3517900"/>
          <p14:tracePt t="72082" x="7486650" y="3517900"/>
          <p14:tracePt t="72099" x="7493000" y="3517900"/>
          <p14:tracePt t="72116" x="7493000" y="3492500"/>
          <p14:tracePt t="72132" x="7493000" y="3435350"/>
          <p14:tracePt t="72150" x="7499350" y="3397250"/>
          <p14:tracePt t="72167" x="7505700" y="3352800"/>
          <p14:tracePt t="72184" x="7518400" y="3314700"/>
          <p14:tracePt t="72201" x="7518400" y="3263900"/>
          <p14:tracePt t="72218" x="7524750" y="3219450"/>
          <p14:tracePt t="72236" x="7524750" y="3194050"/>
          <p14:tracePt t="72255" x="7524750" y="3136900"/>
          <p14:tracePt t="72273" x="7531100" y="3060700"/>
          <p14:tracePt t="72291" x="7531100" y="3009900"/>
          <p14:tracePt t="72309" x="7531100" y="2952750"/>
          <p14:tracePt t="72326" x="7531100" y="2908300"/>
          <p14:tracePt t="72343" x="7531100" y="2863850"/>
          <p14:tracePt t="72361" x="7518400" y="2800350"/>
          <p14:tracePt t="72378" x="7512050" y="2749550"/>
          <p14:tracePt t="72396" x="7493000" y="2686050"/>
          <p14:tracePt t="72414" x="7480300" y="2654300"/>
          <p14:tracePt t="72431" x="7467600" y="2597150"/>
          <p14:tracePt t="72448" x="7448550" y="2565400"/>
          <p14:tracePt t="72466" x="7429500" y="2514600"/>
          <p14:tracePt t="72484" x="7416800" y="2489200"/>
          <p14:tracePt t="72500" x="7410450" y="2470150"/>
          <p14:tracePt t="72517" x="7410450" y="2451100"/>
          <p14:tracePt t="72534" x="7397750" y="2419350"/>
          <p14:tracePt t="72551" x="7391400" y="2400300"/>
          <p14:tracePt t="72569" x="7378700" y="2355850"/>
          <p14:tracePt t="72586" x="7378700" y="2349500"/>
          <p14:tracePt t="72603" x="7372350" y="2336800"/>
          <p14:tracePt t="72620" x="7366000" y="2324100"/>
          <p14:tracePt t="72637" x="7366000" y="2317750"/>
          <p14:tracePt t="72654" x="7366000" y="2305050"/>
          <p14:tracePt t="72671" x="7359650" y="2292350"/>
          <p14:tracePt t="72688" x="7359650" y="2279650"/>
          <p14:tracePt t="72706" x="7346950" y="2254250"/>
          <p14:tracePt t="72803" x="7346950" y="2241550"/>
          <p14:tracePt t="72820" x="7340600" y="2241550"/>
          <p14:tracePt t="72836" x="7334250" y="2235200"/>
          <p14:tracePt t="72853" x="7327900" y="2228850"/>
          <p14:tracePt t="72882" x="7321550" y="2228850"/>
          <p14:tracePt t="72907" x="7308850" y="2228850"/>
          <p14:tracePt t="73003" x="7302500" y="2228850"/>
          <p14:tracePt t="73020" x="7289800" y="2228850"/>
          <p14:tracePt t="73054" x="7283450" y="2228850"/>
          <p14:tracePt t="73075" x="7277100" y="2228850"/>
          <p14:tracePt t="73308" x="7270750" y="2228850"/>
          <p14:tracePt t="73395" x="7264400" y="2228850"/>
          <p14:tracePt t="73412" x="7258050" y="2228850"/>
          <p14:tracePt t="73429" x="7251700" y="2228850"/>
          <p14:tracePt t="73755" x="7245350" y="2235200"/>
          <p14:tracePt t="73772" x="7245350" y="2247900"/>
          <p14:tracePt t="73790" x="7245350" y="2254250"/>
          <p14:tracePt t="73808" x="7232650" y="2273300"/>
          <p14:tracePt t="73825" x="7232650" y="2286000"/>
          <p14:tracePt t="73843" x="7226300" y="2298700"/>
          <p14:tracePt t="73861" x="7219950" y="2311400"/>
          <p14:tracePt t="76795" x="7219950" y="2317750"/>
          <p14:tracePt t="79004" x="7219950" y="2324100"/>
          <p14:tracePt t="79020" x="7194550" y="2343150"/>
          <p14:tracePt t="79037" x="7156450" y="2355850"/>
          <p14:tracePt t="79054" x="7124700" y="2362200"/>
          <p14:tracePt t="79093" x="7023100" y="2406650"/>
          <p14:tracePt t="79131" x="6775450" y="2470150"/>
          <p14:tracePt t="79169" x="6076950" y="2590800"/>
          <p14:tracePt t="79227" x="5721350" y="2679700"/>
          <p14:tracePt t="79287" x="5670550" y="2705100"/>
          <p14:tracePt t="79627" x="5670550" y="2717800"/>
          <p14:tracePt t="79649" x="5632450" y="2724150"/>
          <p14:tracePt t="79672" x="5613400" y="2724150"/>
          <p14:tracePt t="79696" x="5524500" y="2724150"/>
          <p14:tracePt t="79720" x="5308600" y="2692400"/>
          <p14:tracePt t="79744" x="4819650" y="2609850"/>
          <p14:tracePt t="79746" x="4565650" y="2559050"/>
          <p14:tracePt t="79769" x="4044950" y="2457450"/>
          <p14:tracePt t="79813" x="2768600" y="2095500"/>
          <p14:tracePt t="79855" x="1765300" y="1790700"/>
          <p14:tracePt t="79916" x="749300" y="1447800"/>
          <p14:tracePt t="81562" x="0" y="3886200"/>
          <p14:tracePt t="81602" x="50800" y="4133850"/>
          <p14:tracePt t="81643" x="88900" y="4362450"/>
          <p14:tracePt t="81664" x="114300" y="4464050"/>
          <p14:tracePt t="81687" x="222250" y="4641850"/>
          <p14:tracePt t="81709" x="323850" y="4806950"/>
          <p14:tracePt t="81731" x="355600" y="4940300"/>
          <p14:tracePt t="81753" x="374650" y="5041900"/>
          <p14:tracePt t="81773" x="387350" y="5111750"/>
          <p14:tracePt t="81790" x="387350" y="5187950"/>
          <p14:tracePt t="81806" x="387350" y="5238750"/>
          <p14:tracePt t="81823" x="381000" y="5314950"/>
          <p14:tracePt t="81840" x="374650" y="5403850"/>
          <p14:tracePt t="81856" x="368300" y="5492750"/>
          <p14:tracePt t="81874" x="368300" y="5588000"/>
          <p14:tracePt t="81890" x="406400" y="5670550"/>
          <p14:tracePt t="81906" x="444500" y="5778500"/>
          <p14:tracePt t="81923" x="476250" y="5905500"/>
          <p14:tracePt t="81940" x="488950" y="5962650"/>
          <p14:tracePt t="81957" x="508000" y="6032500"/>
          <p14:tracePt t="81973" x="508000" y="6102350"/>
          <p14:tracePt t="81990" x="508000" y="6172200"/>
          <p14:tracePt t="82006" x="508000" y="6261100"/>
          <p14:tracePt t="82023" x="514350" y="6330950"/>
          <p14:tracePt t="82040" x="520700" y="6400800"/>
          <p14:tracePt t="82056" x="539750" y="6457950"/>
          <p14:tracePt t="82074" x="539750" y="6515100"/>
          <p14:tracePt t="82090" x="539750" y="6559550"/>
          <p14:tracePt t="82106" x="539750" y="6584950"/>
          <p14:tracePt t="82123" x="533400" y="6616700"/>
          <p14:tracePt t="83990" x="1219200" y="6559550"/>
          <p14:tracePt t="84007" x="1219200" y="65468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6746175" y="5726467"/>
            <a:ext cx="135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1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1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68182" y="6532331"/>
            <a:ext cx="1118696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|</a:t>
            </a:r>
            <a:r>
              <a:rPr lang="fr-FR" b="1" dirty="0" smtClean="0"/>
              <a:t>  </a:t>
            </a:r>
            <a:r>
              <a:rPr lang="fr-FR" b="1" dirty="0" smtClean="0">
                <a:solidFill>
                  <a:schemeClr val="bg1"/>
                </a:solidFill>
              </a:rPr>
              <a:t>PAGE 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832091" y="22276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Bilayer AlN-NbTiN</a:t>
            </a:r>
            <a:endParaRPr lang="fr-FR" sz="2800" dirty="0"/>
          </a:p>
        </p:txBody>
      </p:sp>
      <p:pic>
        <p:nvPicPr>
          <p:cNvPr id="50" name="Picture 11" descr="irfulogoversio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 descr="CEA_Sacl_logoty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0" y="6623946"/>
            <a:ext cx="9144000" cy="25405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8088351" y="6623702"/>
            <a:ext cx="1118696" cy="244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 smtClean="0">
                <a:solidFill>
                  <a:schemeClr val="bg1"/>
                </a:solidFill>
              </a:rPr>
              <a:t>4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0" name="Espace réservé du numéro de diapositive 3"/>
          <p:cNvSpPr txBox="1">
            <a:spLocks/>
          </p:cNvSpPr>
          <p:nvPr/>
        </p:nvSpPr>
        <p:spPr>
          <a:xfrm>
            <a:off x="3721014" y="6643208"/>
            <a:ext cx="1701971" cy="2247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775" y="989960"/>
            <a:ext cx="1998755" cy="16639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74358" y="1091599"/>
            <a:ext cx="4481867" cy="13988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52000" tIns="144000" rIns="180000" bIns="1440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NbTiN has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performance (T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 K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Combination of NbCl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NH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TiCl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/NH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cycles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r>
              <a:rPr lang="fr-FR" sz="1200" b="1" dirty="0" smtClean="0">
                <a:solidFill>
                  <a:srgbClr val="FF0000"/>
                </a:solidFill>
              </a:rPr>
              <a:t>                  </a:t>
            </a: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fr-F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TiCl</a:t>
            </a:r>
            <a:r>
              <a:rPr lang="fr-FR" sz="1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NH</a:t>
            </a:r>
            <a:r>
              <a:rPr lang="fr-FR" sz="1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</a:t>
            </a:r>
            <a:r>
              <a:rPr lang="fr-F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NbCl</a:t>
            </a:r>
            <a:r>
              <a:rPr lang="fr-FR" sz="1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</a:t>
            </a:r>
            <a:r>
              <a:rPr lang="fr-FR" sz="1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/>
          <a:srcRect l="6027" t="8773" r="11927" b="5268"/>
          <a:stretch/>
        </p:blipFill>
        <p:spPr>
          <a:xfrm>
            <a:off x="2782357" y="2814626"/>
            <a:ext cx="3093163" cy="22792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5417" t="10095" r="12038" b="4561"/>
          <a:stretch/>
        </p:blipFill>
        <p:spPr>
          <a:xfrm>
            <a:off x="5963013" y="4094420"/>
            <a:ext cx="2922849" cy="2319884"/>
          </a:xfrm>
          <a:prstGeom prst="rect">
            <a:avLst/>
          </a:prstGeom>
        </p:spPr>
      </p:pic>
      <p:sp>
        <p:nvSpPr>
          <p:cNvPr id="27" name="Flèche droite 26"/>
          <p:cNvSpPr/>
          <p:nvPr/>
        </p:nvSpPr>
        <p:spPr bwMode="auto">
          <a:xfrm rot="1708455">
            <a:off x="5972490" y="3527778"/>
            <a:ext cx="623334" cy="410501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53" y="1285215"/>
            <a:ext cx="1757177" cy="88165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154874" y="2546160"/>
            <a:ext cx="31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8B0595"/>
                </a:solidFill>
              </a:rPr>
              <a:t>NbTiN Chemical composition</a:t>
            </a:r>
            <a:endParaRPr lang="fr-FR" sz="1400" b="1" u="sng" baseline="-25000" dirty="0">
              <a:solidFill>
                <a:srgbClr val="8B0595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46175" y="3733029"/>
            <a:ext cx="220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8B0595"/>
                </a:solidFill>
              </a:rPr>
              <a:t>Resistivity</a:t>
            </a:r>
            <a:endParaRPr lang="fr-FR" sz="1400" b="1" u="sng" baseline="-25000" dirty="0">
              <a:solidFill>
                <a:srgbClr val="8B0595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3795" y="3787887"/>
            <a:ext cx="220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8B0595"/>
                </a:solidFill>
              </a:rPr>
              <a:t>Critical temperature</a:t>
            </a:r>
            <a:endParaRPr lang="fr-FR" sz="1400" b="1" u="sng" baseline="-25000" dirty="0">
              <a:solidFill>
                <a:srgbClr val="8B059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0393" y="9460900"/>
            <a:ext cx="4754666" cy="1768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44000" rIns="180000" bIns="144000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varies with TiCl</a:t>
            </a:r>
            <a:r>
              <a:rPr lang="fr-F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NbCl</a:t>
            </a:r>
            <a:r>
              <a:rPr lang="fr-F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non linearly.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Highest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by ALD without any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fr-FR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Flèche droite 32"/>
          <p:cNvSpPr/>
          <p:nvPr/>
        </p:nvSpPr>
        <p:spPr bwMode="auto">
          <a:xfrm rot="8252432">
            <a:off x="2179071" y="3459912"/>
            <a:ext cx="623334" cy="410501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l="7901" t="7633" r="11146" b="5623"/>
          <a:stretch/>
        </p:blipFill>
        <p:spPr>
          <a:xfrm>
            <a:off x="0" y="4093926"/>
            <a:ext cx="2836255" cy="23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5"/>
    </mc:Choice>
    <mc:Fallback xmlns="">
      <p:transition spd="slow" advTm="8481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" x="4368800" y="3771900"/>
          <p14:tracePt t="91" x="4368800" y="3778250"/>
          <p14:tracePt t="113" x="4368800" y="3784600"/>
          <p14:tracePt t="136" x="4368800" y="3803650"/>
          <p14:tracePt t="159" x="4368800" y="3822700"/>
          <p14:tracePt t="184" x="4356100" y="3860800"/>
          <p14:tracePt t="207" x="4349750" y="3879850"/>
          <p14:tracePt t="229" x="4337050" y="3898900"/>
          <p14:tracePt t="254" x="4330700" y="3924300"/>
          <p14:tracePt t="277" x="4318000" y="3949700"/>
          <p14:tracePt t="300" x="4267200" y="4013200"/>
          <p14:tracePt t="324" x="4210050" y="4057650"/>
          <p14:tracePt t="347" x="4159250" y="4083050"/>
          <p14:tracePt t="370" x="4114800" y="4114800"/>
          <p14:tracePt t="392" x="4089400" y="4127500"/>
          <p14:tracePt t="416" x="4032250" y="4165600"/>
          <p14:tracePt t="439" x="3987800" y="4184650"/>
          <p14:tracePt t="461" x="3892550" y="4191000"/>
          <p14:tracePt t="503" x="3695700" y="4191000"/>
          <p14:tracePt t="545" x="3606800" y="4165600"/>
          <p14:tracePt t="587" x="3524250" y="4121150"/>
          <p14:tracePt t="629" x="3505200" y="4089400"/>
          <p14:tracePt t="671" x="3486150" y="4076700"/>
          <p14:tracePt t="10794" x="3492500" y="4076700"/>
          <p14:tracePt t="10835" x="3492500" y="4083050"/>
          <p14:tracePt t="10898" x="3492500" y="4089400"/>
          <p14:tracePt t="11043" x="3492500" y="4095750"/>
          <p14:tracePt t="11085" x="3492500" y="4102100"/>
          <p14:tracePt t="12803" x="3492500" y="4108450"/>
          <p14:tracePt t="12850" x="3486150" y="4114800"/>
          <p14:tracePt t="12891" x="3486150" y="4121150"/>
          <p14:tracePt t="13411" x="3486150" y="4127500"/>
          <p14:tracePt t="13452" x="3486150" y="4146550"/>
          <p14:tracePt t="13494" x="3473450" y="4197350"/>
          <p14:tracePt t="13535" x="3473450" y="4229100"/>
          <p14:tracePt t="13578" x="3498850" y="4349750"/>
          <p14:tracePt t="13620" x="3536950" y="4425950"/>
          <p14:tracePt t="13662" x="3562350" y="4470400"/>
          <p14:tracePt t="13703" x="3587750" y="4483100"/>
          <p14:tracePt t="13745" x="3670300" y="4489450"/>
          <p14:tracePt t="13788" x="3810000" y="4514850"/>
          <p14:tracePt t="13830" x="3930650" y="4533900"/>
          <p14:tracePt t="13872" x="4019550" y="4559300"/>
          <p14:tracePt t="13914" x="4108450" y="4572000"/>
          <p14:tracePt t="13935" x="4114800" y="4572000"/>
          <p14:tracePt t="13942" x="4127500" y="4572000"/>
          <p14:tracePt t="13959" x="4152900" y="4572000"/>
          <p14:tracePt t="13976" x="4178300" y="4572000"/>
          <p14:tracePt t="13992" x="4191000" y="4572000"/>
          <p14:tracePt t="14010" x="4210050" y="4572000"/>
          <p14:tracePt t="14025" x="4210050" y="4565650"/>
          <p14:tracePt t="14042" x="4210050" y="4559300"/>
          <p14:tracePt t="14699" x="4216400" y="4559300"/>
          <p14:tracePt t="14707" x="4222750" y="4559300"/>
          <p14:tracePt t="14714" x="4229100" y="4559300"/>
          <p14:tracePt t="14730" x="4235450" y="4559300"/>
          <p14:tracePt t="15139" x="4235450" y="4552950"/>
          <p14:tracePt t="15146" x="4235450" y="4546600"/>
          <p14:tracePt t="15162" x="4235450" y="4540250"/>
          <p14:tracePt t="15186" x="4229100" y="4533900"/>
          <p14:tracePt t="16602" x="4235450" y="4533900"/>
          <p14:tracePt t="16610" x="4248150" y="4533900"/>
          <p14:tracePt t="16618" x="4260850" y="4527550"/>
          <p14:tracePt t="16627" x="4273550" y="4527550"/>
          <p14:tracePt t="16642" x="4292600" y="4521200"/>
          <p14:tracePt t="16666" x="4318000" y="4502150"/>
          <p14:tracePt t="16689" x="4324350" y="4502150"/>
          <p14:tracePt t="16712" x="4324350" y="4489450"/>
          <p14:tracePt t="16736" x="4356100" y="4483100"/>
          <p14:tracePt t="16739" x="4368800" y="4476750"/>
          <p14:tracePt t="16761" x="4406900" y="4464050"/>
          <p14:tracePt t="16785" x="4438650" y="4445000"/>
          <p14:tracePt t="16808" x="4464050" y="4406900"/>
          <p14:tracePt t="16832" x="4483100" y="4349750"/>
          <p14:tracePt t="16855" x="4489450" y="4311650"/>
          <p14:tracePt t="16879" x="4508500" y="4267200"/>
          <p14:tracePt t="16903" x="4533900" y="4210050"/>
          <p14:tracePt t="16926" x="4572000" y="4152900"/>
          <p14:tracePt t="16950" x="4610100" y="4089400"/>
          <p14:tracePt t="16973" x="4641850" y="4044950"/>
          <p14:tracePt t="16997" x="4679950" y="4000500"/>
          <p14:tracePt t="17020" x="4705350" y="3956050"/>
          <p14:tracePt t="17043" x="4711700" y="3917950"/>
          <p14:tracePt t="17066" x="4718050" y="3892550"/>
          <p14:tracePt t="17089" x="4724400" y="3873500"/>
          <p14:tracePt t="17136" x="4724400" y="3860800"/>
          <p14:tracePt t="17160" x="4724400" y="3829050"/>
          <p14:tracePt t="17183" x="4692650" y="3746500"/>
          <p14:tracePt t="17207" x="4667250" y="3651250"/>
          <p14:tracePt t="17230" x="4654550" y="3606800"/>
          <p14:tracePt t="17254" x="4635500" y="3568700"/>
          <p14:tracePt t="17277" x="4635500" y="3549650"/>
          <p14:tracePt t="17300" x="4629150" y="3524250"/>
          <p14:tracePt t="17323" x="4610100" y="3460750"/>
          <p14:tracePt t="17346" x="4572000" y="3340100"/>
          <p14:tracePt t="17369" x="4559300" y="3270250"/>
          <p14:tracePt t="17392" x="4540250" y="3149600"/>
          <p14:tracePt t="17416" x="4527550" y="3048000"/>
          <p14:tracePt t="17439" x="4508500" y="2933700"/>
          <p14:tracePt t="17461" x="4495800" y="2825750"/>
          <p14:tracePt t="17484" x="4495800" y="2768600"/>
          <p14:tracePt t="17508" x="4495800" y="2711450"/>
          <p14:tracePt t="17531" x="4495800" y="2679700"/>
          <p14:tracePt t="17556" x="4489450" y="2616200"/>
          <p14:tracePt t="17579" x="4483100" y="2559050"/>
          <p14:tracePt t="17602" x="4483100" y="2489200"/>
          <p14:tracePt t="17626" x="4483100" y="2432050"/>
          <p14:tracePt t="17648" x="4476750" y="2400300"/>
          <p14:tracePt t="17673" x="4451350" y="2336800"/>
          <p14:tracePt t="17696" x="4451350" y="2311400"/>
          <p14:tracePt t="17720" x="4432300" y="2273300"/>
          <p14:tracePt t="17744" x="4432300" y="2254250"/>
          <p14:tracePt t="17746" x="4432300" y="2241550"/>
          <p14:tracePt t="17769" x="4432300" y="2228850"/>
          <p14:tracePt t="17792" x="4413250" y="2190750"/>
          <p14:tracePt t="17816" x="4387850" y="2165350"/>
          <p14:tracePt t="17839" x="4362450" y="2146300"/>
          <p14:tracePt t="17862" x="4330700" y="2139950"/>
          <p14:tracePt t="17886" x="4305300" y="2139950"/>
          <p14:tracePt t="17909" x="4286250" y="2139950"/>
          <p14:tracePt t="17932" x="4254500" y="2139950"/>
          <p14:tracePt t="17955" x="4216400" y="2127250"/>
          <p14:tracePt t="17978" x="4184650" y="2120900"/>
          <p14:tracePt t="18001" x="4178300" y="2120900"/>
          <p14:tracePt t="18282" x="4171950" y="2114550"/>
          <p14:tracePt t="18304" x="4159250" y="2114550"/>
          <p14:tracePt t="18327" x="4152900" y="2114550"/>
          <p14:tracePt t="18350" x="4146550" y="2114550"/>
          <p14:tracePt t="18373" x="4140200" y="2114550"/>
          <p14:tracePt t="18419" x="4133850" y="2120900"/>
          <p14:tracePt t="18450" x="4127500" y="2133600"/>
          <p14:tracePt t="18498" x="4127500" y="2139950"/>
          <p14:tracePt t="18587" x="4127500" y="2146300"/>
          <p14:tracePt t="18627" x="4127500" y="2152650"/>
          <p14:tracePt t="18650" x="4127500" y="2159000"/>
          <p14:tracePt t="18673" x="4127500" y="2171700"/>
          <p14:tracePt t="18696" x="4114800" y="2203450"/>
          <p14:tracePt t="18720" x="4114800" y="2235200"/>
          <p14:tracePt t="18947" x="4114800" y="2241550"/>
          <p14:tracePt t="18969" x="4114800" y="2260600"/>
          <p14:tracePt t="18992" x="4121150" y="2273300"/>
          <p14:tracePt t="19016" x="4133850" y="2298700"/>
          <p14:tracePt t="19039" x="4140200" y="2311400"/>
          <p14:tracePt t="19062" x="4146550" y="2317750"/>
          <p14:tracePt t="19084" x="4159250" y="2317750"/>
          <p14:tracePt t="19108" x="4178300" y="2317750"/>
          <p14:tracePt t="19130" x="4210050" y="2317750"/>
          <p14:tracePt t="19153" x="4229100" y="2317750"/>
          <p14:tracePt t="19176" x="4241800" y="2311400"/>
          <p14:tracePt t="19199" x="4260850" y="2298700"/>
          <p14:tracePt t="19222" x="4279900" y="2292350"/>
          <p14:tracePt t="19246" x="4298950" y="2273300"/>
          <p14:tracePt t="19269" x="4305300" y="2254250"/>
          <p14:tracePt t="19291" x="4311650" y="2241550"/>
          <p14:tracePt t="19315" x="4311650" y="2216150"/>
          <p14:tracePt t="19337" x="4311650" y="2178050"/>
          <p14:tracePt t="19383" x="4298950" y="2152650"/>
          <p14:tracePt t="19407" x="4292600" y="2146300"/>
          <p14:tracePt t="19430" x="4292600" y="2139950"/>
          <p14:tracePt t="19453" x="4279900" y="2120900"/>
          <p14:tracePt t="19476" x="4267200" y="2108200"/>
          <p14:tracePt t="19499" x="4260850" y="2095500"/>
          <p14:tracePt t="19522" x="4248150" y="2082800"/>
          <p14:tracePt t="19545" x="4248150" y="2070100"/>
          <p14:tracePt t="19568" x="4241800" y="2070100"/>
          <p14:tracePt t="19634" x="4235450" y="2070100"/>
          <p14:tracePt t="19656" x="4229100" y="2070100"/>
          <p14:tracePt t="19679" x="4216400" y="2070100"/>
          <p14:tracePt t="19725" x="4203700" y="2070100"/>
          <p14:tracePt t="19748" x="4197350" y="2070100"/>
          <p14:tracePt t="19770" x="4171950" y="2070100"/>
          <p14:tracePt t="19793" x="4159250" y="2070100"/>
          <p14:tracePt t="19816" x="4146550" y="2070100"/>
          <p14:tracePt t="19840" x="4121150" y="2070100"/>
          <p14:tracePt t="19863" x="4114800" y="2070100"/>
          <p14:tracePt t="19886" x="4102100" y="2070100"/>
          <p14:tracePt t="19910" x="4089400" y="2070100"/>
          <p14:tracePt t="19932" x="4076700" y="2076450"/>
          <p14:tracePt t="19956" x="4064000" y="2114550"/>
          <p14:tracePt t="19979" x="4064000" y="2133600"/>
          <p14:tracePt t="20001" x="4064000" y="2146300"/>
          <p14:tracePt t="20024" x="4064000" y="2152650"/>
          <p14:tracePt t="20048" x="4064000" y="2159000"/>
          <p14:tracePt t="20070" x="4064000" y="2165350"/>
          <p14:tracePt t="20093" x="4070350" y="2184400"/>
          <p14:tracePt t="20116" x="4070350" y="2197100"/>
          <p14:tracePt t="20161" x="4070350" y="2203450"/>
          <p14:tracePt t="20202" x="4076700" y="2209800"/>
          <p14:tracePt t="20225" x="4083050" y="2222500"/>
          <p14:tracePt t="20249" x="4089400" y="2235200"/>
          <p14:tracePt t="20272" x="4089400" y="2247900"/>
          <p14:tracePt t="20379" x="4089400" y="2254250"/>
          <p14:tracePt t="20401" x="4095750" y="2260600"/>
          <p14:tracePt t="20579" x="4102100" y="2260600"/>
          <p14:tracePt t="20601" x="4102100" y="2266950"/>
          <p14:tracePt t="20624" x="4102100" y="2273300"/>
          <p14:tracePt t="22667" x="4102100" y="2286000"/>
          <p14:tracePt t="22688" x="4127500" y="2317750"/>
          <p14:tracePt t="22712" x="4191000" y="2374900"/>
          <p14:tracePt t="22736" x="4254500" y="2419350"/>
          <p14:tracePt t="22737" x="4267200" y="2432050"/>
          <p14:tracePt t="22760" x="4292600" y="2457450"/>
          <p14:tracePt t="22784" x="4318000" y="2495550"/>
          <p14:tracePt t="22808" x="4337050" y="2527300"/>
          <p14:tracePt t="22832" x="4362450" y="2578100"/>
          <p14:tracePt t="22855" x="4375150" y="2616200"/>
          <p14:tracePt t="22878" x="4381500" y="2647950"/>
          <p14:tracePt t="22901" x="4400550" y="2686050"/>
          <p14:tracePt t="22924" x="4413250" y="2736850"/>
          <p14:tracePt t="22948" x="4445000" y="2863850"/>
          <p14:tracePt t="22971" x="4470400" y="2971800"/>
          <p14:tracePt t="22994" x="4514850" y="3086100"/>
          <p14:tracePt t="23017" x="4552950" y="3168650"/>
          <p14:tracePt t="23040" x="4591050" y="3251200"/>
          <p14:tracePt t="23064" x="4667250" y="3435350"/>
          <p14:tracePt t="23087" x="4794250" y="3638550"/>
          <p14:tracePt t="23110" x="4902200" y="3790950"/>
          <p14:tracePt t="23133" x="4991100" y="3911600"/>
          <p14:tracePt t="23156" x="5073650" y="3968750"/>
          <p14:tracePt t="23179" x="5194300" y="4006850"/>
          <p14:tracePt t="23202" x="5365750" y="4070350"/>
          <p14:tracePt t="23226" x="5530850" y="4102100"/>
          <p14:tracePt t="23250" x="5695950" y="4127500"/>
          <p14:tracePt t="23273" x="5905500" y="4159250"/>
          <p14:tracePt t="23296" x="6057900" y="4178300"/>
          <p14:tracePt t="23319" x="6242050" y="4178300"/>
          <p14:tracePt t="23342" x="6324600" y="4165600"/>
          <p14:tracePt t="23364" x="6369050" y="4127500"/>
          <p14:tracePt t="23387" x="6400800" y="4076700"/>
          <p14:tracePt t="23411" x="6413500" y="4038600"/>
          <p14:tracePt t="23434" x="6426200" y="3987800"/>
          <p14:tracePt t="23457" x="6438900" y="3943350"/>
          <p14:tracePt t="23494" x="6464300" y="3771900"/>
          <p14:tracePt t="23531" x="6464300" y="3613150"/>
          <p14:tracePt t="23569" x="6432550" y="3467100"/>
          <p14:tracePt t="23606" x="6356350" y="3308350"/>
          <p14:tracePt t="23643" x="6305550" y="3181350"/>
          <p14:tracePt t="23680" x="6267450" y="3098800"/>
          <p14:tracePt t="23703" x="6248400" y="3067050"/>
          <p14:tracePt t="23727" x="6229350" y="3035300"/>
          <p14:tracePt t="23751" x="6203950" y="2997200"/>
          <p14:tracePt t="23774" x="6178550" y="2978150"/>
          <p14:tracePt t="23798" x="6159500" y="2952750"/>
          <p14:tracePt t="23821" x="6146800" y="2927350"/>
          <p14:tracePt t="23844" x="6127750" y="2908300"/>
          <p14:tracePt t="23868" x="6102350" y="2882900"/>
          <p14:tracePt t="23892" x="6089650" y="2863850"/>
          <p14:tracePt t="23915" x="6064250" y="2844800"/>
          <p14:tracePt t="23937" x="6032500" y="2806700"/>
          <p14:tracePt t="23961" x="6026150" y="2787650"/>
          <p14:tracePt t="23983" x="6007100" y="2755900"/>
          <p14:tracePt t="24006" x="6000750" y="2755900"/>
          <p14:tracePt t="24029" x="6000750" y="2730500"/>
          <p14:tracePt t="24052" x="5988050" y="2698750"/>
          <p14:tracePt t="24075" x="5969000" y="2647950"/>
          <p14:tracePt t="24097" x="5956300" y="2609850"/>
          <p14:tracePt t="24120" x="5943600" y="2571750"/>
          <p14:tracePt t="24144" x="5937250" y="2520950"/>
          <p14:tracePt t="24166" x="5924550" y="2482850"/>
          <p14:tracePt t="24189" x="5911850" y="2438400"/>
          <p14:tracePt t="24212" x="5911850" y="2413000"/>
          <p14:tracePt t="24235" x="5911850" y="2381250"/>
          <p14:tracePt t="24259" x="5892800" y="2349500"/>
          <p14:tracePt t="24282" x="5886450" y="2330450"/>
          <p14:tracePt t="24306" x="5880100" y="2305050"/>
          <p14:tracePt t="24329" x="5873750" y="2298700"/>
          <p14:tracePt t="24352" x="5867400" y="2286000"/>
          <p14:tracePt t="24376" x="5867400" y="2273300"/>
          <p14:tracePt t="24399" x="5861050" y="2266950"/>
          <p14:tracePt t="24482" x="5854700" y="2266950"/>
          <p14:tracePt t="24504" x="5842000" y="2266950"/>
          <p14:tracePt t="24527" x="5803900" y="2273300"/>
          <p14:tracePt t="24550" x="5778500" y="2349500"/>
          <p14:tracePt t="24574" x="5708650" y="2413000"/>
          <p14:tracePt t="25234" x="5721350" y="2413000"/>
          <p14:tracePt t="25259" x="5727700" y="2406650"/>
          <p14:tracePt t="25281" x="5727700" y="2393950"/>
          <p14:tracePt t="25305" x="5727700" y="2381250"/>
          <p14:tracePt t="25328" x="5727700" y="2374900"/>
          <p14:tracePt t="25352" x="5727700" y="2362200"/>
          <p14:tracePt t="25376" x="5727700" y="2355850"/>
          <p14:tracePt t="25399" x="5727700" y="2349500"/>
          <p14:tracePt t="25423" x="5721350" y="2336800"/>
          <p14:tracePt t="25446" x="5715000" y="2336800"/>
          <p14:tracePt t="25491" x="5708650" y="2336800"/>
          <p14:tracePt t="25513" x="5702300" y="2336800"/>
          <p14:tracePt t="25536" x="5702300" y="2330450"/>
          <p14:tracePt t="25570" x="5702300" y="2324100"/>
          <p14:tracePt t="25593" x="5702300" y="2317750"/>
          <p14:tracePt t="25616" x="5702300" y="2311400"/>
          <p14:tracePt t="25638" x="5702300" y="2305050"/>
          <p14:tracePt t="26794" x="5708650" y="2305050"/>
          <p14:tracePt t="28219" x="5715000" y="2305050"/>
          <p14:tracePt t="28243" x="5715000" y="2324100"/>
          <p14:tracePt t="28266" x="5727700" y="2393950"/>
          <p14:tracePt t="28289" x="5734050" y="2476500"/>
          <p14:tracePt t="28312" x="5740400" y="2520950"/>
          <p14:tracePt t="28336" x="5740400" y="2571750"/>
          <p14:tracePt t="28359" x="5740400" y="2628900"/>
          <p14:tracePt t="28382" x="5740400" y="2705100"/>
          <p14:tracePt t="28405" x="5727700" y="2787650"/>
          <p14:tracePt t="28429" x="5708650" y="2870200"/>
          <p14:tracePt t="28452" x="5702300" y="2952750"/>
          <p14:tracePt t="28475" x="5689600" y="3041650"/>
          <p14:tracePt t="28498" x="5664200" y="3149600"/>
          <p14:tracePt t="28521" x="5664200" y="3200400"/>
          <p14:tracePt t="28544" x="5657850" y="3321050"/>
          <p14:tracePt t="28568" x="5638800" y="3441700"/>
          <p14:tracePt t="28591" x="5581650" y="3619500"/>
          <p14:tracePt t="28615" x="5410200" y="3867150"/>
          <p14:tracePt t="28637" x="5200650" y="4114800"/>
          <p14:tracePt t="28661" x="5099050" y="4222750"/>
          <p14:tracePt t="28683" x="5080000" y="4248150"/>
          <p14:tracePt t="28728" x="5073650" y="4254500"/>
          <p14:tracePt t="28751" x="5054600" y="4254500"/>
          <p14:tracePt t="28774" x="5035550" y="4260850"/>
          <p14:tracePt t="28797" x="5003800" y="4292600"/>
          <p14:tracePt t="28820" x="4991100" y="4305300"/>
          <p14:tracePt t="28843" x="4965700" y="4330700"/>
          <p14:tracePt t="28866" x="4902200" y="4381500"/>
          <p14:tracePt t="28888" x="4851400" y="4419600"/>
          <p14:tracePt t="28912" x="4743450" y="4457700"/>
          <p14:tracePt t="28935" x="4679950" y="4489450"/>
          <p14:tracePt t="28958" x="4648200" y="4508500"/>
          <p14:tracePt t="28981" x="4610100" y="4527550"/>
          <p14:tracePt t="29003" x="4533900" y="4559300"/>
          <p14:tracePt t="29026" x="4464050" y="4572000"/>
          <p14:tracePt t="29041" x="4438650" y="4572000"/>
          <p14:tracePt t="29058" x="4419600" y="4578350"/>
          <p14:tracePt t="29075" x="4413250" y="4578350"/>
          <p14:tracePt t="29092" x="4381500" y="4578350"/>
          <p14:tracePt t="29109" x="4349750" y="4578350"/>
          <p14:tracePt t="29125" x="4318000" y="4578350"/>
          <p14:tracePt t="29142" x="4273550" y="4578350"/>
          <p14:tracePt t="29159" x="4222750" y="4578350"/>
          <p14:tracePt t="29175" x="4197350" y="4578350"/>
          <p14:tracePt t="29191" x="4152900" y="4578350"/>
          <p14:tracePt t="29209" x="4095750" y="4584700"/>
          <p14:tracePt t="29225" x="4076700" y="4591050"/>
          <p14:tracePt t="29241" x="4064000" y="4597400"/>
          <p14:tracePt t="29259" x="4038600" y="4616450"/>
          <p14:tracePt t="29275" x="4019550" y="4629150"/>
          <p14:tracePt t="29292" x="3987800" y="4635500"/>
          <p14:tracePt t="29308" x="3968750" y="4635500"/>
          <p14:tracePt t="29325" x="3949700" y="4635500"/>
          <p14:tracePt t="29347" x="3924300" y="4635500"/>
          <p14:tracePt t="29368" x="3905250" y="4635500"/>
          <p14:tracePt t="29390" x="3892550" y="4635500"/>
          <p14:tracePt t="29412" x="3873500" y="4635500"/>
          <p14:tracePt t="29435" x="3854450" y="4635500"/>
          <p14:tracePt t="29457" x="3829050" y="4635500"/>
          <p14:tracePt t="29479" x="3803650" y="4635500"/>
          <p14:tracePt t="29501" x="3771900" y="4635500"/>
          <p14:tracePt t="29522" x="3752850" y="4635500"/>
          <p14:tracePt t="29545" x="3746500" y="4635500"/>
          <p14:tracePt t="29566" x="3740150" y="4635500"/>
          <p14:tracePt t="29588" x="3714750" y="4635500"/>
          <p14:tracePt t="29609" x="3657600" y="4635500"/>
          <p14:tracePt t="29630" x="3638550" y="4635500"/>
          <p14:tracePt t="29651" x="3632200" y="4635500"/>
          <p14:tracePt t="30460" x="3619500" y="4635500"/>
          <p14:tracePt t="30482" x="3606800" y="4635500"/>
          <p14:tracePt t="30507" x="3600450" y="4635500"/>
          <p14:tracePt t="30528" x="3587750" y="4635500"/>
          <p14:tracePt t="30570" x="3581400" y="4635500"/>
          <p14:tracePt t="30591" x="3575050" y="4629150"/>
          <p14:tracePt t="31307" x="3575050" y="4635500"/>
          <p14:tracePt t="31328" x="3581400" y="4635500"/>
          <p14:tracePt t="31349" x="3594100" y="4635500"/>
          <p14:tracePt t="31394" x="3600450" y="4635500"/>
          <p14:tracePt t="31416" x="3606800" y="4635500"/>
          <p14:tracePt t="31437" x="3613150" y="4629150"/>
          <p14:tracePt t="31459" x="3619500" y="4629150"/>
          <p14:tracePt t="31481" x="3625850" y="4622800"/>
          <p14:tracePt t="31502" x="3625850" y="4610100"/>
          <p14:tracePt t="31524" x="3638550" y="4597400"/>
          <p14:tracePt t="31546" x="3638550" y="4584700"/>
          <p14:tracePt t="31567" x="3638550" y="4572000"/>
          <p14:tracePt t="31589" x="3638550" y="4508500"/>
          <p14:tracePt t="31630" x="3600450" y="4171950"/>
          <p14:tracePt t="31672" x="3594100" y="3727450"/>
          <p14:tracePt t="31714" x="3543300" y="3359150"/>
          <p14:tracePt t="31756" x="3498850" y="3079750"/>
          <p14:tracePt t="31799" x="3467100" y="2749550"/>
          <p14:tracePt t="31841" x="3441700" y="2514600"/>
          <p14:tracePt t="31883" x="3422650" y="2413000"/>
          <p14:tracePt t="31925" x="3403600" y="2279650"/>
          <p14:tracePt t="31966" x="3333750" y="2165350"/>
          <p14:tracePt t="32008" x="3263900" y="2057400"/>
          <p14:tracePt t="32050" x="3194050" y="1924050"/>
          <p14:tracePt t="32092" x="3162300" y="1860550"/>
          <p14:tracePt t="32134" x="3130550" y="1847850"/>
          <p14:tracePt t="32176" x="2997200" y="1809750"/>
          <p14:tracePt t="32218" x="2914650" y="1771650"/>
          <p14:tracePt t="32260" x="2882900" y="1752600"/>
          <p14:tracePt t="32282" x="2870200" y="1739900"/>
          <p14:tracePt t="32304" x="2863850" y="1733550"/>
          <p14:tracePt t="32675" x="2857500" y="1746250"/>
          <p14:tracePt t="32696" x="2870200" y="1771650"/>
          <p14:tracePt t="32718" x="2882900" y="1816100"/>
          <p14:tracePt t="32741" x="2901950" y="1866900"/>
          <p14:tracePt t="32764" x="2927350" y="1930400"/>
          <p14:tracePt t="32786" x="2946400" y="2012950"/>
          <p14:tracePt t="32808" x="2952750" y="2076450"/>
          <p14:tracePt t="32830" x="2952750" y="2165350"/>
          <p14:tracePt t="32851" x="2933700" y="2254250"/>
          <p14:tracePt t="32872" x="2914650" y="2305050"/>
          <p14:tracePt t="32894" x="2863850" y="2419350"/>
          <p14:tracePt t="32916" x="2832100" y="2508250"/>
          <p14:tracePt t="32936" x="2825750" y="2559050"/>
          <p14:tracePt t="32959" x="2819400" y="2641600"/>
          <p14:tracePt t="32981" x="2819400" y="2692400"/>
          <p14:tracePt t="33002" x="2825750" y="2724150"/>
          <p14:tracePt t="33024" x="2825750" y="2736850"/>
          <p14:tracePt t="33045" x="2832100" y="2736850"/>
          <p14:tracePt t="33066" x="2863850" y="2736850"/>
          <p14:tracePt t="33088" x="2895600" y="2736850"/>
          <p14:tracePt t="33110" x="2946400" y="2730500"/>
          <p14:tracePt t="33131" x="2978150" y="2717800"/>
          <p14:tracePt t="33152" x="2990850" y="2717800"/>
          <p14:tracePt t="33174" x="2997200" y="2717800"/>
          <p14:tracePt t="33196" x="3009900" y="2717800"/>
          <p14:tracePt t="33216" x="3016250" y="2717800"/>
          <p14:tracePt t="33237" x="3028950" y="2717800"/>
          <p14:tracePt t="33260" x="3048000" y="2717800"/>
          <p14:tracePt t="33281" x="3092450" y="2749550"/>
          <p14:tracePt t="33302" x="3136900" y="2781300"/>
          <p14:tracePt t="33344" x="3168650" y="2832100"/>
          <p14:tracePt t="33388" x="3194050" y="2921000"/>
          <p14:tracePt t="33431" x="3194050" y="2971800"/>
          <p14:tracePt t="33473" x="3194050" y="3054350"/>
          <p14:tracePt t="33515" x="3181350" y="3105150"/>
          <p14:tracePt t="33557" x="3168650" y="3168650"/>
          <p14:tracePt t="33599" x="3162300" y="3244850"/>
          <p14:tracePt t="33641" x="3162300" y="3441700"/>
          <p14:tracePt t="33683" x="3162300" y="3517900"/>
          <p14:tracePt t="33725" x="3162300" y="3594100"/>
          <p14:tracePt t="33767" x="3162300" y="3708400"/>
          <p14:tracePt t="33809" x="3136900" y="3898900"/>
          <p14:tracePt t="33850" x="3130550" y="3975100"/>
          <p14:tracePt t="33892" x="3117850" y="4013200"/>
          <p14:tracePt t="33934" x="3098800" y="4076700"/>
          <p14:tracePt t="33976" x="3098800" y="4095750"/>
          <p14:tracePt t="34017" x="3092450" y="4114800"/>
          <p14:tracePt t="34038" x="3092450" y="4121150"/>
          <p14:tracePt t="34060" x="3092450" y="4133850"/>
          <p14:tracePt t="34081" x="3092450" y="4152900"/>
          <p14:tracePt t="34102" x="3092450" y="4165600"/>
          <p14:tracePt t="34203" x="3098800" y="4178300"/>
          <p14:tracePt t="34224" x="3098800" y="4184650"/>
          <p14:tracePt t="34245" x="3098800" y="4197350"/>
          <p14:tracePt t="34267" x="3098800" y="4203700"/>
          <p14:tracePt t="34288" x="3098800" y="4210050"/>
          <p14:tracePt t="34310" x="3092450" y="4222750"/>
          <p14:tracePt t="34352" x="3086100" y="4229100"/>
          <p14:tracePt t="34386" x="3086100" y="4235450"/>
          <p14:tracePt t="35507" x="3079750" y="4235450"/>
          <p14:tracePt t="35528" x="3073400" y="4248150"/>
          <p14:tracePt t="35550" x="3067050" y="4267200"/>
          <p14:tracePt t="35571" x="3054350" y="4286250"/>
          <p14:tracePt t="35593" x="3048000" y="4305300"/>
          <p14:tracePt t="35615" x="3041650" y="4311650"/>
          <p14:tracePt t="35636" x="3035300" y="4311650"/>
          <p14:tracePt t="35658" x="3016250" y="4318000"/>
          <p14:tracePt t="35679" x="2990850" y="4330700"/>
          <p14:tracePt t="35701" x="2946400" y="4343400"/>
          <p14:tracePt t="35723" x="2901950" y="4349750"/>
          <p14:tracePt t="35745" x="2832100" y="4349750"/>
          <p14:tracePt t="35767" x="2781300" y="4349750"/>
          <p14:tracePt t="35789" x="2667000" y="4349750"/>
          <p14:tracePt t="35810" x="2609850" y="4349750"/>
          <p14:tracePt t="35831" x="2603500" y="4349750"/>
          <p14:tracePt t="35853" x="2590800" y="4349750"/>
          <p14:tracePt t="35874" x="2565400" y="4343400"/>
          <p14:tracePt t="35896" x="2552700" y="4330700"/>
          <p14:tracePt t="35918" x="2520950" y="4311650"/>
          <p14:tracePt t="35939" x="2501900" y="4305300"/>
          <p14:tracePt t="35962" x="2482850" y="4292600"/>
          <p14:tracePt t="35983" x="2463800" y="4286250"/>
          <p14:tracePt t="36004" x="2438400" y="4279900"/>
          <p14:tracePt t="36026" x="2419350" y="4273550"/>
          <p14:tracePt t="36047" x="2413000" y="4267200"/>
          <p14:tracePt t="36069" x="2400300" y="4254500"/>
          <p14:tracePt t="36090" x="2381250" y="4235450"/>
          <p14:tracePt t="36112" x="2368550" y="4222750"/>
          <p14:tracePt t="36134" x="2330450" y="4210050"/>
          <p14:tracePt t="36155" x="2311400" y="4203700"/>
          <p14:tracePt t="36177" x="2298700" y="4191000"/>
          <p14:tracePt t="36198" x="2286000" y="4184650"/>
          <p14:tracePt t="36220" x="2273300" y="4159250"/>
          <p14:tracePt t="36241" x="2254250" y="4140200"/>
          <p14:tracePt t="36264" x="2247900" y="4133850"/>
          <p14:tracePt t="36285" x="2247900" y="4121150"/>
          <p14:tracePt t="36306" x="2235200" y="4114800"/>
          <p14:tracePt t="36328" x="2235200" y="4108450"/>
          <p14:tracePt t="36350" x="2228850" y="4089400"/>
          <p14:tracePt t="36371" x="2222500" y="4089400"/>
          <p14:tracePt t="36491" x="2216150" y="4083050"/>
          <p14:tracePt t="36512" x="2203450" y="4076700"/>
          <p14:tracePt t="36534" x="2159000" y="4064000"/>
          <p14:tracePt t="36555" x="2139950" y="4051300"/>
          <p14:tracePt t="36577" x="2127250" y="4044950"/>
          <p14:tracePt t="36643" x="2127250" y="4038600"/>
          <p14:tracePt t="36730" x="2127250" y="4032250"/>
          <p14:tracePt t="36751" x="2127250" y="4019550"/>
          <p14:tracePt t="36772" x="2127250" y="4013200"/>
          <p14:tracePt t="36793" x="2120900" y="4000500"/>
          <p14:tracePt t="36814" x="2120900" y="3994150"/>
          <p14:tracePt t="36882" x="2120900" y="3987800"/>
          <p14:tracePt t="36923" x="2120900" y="3981450"/>
          <p14:tracePt t="36944" x="2120900" y="3975100"/>
          <p14:tracePt t="36970" x="2120900" y="3968750"/>
          <p14:tracePt t="36991" x="2120900" y="3962400"/>
          <p14:tracePt t="37012" x="2120900" y="3930650"/>
          <p14:tracePt t="37034" x="2120900" y="3873500"/>
          <p14:tracePt t="37055" x="2108200" y="3822700"/>
          <p14:tracePt t="37077" x="2108200" y="3759200"/>
          <p14:tracePt t="37098" x="2108200" y="3702050"/>
          <p14:tracePt t="37120" x="2108200" y="3676650"/>
          <p14:tracePt t="37142" x="2108200" y="3644900"/>
          <p14:tracePt t="37163" x="2108200" y="3625850"/>
          <p14:tracePt t="37185" x="2101850" y="3600450"/>
          <p14:tracePt t="37206" x="2101850" y="3581400"/>
          <p14:tracePt t="37227" x="2101850" y="3536950"/>
          <p14:tracePt t="37250" x="2101850" y="3479800"/>
          <p14:tracePt t="37271" x="2101850" y="3435350"/>
          <p14:tracePt t="37293" x="2095500" y="3371850"/>
          <p14:tracePt t="37315" x="2082800" y="3308350"/>
          <p14:tracePt t="37336" x="2082800" y="3244850"/>
          <p14:tracePt t="37358" x="2076450" y="3181350"/>
          <p14:tracePt t="37381" x="2070100" y="3124200"/>
          <p14:tracePt t="37402" x="2070100" y="3086100"/>
          <p14:tracePt t="37424" x="2070100" y="3073400"/>
          <p14:tracePt t="37445" x="2070100" y="3067050"/>
          <p14:tracePt t="37538" x="2070100" y="3092450"/>
          <p14:tracePt t="37559" x="2070100" y="3162300"/>
          <p14:tracePt t="37581" x="2070100" y="3270250"/>
          <p14:tracePt t="37602" x="2070100" y="3397250"/>
          <p14:tracePt t="37624" x="2057400" y="3460750"/>
          <p14:tracePt t="37645" x="2057400" y="3492500"/>
          <p14:tracePt t="37667" x="2057400" y="3524250"/>
          <p14:tracePt t="37688" x="2057400" y="3530600"/>
          <p14:tracePt t="37709" x="2057400" y="3536950"/>
          <p14:tracePt t="37762" x="2057400" y="3530600"/>
          <p14:tracePt t="37783" x="2057400" y="3454400"/>
          <p14:tracePt t="37804" x="2057400" y="3340100"/>
          <p14:tracePt t="37826" x="2044700" y="3251200"/>
          <p14:tracePt t="37848" x="2044700" y="3200400"/>
          <p14:tracePt t="37870" x="2044700" y="3105150"/>
          <p14:tracePt t="37892" x="2044700" y="3035300"/>
          <p14:tracePt t="37914" x="2044700" y="2984500"/>
          <p14:tracePt t="37935" x="2044700" y="2940050"/>
          <p14:tracePt t="37956" x="2044700" y="2908300"/>
          <p14:tracePt t="37978" x="2044700" y="2889250"/>
          <p14:tracePt t="38000" x="2044700" y="2876550"/>
          <p14:tracePt t="38022" x="2044700" y="2863850"/>
          <p14:tracePt t="40763" x="2044700" y="2870200"/>
          <p14:tracePt t="40784" x="2044700" y="2876550"/>
          <p14:tracePt t="40806" x="2044700" y="2895600"/>
          <p14:tracePt t="40828" x="2044700" y="2908300"/>
          <p14:tracePt t="40849" x="2044700" y="2921000"/>
          <p14:tracePt t="40871" x="2044700" y="2927350"/>
          <p14:tracePt t="40963" x="2044700" y="2933700"/>
          <p14:tracePt t="41667" x="2044700" y="2946400"/>
          <p14:tracePt t="41691" x="2051050" y="2959100"/>
          <p14:tracePt t="41712" x="2057400" y="2971800"/>
          <p14:tracePt t="41733" x="2063750" y="2990850"/>
          <p14:tracePt t="41756" x="2076450" y="3028950"/>
          <p14:tracePt t="41778" x="2082800" y="3079750"/>
          <p14:tracePt t="41799" x="2101850" y="3117850"/>
          <p14:tracePt t="41821" x="2114550" y="3219450"/>
          <p14:tracePt t="41843" x="2133600" y="3327400"/>
          <p14:tracePt t="41864" x="2139950" y="3390900"/>
          <p14:tracePt t="41886" x="2139950" y="3517900"/>
          <p14:tracePt t="41907" x="2051050" y="3727450"/>
          <p14:tracePt t="41929" x="1936750" y="3898900"/>
          <p14:tracePt t="41950" x="1879600" y="3956050"/>
          <p14:tracePt t="41972" x="1841500" y="3975100"/>
          <p14:tracePt t="42099" x="1835150" y="3981450"/>
          <p14:tracePt t="42147" x="1828800" y="3981450"/>
          <p14:tracePt t="42167" x="1828800" y="3987800"/>
          <p14:tracePt t="42188" x="1816100" y="3987800"/>
          <p14:tracePt t="42210" x="1758950" y="3987800"/>
          <p14:tracePt t="42232" x="1682750" y="3987800"/>
          <p14:tracePt t="42234" x="1638300" y="3987800"/>
          <p14:tracePt t="42256" x="1562100" y="3987800"/>
          <p14:tracePt t="42279" x="1498600" y="3975100"/>
          <p14:tracePt t="42300" x="1479550" y="3968750"/>
          <p14:tracePt t="42343" x="1473200" y="3968750"/>
          <p14:tracePt t="42364" x="1460500" y="3962400"/>
          <p14:tracePt t="42386" x="1409700" y="3962400"/>
          <p14:tracePt t="42408" x="1384300" y="3962400"/>
          <p14:tracePt t="42429" x="1365250" y="3962400"/>
          <p14:tracePt t="42451" x="1352550" y="3962400"/>
          <p14:tracePt t="42472" x="1346200" y="3962400"/>
          <p14:tracePt t="42494" x="1339850" y="3962400"/>
          <p14:tracePt t="42539" x="1327150" y="3962400"/>
          <p14:tracePt t="42560" x="1308100" y="3962400"/>
          <p14:tracePt t="42582" x="1257300" y="3962400"/>
          <p14:tracePt t="42605" x="1238250" y="3962400"/>
          <p14:tracePt t="43211" x="1238250" y="3956050"/>
          <p14:tracePt t="43267" x="1238250" y="3949700"/>
          <p14:tracePt t="43307" x="1244600" y="3949700"/>
          <p14:tracePt t="43338" x="1244600" y="3943350"/>
          <p14:tracePt t="43362" x="1250950" y="3937000"/>
          <p14:tracePt t="43384" x="1257300" y="3930650"/>
          <p14:tracePt t="43406" x="1263650" y="3917950"/>
          <p14:tracePt t="43428" x="1282700" y="3892550"/>
          <p14:tracePt t="43449" x="1282700" y="3879850"/>
          <p14:tracePt t="43471" x="1289050" y="3860800"/>
          <p14:tracePt t="43493" x="1295400" y="3854450"/>
          <p14:tracePt t="43514" x="1295400" y="3848100"/>
          <p14:tracePt t="43536" x="1295400" y="3835400"/>
          <p14:tracePt t="43558" x="1301750" y="3829050"/>
          <p14:tracePt t="43579" x="1301750" y="3822700"/>
          <p14:tracePt t="43601" x="1301750" y="3816350"/>
          <p14:tracePt t="43623" x="1301750" y="3810000"/>
          <p14:tracePt t="43667" x="1301750" y="3803650"/>
          <p14:tracePt t="43706" x="1301750" y="3790950"/>
          <p14:tracePt t="43728" x="1301750" y="3784600"/>
          <p14:tracePt t="43749" x="1301750" y="3765550"/>
          <p14:tracePt t="43771" x="1301750" y="3752850"/>
          <p14:tracePt t="43793" x="1301750" y="3733800"/>
          <p14:tracePt t="43814" x="1308100" y="3727450"/>
          <p14:tracePt t="43835" x="1308100" y="3708400"/>
          <p14:tracePt t="43857" x="1308100" y="3695700"/>
          <p14:tracePt t="43879" x="1314450" y="3683000"/>
          <p14:tracePt t="43900" x="1314450" y="3670300"/>
          <p14:tracePt t="43921" x="1314450" y="3663950"/>
          <p14:tracePt t="43942" x="1314450" y="3657600"/>
          <p14:tracePt t="43963" x="1314450" y="3651250"/>
          <p14:tracePt t="43984" x="1320800" y="3632200"/>
          <p14:tracePt t="44005" x="1327150" y="3625850"/>
          <p14:tracePt t="44026" x="1333500" y="3606800"/>
          <p14:tracePt t="44047" x="1339850" y="3606800"/>
          <p14:tracePt t="44069" x="1339850" y="3600450"/>
          <p14:tracePt t="44090" x="1339850" y="3594100"/>
          <p14:tracePt t="44138" x="1346200" y="3587750"/>
          <p14:tracePt t="44162" x="1352550" y="3581400"/>
          <p14:tracePt t="44183" x="1352550" y="3575050"/>
          <p14:tracePt t="44204" x="1365250" y="3562350"/>
          <p14:tracePt t="44226" x="1377950" y="3536950"/>
          <p14:tracePt t="44249" x="1397000" y="3517900"/>
          <p14:tracePt t="44292" x="1403350" y="3505200"/>
          <p14:tracePt t="44314" x="1403350" y="3498850"/>
          <p14:tracePt t="44335" x="1409700" y="3486150"/>
          <p14:tracePt t="44467" x="1416050" y="3479800"/>
          <p14:tracePt t="44488" x="1422400" y="3473450"/>
          <p14:tracePt t="44512" x="1422400" y="3467100"/>
          <p14:tracePt t="44536" x="1435100" y="3454400"/>
          <p14:tracePt t="44559" x="1454150" y="3435350"/>
          <p14:tracePt t="44582" x="1460500" y="3429000"/>
          <p14:tracePt t="44604" x="1479550" y="3416300"/>
          <p14:tracePt t="44626" x="1485900" y="3409950"/>
          <p14:tracePt t="44647" x="1492250" y="3403600"/>
          <p14:tracePt t="44669" x="1498600" y="3397250"/>
          <p14:tracePt t="44690" x="1498600" y="3390900"/>
          <p14:tracePt t="44711" x="1498600" y="3384550"/>
          <p14:tracePt t="44733" x="1511300" y="3371850"/>
          <p14:tracePt t="44756" x="1511300" y="3365500"/>
          <p14:tracePt t="44776" x="1517650" y="3359150"/>
          <p14:tracePt t="44798" x="1524000" y="3346450"/>
          <p14:tracePt t="44850" x="1524000" y="3340100"/>
          <p14:tracePt t="44871" x="1530350" y="3340100"/>
          <p14:tracePt t="47691" x="1536700" y="3327400"/>
          <p14:tracePt t="47712" x="1568450" y="3321050"/>
          <p14:tracePt t="47735" x="1593850" y="3321050"/>
          <p14:tracePt t="47758" x="1600200" y="3314700"/>
          <p14:tracePt t="48163" x="1600200" y="3321050"/>
          <p14:tracePt t="48186" x="1600200" y="3333750"/>
          <p14:tracePt t="48291" x="1600200" y="3340100"/>
          <p14:tracePt t="48312" x="1600200" y="3352800"/>
          <p14:tracePt t="48333" x="1600200" y="3359150"/>
          <p14:tracePt t="51155" x="1587500" y="3340100"/>
          <p14:tracePt t="51175" x="1536700" y="3314700"/>
          <p14:tracePt t="51197" x="1511300" y="3314700"/>
          <p14:tracePt t="51219" x="1473200" y="3314700"/>
          <p14:tracePt t="51240" x="1460500" y="3321050"/>
          <p14:tracePt t="51243" x="1447800" y="3327400"/>
          <p14:tracePt t="51339" x="1447800" y="3333750"/>
          <p14:tracePt t="51360" x="1454150" y="3340100"/>
          <p14:tracePt t="51382" x="1466850" y="3346450"/>
          <p14:tracePt t="51403" x="1485900" y="3359150"/>
          <p14:tracePt t="51426" x="1536700" y="3397250"/>
          <p14:tracePt t="51448" x="1606550" y="3435350"/>
          <p14:tracePt t="51469" x="1701800" y="3467100"/>
          <p14:tracePt t="51491" x="1752600" y="3486150"/>
          <p14:tracePt t="51512" x="1765300" y="3492500"/>
          <p14:tracePt t="51533" x="1771650" y="3498850"/>
          <p14:tracePt t="51555" x="1771650" y="3524250"/>
          <p14:tracePt t="51576" x="1784350" y="3536950"/>
          <p14:tracePt t="51599" x="1822450" y="3600450"/>
          <p14:tracePt t="51620" x="1828800" y="3606800"/>
          <p14:tracePt t="51642" x="1828800" y="3625850"/>
          <p14:tracePt t="51663" x="1835150" y="3632200"/>
          <p14:tracePt t="51684" x="1841500" y="3638550"/>
          <p14:tracePt t="51706" x="1847850" y="3670300"/>
          <p14:tracePt t="51728" x="1860550" y="3695700"/>
          <p14:tracePt t="51730" x="1860550" y="3708400"/>
          <p14:tracePt t="51751" x="1860550" y="3733800"/>
          <p14:tracePt t="51772" x="1873250" y="3759200"/>
          <p14:tracePt t="51794" x="1885950" y="3778250"/>
          <p14:tracePt t="51815" x="1892300" y="3790950"/>
          <p14:tracePt t="51836" x="1905000" y="3810000"/>
          <p14:tracePt t="51858" x="1905000" y="3816350"/>
          <p14:tracePt t="51881" x="1917700" y="3835400"/>
          <p14:tracePt t="51902" x="1930400" y="3841750"/>
          <p14:tracePt t="51923" x="1936750" y="3848100"/>
          <p14:tracePt t="51946" x="1955800" y="3860800"/>
          <p14:tracePt t="51967" x="1962150" y="3860800"/>
          <p14:tracePt t="51989" x="1968500" y="3860800"/>
          <p14:tracePt t="52011" x="1981200" y="3873500"/>
          <p14:tracePt t="52032" x="1987550" y="3879850"/>
          <p14:tracePt t="52054" x="1987550" y="3886200"/>
          <p14:tracePt t="52074" x="1993900" y="3898900"/>
          <p14:tracePt t="52096" x="2000250" y="3898900"/>
          <p14:tracePt t="52171" x="2012950" y="3905250"/>
          <p14:tracePt t="52192" x="2012950" y="3911600"/>
          <p14:tracePt t="52213" x="2019300" y="3917950"/>
          <p14:tracePt t="52234" x="2019300" y="3924300"/>
          <p14:tracePt t="52258" x="2025650" y="3930650"/>
          <p14:tracePt t="52298" x="2032000" y="3943350"/>
          <p14:tracePt t="52319" x="2032000" y="3949700"/>
          <p14:tracePt t="52339" x="2044700" y="3962400"/>
          <p14:tracePt t="52361" x="2051050" y="3981450"/>
          <p14:tracePt t="52383" x="2063750" y="3994150"/>
          <p14:tracePt t="52405" x="2095500" y="4019550"/>
          <p14:tracePt t="52427" x="2127250" y="4044950"/>
          <p14:tracePt t="52448" x="2139950" y="4044950"/>
          <p14:tracePt t="52470" x="2146300" y="4051300"/>
          <p14:tracePt t="52492" x="2152650" y="4064000"/>
          <p14:tracePt t="52513" x="2184400" y="4095750"/>
          <p14:tracePt t="52536" x="2222500" y="4121150"/>
          <p14:tracePt t="52558" x="2273300" y="4159250"/>
          <p14:tracePt t="52580" x="2324100" y="4184650"/>
          <p14:tracePt t="52601" x="2355850" y="4191000"/>
          <p14:tracePt t="52623" x="2387600" y="4203700"/>
          <p14:tracePt t="52645" x="2457450" y="4216400"/>
          <p14:tracePt t="52667" x="2559050" y="4229100"/>
          <p14:tracePt t="52688" x="2654300" y="4241800"/>
          <p14:tracePt t="52710" x="2762250" y="4267200"/>
          <p14:tracePt t="52732" x="2781300" y="4267200"/>
          <p14:tracePt t="52779" x="2787650" y="4267200"/>
          <p14:tracePt t="52799" x="2800350" y="4267200"/>
          <p14:tracePt t="52821" x="2819400" y="4267200"/>
          <p14:tracePt t="52842" x="2838450" y="4267200"/>
          <p14:tracePt t="52864" x="2851150" y="4260850"/>
          <p14:tracePt t="52886" x="2857500" y="4260850"/>
          <p14:tracePt t="52908" x="2863850" y="4260850"/>
          <p14:tracePt t="52970" x="2870200" y="4260850"/>
          <p14:tracePt t="52991" x="2876550" y="4260850"/>
          <p14:tracePt t="53012" x="2901950" y="4260850"/>
          <p14:tracePt t="53034" x="2959100" y="4267200"/>
          <p14:tracePt t="53055" x="3028950" y="4273550"/>
          <p14:tracePt t="53078" x="3105150" y="4279900"/>
          <p14:tracePt t="53099" x="3136900" y="4286250"/>
          <p14:tracePt t="53183" x="3289300" y="4298950"/>
          <p14:tracePt t="53225" x="3600450" y="4337050"/>
          <p14:tracePt t="53279" x="3683000" y="4349750"/>
          <p14:tracePt t="53325" x="3848100" y="4362450"/>
          <p14:tracePt t="53373" x="3994150" y="4387850"/>
          <p14:tracePt t="53427" x="4140200" y="4406900"/>
          <p14:tracePt t="53476" x="4197350" y="4413250"/>
          <p14:tracePt t="53501" x="4216400" y="4413250"/>
          <p14:tracePt t="53527" x="4254500" y="4413250"/>
          <p14:tracePt t="53550" x="4273550" y="4413250"/>
          <p14:tracePt t="53573" x="4273550" y="4406900"/>
          <p14:tracePt t="54011" x="4286250" y="4400550"/>
          <p14:tracePt t="54033" x="4318000" y="4400550"/>
          <p14:tracePt t="54115" x="4330700" y="4400550"/>
          <p14:tracePt t="54219" x="4337050" y="4400550"/>
          <p14:tracePt t="54242" x="4406900" y="4413250"/>
          <p14:tracePt t="54265" x="4552950" y="4457700"/>
          <p14:tracePt t="54288" x="4667250" y="4527550"/>
          <p14:tracePt t="54311" x="4864100" y="4654550"/>
          <p14:tracePt t="54334" x="4997450" y="4775200"/>
          <p14:tracePt t="54340" x="5016500" y="4800600"/>
          <p14:tracePt t="54357" x="5041900" y="4826000"/>
          <p14:tracePt t="54374" x="5048250" y="4832350"/>
          <p14:tracePt t="54391" x="5048250" y="4838700"/>
          <p14:tracePt t="54407" x="5060950" y="4838700"/>
          <p14:tracePt t="54424" x="5124450" y="4857750"/>
          <p14:tracePt t="54441" x="5207000" y="4870450"/>
          <p14:tracePt t="54458" x="5321300" y="4889500"/>
          <p14:tracePt t="54474" x="5403850" y="4889500"/>
          <p14:tracePt t="54490" x="5492750" y="4889500"/>
          <p14:tracePt t="54507" x="5645150" y="4889500"/>
          <p14:tracePt t="54524" x="5829300" y="4889500"/>
          <p14:tracePt t="54541" x="6032500" y="4889500"/>
          <p14:tracePt t="54557" x="6191250" y="4889500"/>
          <p14:tracePt t="54574" x="6286500" y="4883150"/>
          <p14:tracePt t="54591" x="6330950" y="4870450"/>
          <p14:tracePt t="54607" x="6375400" y="4845050"/>
          <p14:tracePt t="54624" x="6432550" y="4826000"/>
          <p14:tracePt t="54640" x="6540500" y="4775200"/>
          <p14:tracePt t="54658" x="6756400" y="4730750"/>
          <p14:tracePt t="54674" x="6902450" y="4699000"/>
          <p14:tracePt t="54691" x="7016750" y="4673600"/>
          <p14:tracePt t="54707" x="7054850" y="4667250"/>
          <p14:tracePt t="54724" x="7061200" y="4667250"/>
          <p14:tracePt t="54740" x="7067550" y="4660900"/>
          <p14:tracePt t="54758" x="7073900" y="4660900"/>
          <p14:tracePt t="54774" x="7092950" y="4648200"/>
          <p14:tracePt t="54791" x="7137400" y="4622800"/>
          <p14:tracePt t="54807" x="7169150" y="4610100"/>
          <p14:tracePt t="54824" x="7207250" y="4591050"/>
          <p14:tracePt t="54842" x="7239000" y="4565650"/>
          <p14:tracePt t="54858" x="7251700" y="4559300"/>
          <p14:tracePt t="54874" x="7258050" y="4546600"/>
          <p14:tracePt t="54891" x="7270750" y="4540250"/>
          <p14:tracePt t="54907" x="7289800" y="4514850"/>
          <p14:tracePt t="54926" x="7346950" y="4483100"/>
          <p14:tracePt t="54945" x="7410450" y="4457700"/>
          <p14:tracePt t="54962" x="7448550" y="4419600"/>
          <p14:tracePt t="54980" x="7461250" y="4387850"/>
          <p14:tracePt t="54997" x="7461250" y="4375150"/>
          <p14:tracePt t="55015" x="7480300" y="4356100"/>
          <p14:tracePt t="55032" x="7493000" y="4337050"/>
          <p14:tracePt t="55051" x="7518400" y="4292600"/>
          <p14:tracePt t="55067" x="7537450" y="4241800"/>
          <p14:tracePt t="55085" x="7550150" y="4191000"/>
          <p14:tracePt t="55102" x="7556500" y="4159250"/>
          <p14:tracePt t="55120" x="7575550" y="4133850"/>
          <p14:tracePt t="55138" x="7588250" y="4114800"/>
          <p14:tracePt t="55155" x="7588250" y="4108450"/>
          <p14:tracePt t="55172" x="7600950" y="4108450"/>
          <p14:tracePt t="55189" x="7607300" y="4108450"/>
          <p14:tracePt t="55206" x="7620000" y="4108450"/>
          <p14:tracePt t="55225" x="7632700" y="4108450"/>
          <p14:tracePt t="55244" x="7651750" y="4114800"/>
          <p14:tracePt t="55261" x="7670800" y="4146550"/>
          <p14:tracePt t="55279" x="7689850" y="4159250"/>
          <p14:tracePt t="55296" x="7696200" y="4159250"/>
          <p14:tracePt t="55314" x="7702550" y="4159250"/>
          <p14:tracePt t="55820" x="7715250" y="4159250"/>
          <p14:tracePt t="55836" x="7727950" y="4133850"/>
          <p14:tracePt t="55854" x="7740650" y="4114800"/>
          <p14:tracePt t="55871" x="7740650" y="4102100"/>
          <p14:tracePt t="55889" x="7740650" y="4095750"/>
          <p14:tracePt t="55907" x="7759700" y="4057650"/>
          <p14:tracePt t="55925" x="7766050" y="4019550"/>
          <p14:tracePt t="55943" x="7785100" y="3975100"/>
          <p14:tracePt t="55961" x="7810500" y="3879850"/>
          <p14:tracePt t="55979" x="7816850" y="3835400"/>
          <p14:tracePt t="55996" x="7823200" y="3765550"/>
          <p14:tracePt t="56013" x="7829550" y="3689350"/>
          <p14:tracePt t="56031" x="7829550" y="3594100"/>
          <p14:tracePt t="56048" x="7829550" y="3467100"/>
          <p14:tracePt t="56065" x="7835900" y="3314700"/>
          <p14:tracePt t="56082" x="7842250" y="3225800"/>
          <p14:tracePt t="56099" x="7842250" y="3155950"/>
          <p14:tracePt t="56116" x="7842250" y="3086100"/>
          <p14:tracePt t="56133" x="7842250" y="3028950"/>
          <p14:tracePt t="56150" x="7854950" y="2965450"/>
          <p14:tracePt t="56167" x="7880350" y="2882900"/>
          <p14:tracePt t="56185" x="7886700" y="2813050"/>
          <p14:tracePt t="56202" x="7893050" y="2755900"/>
          <p14:tracePt t="56219" x="7899400" y="2730500"/>
          <p14:tracePt t="56236" x="7905750" y="2698750"/>
          <p14:tracePt t="56254" x="7905750" y="2686050"/>
          <p14:tracePt t="56271" x="7912100" y="2679700"/>
          <p14:tracePt t="56288" x="7918450" y="2660650"/>
          <p14:tracePt t="56306" x="7931150" y="2647950"/>
          <p14:tracePt t="56324" x="7937500" y="2635250"/>
          <p14:tracePt t="56341" x="7950200" y="2622550"/>
          <p14:tracePt t="56358" x="7950200" y="2616200"/>
          <p14:tracePt t="56376" x="7956550" y="2603500"/>
          <p14:tracePt t="56393" x="7956550" y="2584450"/>
          <p14:tracePt t="56410" x="7962900" y="2571750"/>
          <p14:tracePt t="56427" x="7962900" y="2552700"/>
          <p14:tracePt t="56444" x="7956550" y="2533650"/>
          <p14:tracePt t="56461" x="7937500" y="2508250"/>
          <p14:tracePt t="56478" x="7924800" y="2476500"/>
          <p14:tracePt t="56495" x="7905750" y="2438400"/>
          <p14:tracePt t="56511" x="7886700" y="2419350"/>
          <p14:tracePt t="56528" x="7867650" y="2387600"/>
          <p14:tracePt t="56546" x="7842250" y="2362200"/>
          <p14:tracePt t="56563" x="7835900" y="2349500"/>
          <p14:tracePt t="56580" x="7829550" y="2343150"/>
          <p14:tracePt t="56597" x="7823200" y="2336800"/>
          <p14:tracePt t="56614" x="7816850" y="2324100"/>
          <p14:tracePt t="56631" x="7797800" y="2311400"/>
          <p14:tracePt t="56648" x="7772400" y="2292350"/>
          <p14:tracePt t="56665" x="7721600" y="2266950"/>
          <p14:tracePt t="56683" x="7689850" y="2247900"/>
          <p14:tracePt t="56700" x="7645400" y="2222500"/>
          <p14:tracePt t="56718" x="7607300" y="2203450"/>
          <p14:tracePt t="56735" x="7569200" y="2190750"/>
          <p14:tracePt t="56737" x="7543800" y="2178050"/>
          <p14:tracePt t="56754" x="7454900" y="2165350"/>
          <p14:tracePt t="56771" x="7334250" y="2159000"/>
          <p14:tracePt t="56788" x="7258050" y="2159000"/>
          <p14:tracePt t="56805" x="7219950" y="2152650"/>
          <p14:tracePt t="56822" x="7213600" y="2146300"/>
          <p14:tracePt t="56839" x="7207250" y="2139950"/>
          <p14:tracePt t="56856" x="7194550" y="2127250"/>
          <p14:tracePt t="56874" x="7188200" y="2114550"/>
          <p14:tracePt t="56892" x="7175500" y="2101850"/>
          <p14:tracePt t="56927" x="7175500" y="2089150"/>
          <p14:tracePt t="56971" x="7175500" y="2082800"/>
          <p14:tracePt t="57003" x="7188200" y="2076450"/>
          <p14:tracePt t="57019" x="7207250" y="2070100"/>
          <p14:tracePt t="57036" x="7232650" y="2070100"/>
          <p14:tracePt t="57054" x="7270750" y="2063750"/>
          <p14:tracePt t="57071" x="7308850" y="2057400"/>
          <p14:tracePt t="57089" x="7378700" y="2044700"/>
          <p14:tracePt t="57107" x="7423150" y="2038350"/>
          <p14:tracePt t="57125" x="7435850" y="2032000"/>
          <p14:tracePt t="57142" x="7442200" y="2032000"/>
          <p14:tracePt t="57176" x="7448550" y="2019300"/>
          <p14:tracePt t="57193" x="7486650" y="2012950"/>
          <p14:tracePt t="57210" x="7556500" y="2006600"/>
          <p14:tracePt t="57227" x="7632700" y="1987550"/>
          <p14:tracePt t="57245" x="7683500" y="1981200"/>
          <p14:tracePt t="57262" x="7702550" y="1981200"/>
          <p14:tracePt t="57279" x="7727950" y="1981200"/>
          <p14:tracePt t="57296" x="7778750" y="1981200"/>
          <p14:tracePt t="57313" x="7912100" y="1981200"/>
          <p14:tracePt t="57330" x="8140700" y="1981200"/>
          <p14:tracePt t="57347" x="8204200" y="1981200"/>
          <p14:tracePt t="57364" x="8216900" y="1981200"/>
          <p14:tracePt t="57587" x="8223250" y="1981200"/>
          <p14:tracePt t="57626" x="8229600" y="1981200"/>
          <p14:tracePt t="57643" x="8229600" y="1987550"/>
          <p14:tracePt t="57660" x="8229600" y="2000250"/>
          <p14:tracePt t="57677" x="8229600" y="2012950"/>
          <p14:tracePt t="57694" x="8216900" y="2032000"/>
          <p14:tracePt t="57711" x="8210550" y="2044700"/>
          <p14:tracePt t="57729" x="8204200" y="2057400"/>
          <p14:tracePt t="57731" x="8197850" y="2057400"/>
          <p14:tracePt t="58354" x="8191500" y="2057400"/>
          <p14:tracePt t="58379" x="8185150" y="2057400"/>
          <p14:tracePt t="58396" x="8178800" y="2063750"/>
          <p14:tracePt t="58412" x="8178800" y="2101850"/>
          <p14:tracePt t="58429" x="8178800" y="2171700"/>
          <p14:tracePt t="58447" x="8178800" y="2273300"/>
          <p14:tracePt t="58464" x="8159750" y="2343150"/>
          <p14:tracePt t="58482" x="8128000" y="2444750"/>
          <p14:tracePt t="58499" x="8128000" y="2470150"/>
          <p14:tracePt t="58516" x="8128000" y="2514600"/>
          <p14:tracePt t="58532" x="8121650" y="2584450"/>
          <p14:tracePt t="58550" x="8121650" y="2660650"/>
          <p14:tracePt t="58567" x="8121650" y="2762250"/>
          <p14:tracePt t="58584" x="8121650" y="2851150"/>
          <p14:tracePt t="58601" x="8115300" y="2940050"/>
          <p14:tracePt t="58618" x="8115300" y="2952750"/>
          <p14:tracePt t="58635" x="8115300" y="2959100"/>
          <p14:tracePt t="58652" x="8115300" y="2978150"/>
          <p14:tracePt t="58670" x="8077200" y="3054350"/>
          <p14:tracePt t="58687" x="8032750" y="3105150"/>
          <p14:tracePt t="58704" x="7962900" y="3200400"/>
          <p14:tracePt t="58722" x="7886700" y="3276600"/>
          <p14:tracePt t="58740" x="7874000" y="3289300"/>
          <p14:tracePt t="58757" x="7867650" y="3308350"/>
          <p14:tracePt t="58774" x="7867650" y="3314700"/>
          <p14:tracePt t="58792" x="7861300" y="3333750"/>
          <p14:tracePt t="58809" x="7854950" y="3346450"/>
          <p14:tracePt t="58826" x="7854950" y="3352800"/>
          <p14:tracePt t="58843" x="7854950" y="3371850"/>
          <p14:tracePt t="58860" x="7854950" y="3390900"/>
          <p14:tracePt t="58877" x="7854950" y="3409950"/>
          <p14:tracePt t="58894" x="7867650" y="3441700"/>
          <p14:tracePt t="58912" x="7867650" y="3454400"/>
          <p14:tracePt t="58929" x="7874000" y="3479800"/>
          <p14:tracePt t="58946" x="7893050" y="3517900"/>
          <p14:tracePt t="58963" x="7899400" y="3536950"/>
          <p14:tracePt t="58979" x="7905750" y="3549650"/>
          <p14:tracePt t="58996" x="7905750" y="3575050"/>
          <p14:tracePt t="59013" x="7912100" y="3581400"/>
          <p14:tracePt t="59030" x="7912100" y="3594100"/>
          <p14:tracePt t="59047" x="7912100" y="3600450"/>
          <p14:tracePt t="59082" x="7912100" y="3606800"/>
          <p14:tracePt t="59099" x="7912100" y="3619500"/>
          <p14:tracePt t="59116" x="7912100" y="3625850"/>
          <p14:tracePt t="59149" x="7912100" y="3638550"/>
          <p14:tracePt t="59170" x="7912100" y="3644900"/>
          <p14:tracePt t="59235" x="7912100" y="3657600"/>
          <p14:tracePt t="59252" x="7918450" y="3663950"/>
          <p14:tracePt t="59268" x="7918450" y="3670300"/>
          <p14:tracePt t="59285" x="7918450" y="3676650"/>
          <p14:tracePt t="59301" x="7924800" y="3676650"/>
          <p14:tracePt t="59875" x="7924800" y="3683000"/>
          <p14:tracePt t="59892" x="7931150" y="3683000"/>
          <p14:tracePt t="59909" x="7931150" y="3695700"/>
          <p14:tracePt t="59926" x="7931150" y="3702050"/>
          <p14:tracePt t="59946" x="7931150" y="3714750"/>
          <p14:tracePt t="59971" x="7931150" y="3721100"/>
          <p14:tracePt t="59988" x="7931150" y="3733800"/>
          <p14:tracePt t="60011" x="7931150" y="3740150"/>
          <p14:tracePt t="60027" x="7931150" y="3752850"/>
          <p14:tracePt t="60044" x="7931150" y="3759200"/>
          <p14:tracePt t="60061" x="7924800" y="3765550"/>
          <p14:tracePt t="60077" x="7912100" y="3778250"/>
          <p14:tracePt t="60094" x="7912100" y="3784600"/>
          <p14:tracePt t="60111" x="7905750" y="3790950"/>
          <p14:tracePt t="60129" x="7905750" y="3797300"/>
          <p14:tracePt t="60162" x="7899400" y="3803650"/>
          <p14:tracePt t="60179" x="7893050" y="3816350"/>
          <p14:tracePt t="60196" x="7886700" y="3822700"/>
          <p14:tracePt t="60213" x="7886700" y="3829050"/>
          <p14:tracePt t="60229" x="7886700" y="3835400"/>
          <p14:tracePt t="60248" x="7874000" y="3841750"/>
          <p14:tracePt t="60264" x="7874000" y="3848100"/>
          <p14:tracePt t="60306" x="7867650" y="3854450"/>
          <p14:tracePt t="60323" x="7867650" y="3860800"/>
          <p14:tracePt t="60340" x="7867650" y="3867150"/>
          <p14:tracePt t="60358" x="7861300" y="3873500"/>
          <p14:tracePt t="60375" x="7854950" y="3879850"/>
          <p14:tracePt t="60391" x="7842250" y="3886200"/>
          <p14:tracePt t="60409" x="7842250" y="3892550"/>
          <p14:tracePt t="60426" x="7835900" y="3892550"/>
          <p14:tracePt t="60602" x="7829550" y="3892550"/>
          <p14:tracePt t="60634" x="7823200" y="3898900"/>
          <p14:tracePt t="60659" x="7816850" y="3911600"/>
          <p14:tracePt t="60698" x="7810500" y="3917950"/>
          <p14:tracePt t="60811" x="7810500" y="3924300"/>
          <p14:tracePt t="60828" x="7810500" y="3937000"/>
          <p14:tracePt t="60847" x="7810500" y="3943350"/>
          <p14:tracePt t="60863" x="7810500" y="3956050"/>
          <p14:tracePt t="60881" x="7823200" y="3968750"/>
          <p14:tracePt t="60899" x="7842250" y="3987800"/>
          <p14:tracePt t="60916" x="7854950" y="3994150"/>
          <p14:tracePt t="60934" x="7867650" y="4000500"/>
          <p14:tracePt t="60951" x="7886700" y="4013200"/>
          <p14:tracePt t="60968" x="7905750" y="4019550"/>
          <p14:tracePt t="60986" x="7924800" y="4032250"/>
          <p14:tracePt t="61163" x="7931150" y="4032250"/>
          <p14:tracePt t="61180" x="7931150" y="4000500"/>
          <p14:tracePt t="61197" x="7931150" y="3987800"/>
          <p14:tracePt t="61214" x="7931150" y="3981450"/>
          <p14:tracePt t="61232" x="7931150" y="3968750"/>
          <p14:tracePt t="61234" x="7931150" y="3956050"/>
          <p14:tracePt t="61251" x="7924800" y="3930650"/>
          <p14:tracePt t="61268" x="7912100" y="3898900"/>
          <p14:tracePt t="61286" x="7893050" y="3835400"/>
          <p14:tracePt t="61303" x="7874000" y="3752850"/>
          <p14:tracePt t="61320" x="7823200" y="3644900"/>
          <p14:tracePt t="61338" x="7727950" y="3467100"/>
          <p14:tracePt t="61355" x="7689850" y="3384550"/>
          <p14:tracePt t="61372" x="7677150" y="3333750"/>
          <p14:tracePt t="61391" x="7658100" y="3289300"/>
          <p14:tracePt t="61410" x="7639050" y="3225800"/>
          <p14:tracePt t="61427" x="7632700" y="3181350"/>
          <p14:tracePt t="61445" x="7626350" y="3143250"/>
          <p14:tracePt t="61462" x="7626350" y="3117850"/>
          <p14:tracePt t="61479" x="7626350" y="3098800"/>
          <p14:tracePt t="61497" x="7613650" y="3073400"/>
          <p14:tracePt t="61515" x="7613650" y="3054350"/>
          <p14:tracePt t="61532" x="7613650" y="3028950"/>
          <p14:tracePt t="61549" x="7613650" y="3009900"/>
          <p14:tracePt t="61566" x="7613650" y="2990850"/>
          <p14:tracePt t="61584" x="7613650" y="2978150"/>
          <p14:tracePt t="61601" x="7613650" y="2959100"/>
          <p14:tracePt t="61620" x="7613650" y="2940050"/>
          <p14:tracePt t="61637" x="7613650" y="2927350"/>
          <p14:tracePt t="61654" x="7613650" y="2908300"/>
          <p14:tracePt t="61672" x="7613650" y="2895600"/>
          <p14:tracePt t="61690" x="7613650" y="2876550"/>
          <p14:tracePt t="61875" x="7613650" y="2870200"/>
          <p14:tracePt t="61891" x="7588250" y="2876550"/>
          <p14:tracePt t="61908" x="7569200" y="2876550"/>
          <p14:tracePt t="61926" x="7562850" y="2876550"/>
          <p14:tracePt t="61944" x="7550150" y="2876550"/>
          <p14:tracePt t="61961" x="7518400" y="2857500"/>
          <p14:tracePt t="61979" x="7499350" y="2844800"/>
          <p14:tracePt t="61998" x="7480300" y="2832100"/>
          <p14:tracePt t="62015" x="7467600" y="2819400"/>
          <p14:tracePt t="62032" x="7454900" y="2813050"/>
          <p14:tracePt t="62050" x="7454900" y="2794000"/>
          <p14:tracePt t="62068" x="7454900" y="2787650"/>
          <p14:tracePt t="62085" x="7454900" y="2781300"/>
          <p14:tracePt t="62101" x="7454900" y="2774950"/>
          <p14:tracePt t="62202" x="7448550" y="2768600"/>
          <p14:tracePt t="62219" x="7442200" y="2762250"/>
          <p14:tracePt t="62237" x="7435850" y="2749550"/>
          <p14:tracePt t="62254" x="7429500" y="2743200"/>
          <p14:tracePt t="62272" x="7423150" y="2730500"/>
          <p14:tracePt t="62290" x="7410450" y="2692400"/>
          <p14:tracePt t="62308" x="7410450" y="2686050"/>
          <p14:tracePt t="62326" x="7404100" y="2667000"/>
          <p14:tracePt t="62343" x="7397750" y="2647950"/>
          <p14:tracePt t="62360" x="7397750" y="2641600"/>
          <p14:tracePt t="62377" x="7397750" y="2635250"/>
          <p14:tracePt t="65227" x="7404100" y="2628900"/>
          <p14:tracePt t="65611" x="7404100" y="2616200"/>
          <p14:tracePt t="65627" x="7410450" y="2603500"/>
          <p14:tracePt t="65644" x="7410450" y="2597150"/>
          <p14:tracePt t="65662" x="7416800" y="2584450"/>
          <p14:tracePt t="65695" x="7416800" y="2578100"/>
          <p14:tracePt t="65723" x="7416800" y="2571750"/>
          <p14:tracePt t="65754" x="7416800" y="2565400"/>
          <p14:tracePt t="65770" x="7423150" y="2552700"/>
          <p14:tracePt t="65818" x="7429500" y="2546350"/>
          <p14:tracePt t="65835" x="7435850" y="2546350"/>
          <p14:tracePt t="65852" x="7442200" y="2546350"/>
          <p14:tracePt t="65868" x="7461250" y="2546350"/>
          <p14:tracePt t="65902" x="7473950" y="2546350"/>
          <p14:tracePt t="65919" x="7486650" y="2546350"/>
          <p14:tracePt t="65936" x="7499350" y="2552700"/>
          <p14:tracePt t="65954" x="7512050" y="2559050"/>
          <p14:tracePt t="65971" x="7518400" y="2559050"/>
          <p14:tracePt t="65989" x="7543800" y="2578100"/>
          <p14:tracePt t="66007" x="7562850" y="2584450"/>
          <p14:tracePt t="66025" x="7581900" y="2597150"/>
          <p14:tracePt t="66043" x="7607300" y="2597150"/>
          <p14:tracePt t="66060" x="7626350" y="2616200"/>
          <p14:tracePt t="66077" x="7639050" y="2616200"/>
          <p14:tracePt t="66110" x="7645400" y="2622550"/>
          <p14:tracePt t="66143" x="7651750" y="2628900"/>
          <p14:tracePt t="66161" x="7658100" y="2635250"/>
          <p14:tracePt t="66177" x="7658100" y="2647950"/>
          <p14:tracePt t="66194" x="7658100" y="2654300"/>
          <p14:tracePt t="66211" x="7658100" y="2660650"/>
          <p14:tracePt t="66229" x="7658100" y="2667000"/>
          <p14:tracePt t="66411" x="7658100" y="2679700"/>
          <p14:tracePt t="66443" x="7658100" y="2686050"/>
          <p14:tracePt t="66475" x="7658100" y="2692400"/>
          <p14:tracePt t="66492" x="7658100" y="2705100"/>
          <p14:tracePt t="66525" x="7658100" y="2711450"/>
          <p14:tracePt t="66547" x="7658100" y="2717800"/>
          <p14:tracePt t="66578" x="7658100" y="2724150"/>
          <p14:tracePt t="66603" x="7664450" y="2730500"/>
          <p14:tracePt t="66620" x="7664450" y="2743200"/>
          <p14:tracePt t="66636" x="7664450" y="2749550"/>
          <p14:tracePt t="66653" x="7664450" y="2768600"/>
          <p14:tracePt t="66670" x="7664450" y="2787650"/>
          <p14:tracePt t="66688" x="7664450" y="2794000"/>
          <p14:tracePt t="66706" x="7664450" y="2813050"/>
          <p14:tracePt t="66723" x="7664450" y="2825750"/>
          <p14:tracePt t="66741" x="7664450" y="2844800"/>
          <p14:tracePt t="66759" x="7664450" y="2876550"/>
          <p14:tracePt t="66776" x="7664450" y="2901950"/>
          <p14:tracePt t="66794" x="7664450" y="2933700"/>
          <p14:tracePt t="66811" x="7664450" y="2965450"/>
          <p14:tracePt t="66829" x="7664450" y="2978150"/>
          <p14:tracePt t="66846" x="7664450" y="2997200"/>
          <p14:tracePt t="66863" x="7664450" y="3003550"/>
          <p14:tracePt t="66880" x="7664450" y="3016250"/>
          <p14:tracePt t="66898" x="7664450" y="3028950"/>
          <p14:tracePt t="66931" x="7664450" y="3035300"/>
          <p14:tracePt t="67139" x="7658100" y="3035300"/>
          <p14:tracePt t="67155" x="7639050" y="3009900"/>
          <p14:tracePt t="67173" x="7626350" y="2971800"/>
          <p14:tracePt t="67191" x="7607300" y="2933700"/>
          <p14:tracePt t="67208" x="7575550" y="2882900"/>
          <p14:tracePt t="67226" x="7556500" y="2813050"/>
          <p14:tracePt t="67245" x="7550150" y="2781300"/>
          <p14:tracePt t="67262" x="7550150" y="2743200"/>
          <p14:tracePt t="67280" x="7543800" y="2711450"/>
          <p14:tracePt t="67298" x="7537450" y="2679700"/>
          <p14:tracePt t="67316" x="7537450" y="2654300"/>
          <p14:tracePt t="67333" x="7537450" y="2628900"/>
          <p14:tracePt t="67350" x="7537450" y="2603500"/>
          <p14:tracePt t="67367" x="7537450" y="2590800"/>
          <p14:tracePt t="67384" x="7537450" y="2584450"/>
          <p14:tracePt t="67401" x="7537450" y="2571750"/>
          <p14:tracePt t="67419" x="7537450" y="2552700"/>
          <p14:tracePt t="67435" x="7537450" y="2546350"/>
          <p14:tracePt t="67452" x="7537450" y="2533650"/>
          <p14:tracePt t="67469" x="7537450" y="2514600"/>
          <p14:tracePt t="67486" x="7537450" y="2495550"/>
          <p14:tracePt t="67502" x="7537450" y="2489200"/>
          <p14:tracePt t="67519" x="7537450" y="2463800"/>
          <p14:tracePt t="67537" x="7512050" y="2425700"/>
          <p14:tracePt t="67554" x="7505700" y="2419350"/>
          <p14:tracePt t="67571" x="7493000" y="2400300"/>
          <p14:tracePt t="67588" x="7486650" y="2387600"/>
          <p14:tracePt t="67605" x="7486650" y="2374900"/>
          <p14:tracePt t="67623" x="7480300" y="2355850"/>
          <p14:tracePt t="67641" x="7467600" y="2343150"/>
          <p14:tracePt t="67660" x="7467600" y="2336800"/>
          <p14:tracePt t="67677" x="7461250" y="2324100"/>
          <p14:tracePt t="67693" x="7448550" y="2311400"/>
          <p14:tracePt t="67726" x="7442200" y="2298700"/>
          <p14:tracePt t="67743" x="7435850" y="2298700"/>
          <p14:tracePt t="67760" x="7435850" y="2292350"/>
          <p14:tracePt t="67777" x="7429500" y="2292350"/>
          <p14:tracePt t="67835" x="7429500" y="2279650"/>
          <p14:tracePt t="67858" x="7423150" y="2279650"/>
          <p14:tracePt t="67875" x="7416800" y="2273300"/>
          <p14:tracePt t="67892" x="7416800" y="2266950"/>
          <p14:tracePt t="67909" x="7410450" y="2260600"/>
          <p14:tracePt t="68035" x="7404100" y="2254250"/>
          <p14:tracePt t="68140" x="7404100" y="2247900"/>
          <p14:tracePt t="68163" x="7397750" y="2247900"/>
          <p14:tracePt t="68179" x="7397750" y="2241550"/>
          <p14:tracePt t="68202" x="7391400" y="2235200"/>
          <p14:tracePt t="69058" x="7397750" y="2241550"/>
          <p14:tracePt t="69074" x="7404100" y="2266950"/>
          <p14:tracePt t="69092" x="7410450" y="2279650"/>
          <p14:tracePt t="69109" x="7416800" y="2292350"/>
          <p14:tracePt t="69126" x="7423150" y="2311400"/>
          <p14:tracePt t="69143" x="7435850" y="2343150"/>
          <p14:tracePt t="69161" x="7442200" y="2387600"/>
          <p14:tracePt t="69179" x="7448550" y="2438400"/>
          <p14:tracePt t="69196" x="7461250" y="2495550"/>
          <p14:tracePt t="69213" x="7461250" y="2540000"/>
          <p14:tracePt t="69230" x="7461250" y="2578100"/>
          <p14:tracePt t="69250" x="7461250" y="2603500"/>
          <p14:tracePt t="69267" x="7473950" y="2628900"/>
          <p14:tracePt t="69285" x="7486650" y="2654300"/>
          <p14:tracePt t="69302" x="7493000" y="2673350"/>
          <p14:tracePt t="69320" x="7505700" y="2698750"/>
          <p14:tracePt t="69337" x="7518400" y="2724150"/>
          <p14:tracePt t="69355" x="7524750" y="2736850"/>
          <p14:tracePt t="69372" x="7524750" y="2743200"/>
          <p14:tracePt t="69389" x="7524750" y="2749550"/>
          <p14:tracePt t="69408" x="7531100" y="2755900"/>
          <p14:tracePt t="69595" x="7543800" y="2755900"/>
          <p14:tracePt t="69612" x="7543800" y="2762250"/>
          <p14:tracePt t="69651" x="7550150" y="2762250"/>
          <p14:tracePt t="69667" x="7562850" y="2768600"/>
          <p14:tracePt t="69685" x="7569200" y="2774950"/>
          <p14:tracePt t="69718" x="7575550" y="2781300"/>
          <p14:tracePt t="69826" x="7575550" y="2787650"/>
          <p14:tracePt t="69843" x="7575550" y="2794000"/>
          <p14:tracePt t="69866" x="7569200" y="2794000"/>
          <p14:tracePt t="69883" x="7550150" y="2806700"/>
          <p14:tracePt t="69901" x="7537450" y="2813050"/>
          <p14:tracePt t="69918" x="7505700" y="2819400"/>
          <p14:tracePt t="69936" x="7461250" y="2813050"/>
          <p14:tracePt t="69954" x="7423150" y="2806700"/>
          <p14:tracePt t="70003" x="7416800" y="2806700"/>
          <p14:tracePt t="70019" x="7410450" y="2806700"/>
          <p14:tracePt t="70037" x="7397750" y="2806700"/>
          <p14:tracePt t="70054" x="7385050" y="2819400"/>
          <p14:tracePt t="70071" x="7385050" y="2825750"/>
          <p14:tracePt t="70089" x="7385050" y="2832100"/>
          <p14:tracePt t="70106" x="7378700" y="2844800"/>
          <p14:tracePt t="70123" x="7378700" y="2851150"/>
          <p14:tracePt t="70141" x="7378700" y="2863850"/>
          <p14:tracePt t="70160" x="7378700" y="2882900"/>
          <p14:tracePt t="70177" x="7378700" y="2933700"/>
          <p14:tracePt t="70196" x="7378700" y="2965450"/>
          <p14:tracePt t="70215" x="7378700" y="3003550"/>
          <p14:tracePt t="70233" x="7385050" y="3028950"/>
          <p14:tracePt t="70253" x="7385050" y="3048000"/>
          <p14:tracePt t="70271" x="7385050" y="3073400"/>
          <p14:tracePt t="70289" x="7391400" y="3111500"/>
          <p14:tracePt t="70307" x="7410450" y="3168650"/>
          <p14:tracePt t="70325" x="7423150" y="3187700"/>
          <p14:tracePt t="70342" x="7423150" y="3200400"/>
          <p14:tracePt t="70359" x="7423150" y="3213100"/>
          <p14:tracePt t="70394" x="7423150" y="3225800"/>
          <p14:tracePt t="70419" x="7423150" y="3232150"/>
          <p14:tracePt t="70435" x="7435850" y="3244850"/>
          <p14:tracePt t="70453" x="7442200" y="3257550"/>
          <p14:tracePt t="70470" x="7442200" y="3270250"/>
          <p14:tracePt t="70489" x="7442200" y="3276600"/>
          <p14:tracePt t="70505" x="7442200" y="3282950"/>
          <p14:tracePt t="70523" x="7448550" y="3289300"/>
          <p14:tracePt t="70540" x="7454900" y="3295650"/>
          <p14:tracePt t="71171" x="7467600" y="3308350"/>
          <p14:tracePt t="71194" x="7473950" y="3308350"/>
          <p14:tracePt t="71619" x="7473950" y="3314700"/>
          <p14:tracePt t="71636" x="7480300" y="3327400"/>
          <p14:tracePt t="71670" x="7480300" y="3340100"/>
          <p14:tracePt t="71687" x="7480300" y="3346450"/>
          <p14:tracePt t="71704" x="7480300" y="3365500"/>
          <p14:tracePt t="71722" x="7480300" y="3378200"/>
          <p14:tracePt t="71740" x="7480300" y="3384550"/>
          <p14:tracePt t="71762" x="7480300" y="3390900"/>
          <p14:tracePt t="71779" x="7480300" y="3397250"/>
          <p14:tracePt t="71810" x="7480300" y="3403600"/>
          <p14:tracePt t="71827" x="7480300" y="3416300"/>
          <p14:tracePt t="71844" x="7480300" y="3422650"/>
          <p14:tracePt t="71862" x="7480300" y="3435350"/>
          <p14:tracePt t="71908" x="7480300" y="3441700"/>
          <p14:tracePt t="71924" x="7480300" y="3454400"/>
          <p14:tracePt t="71941" x="7480300" y="3460750"/>
          <p14:tracePt t="71958" x="7480300" y="3473450"/>
          <p14:tracePt t="71975" x="7480300" y="3492500"/>
          <p14:tracePt t="71994" x="7480300" y="3511550"/>
          <p14:tracePt t="72010" x="7480300" y="3517900"/>
          <p14:tracePt t="72082" x="7486650" y="3517900"/>
          <p14:tracePt t="72099" x="7493000" y="3517900"/>
          <p14:tracePt t="72116" x="7493000" y="3492500"/>
          <p14:tracePt t="72132" x="7493000" y="3435350"/>
          <p14:tracePt t="72150" x="7499350" y="3397250"/>
          <p14:tracePt t="72167" x="7505700" y="3352800"/>
          <p14:tracePt t="72184" x="7518400" y="3314700"/>
          <p14:tracePt t="72201" x="7518400" y="3263900"/>
          <p14:tracePt t="72218" x="7524750" y="3219450"/>
          <p14:tracePt t="72236" x="7524750" y="3194050"/>
          <p14:tracePt t="72255" x="7524750" y="3136900"/>
          <p14:tracePt t="72273" x="7531100" y="3060700"/>
          <p14:tracePt t="72291" x="7531100" y="3009900"/>
          <p14:tracePt t="72309" x="7531100" y="2952750"/>
          <p14:tracePt t="72326" x="7531100" y="2908300"/>
          <p14:tracePt t="72343" x="7531100" y="2863850"/>
          <p14:tracePt t="72361" x="7518400" y="2800350"/>
          <p14:tracePt t="72378" x="7512050" y="2749550"/>
          <p14:tracePt t="72396" x="7493000" y="2686050"/>
          <p14:tracePt t="72414" x="7480300" y="2654300"/>
          <p14:tracePt t="72431" x="7467600" y="2597150"/>
          <p14:tracePt t="72448" x="7448550" y="2565400"/>
          <p14:tracePt t="72466" x="7429500" y="2514600"/>
          <p14:tracePt t="72484" x="7416800" y="2489200"/>
          <p14:tracePt t="72500" x="7410450" y="2470150"/>
          <p14:tracePt t="72517" x="7410450" y="2451100"/>
          <p14:tracePt t="72534" x="7397750" y="2419350"/>
          <p14:tracePt t="72551" x="7391400" y="2400300"/>
          <p14:tracePt t="72569" x="7378700" y="2355850"/>
          <p14:tracePt t="72586" x="7378700" y="2349500"/>
          <p14:tracePt t="72603" x="7372350" y="2336800"/>
          <p14:tracePt t="72620" x="7366000" y="2324100"/>
          <p14:tracePt t="72637" x="7366000" y="2317750"/>
          <p14:tracePt t="72654" x="7366000" y="2305050"/>
          <p14:tracePt t="72671" x="7359650" y="2292350"/>
          <p14:tracePt t="72688" x="7359650" y="2279650"/>
          <p14:tracePt t="72706" x="7346950" y="2254250"/>
          <p14:tracePt t="72803" x="7346950" y="2241550"/>
          <p14:tracePt t="72820" x="7340600" y="2241550"/>
          <p14:tracePt t="72836" x="7334250" y="2235200"/>
          <p14:tracePt t="72853" x="7327900" y="2228850"/>
          <p14:tracePt t="72882" x="7321550" y="2228850"/>
          <p14:tracePt t="72907" x="7308850" y="2228850"/>
          <p14:tracePt t="73003" x="7302500" y="2228850"/>
          <p14:tracePt t="73020" x="7289800" y="2228850"/>
          <p14:tracePt t="73054" x="7283450" y="2228850"/>
          <p14:tracePt t="73075" x="7277100" y="2228850"/>
          <p14:tracePt t="73308" x="7270750" y="2228850"/>
          <p14:tracePt t="73395" x="7264400" y="2228850"/>
          <p14:tracePt t="73412" x="7258050" y="2228850"/>
          <p14:tracePt t="73429" x="7251700" y="2228850"/>
          <p14:tracePt t="73755" x="7245350" y="2235200"/>
          <p14:tracePt t="73772" x="7245350" y="2247900"/>
          <p14:tracePt t="73790" x="7245350" y="2254250"/>
          <p14:tracePt t="73808" x="7232650" y="2273300"/>
          <p14:tracePt t="73825" x="7232650" y="2286000"/>
          <p14:tracePt t="73843" x="7226300" y="2298700"/>
          <p14:tracePt t="73861" x="7219950" y="2311400"/>
          <p14:tracePt t="76795" x="7219950" y="2317750"/>
          <p14:tracePt t="79004" x="7219950" y="2324100"/>
          <p14:tracePt t="79020" x="7194550" y="2343150"/>
          <p14:tracePt t="79037" x="7156450" y="2355850"/>
          <p14:tracePt t="79054" x="7124700" y="2362200"/>
          <p14:tracePt t="79093" x="7023100" y="2406650"/>
          <p14:tracePt t="79131" x="6775450" y="2470150"/>
          <p14:tracePt t="79169" x="6076950" y="2590800"/>
          <p14:tracePt t="79227" x="5721350" y="2679700"/>
          <p14:tracePt t="79287" x="5670550" y="2705100"/>
          <p14:tracePt t="79627" x="5670550" y="2717800"/>
          <p14:tracePt t="79649" x="5632450" y="2724150"/>
          <p14:tracePt t="79672" x="5613400" y="2724150"/>
          <p14:tracePt t="79696" x="5524500" y="2724150"/>
          <p14:tracePt t="79720" x="5308600" y="2692400"/>
          <p14:tracePt t="79744" x="4819650" y="2609850"/>
          <p14:tracePt t="79746" x="4565650" y="2559050"/>
          <p14:tracePt t="79769" x="4044950" y="2457450"/>
          <p14:tracePt t="79813" x="2768600" y="2095500"/>
          <p14:tracePt t="79855" x="1765300" y="1790700"/>
          <p14:tracePt t="79916" x="749300" y="1447800"/>
          <p14:tracePt t="81562" x="0" y="3886200"/>
          <p14:tracePt t="81602" x="50800" y="4133850"/>
          <p14:tracePt t="81643" x="88900" y="4362450"/>
          <p14:tracePt t="81664" x="114300" y="4464050"/>
          <p14:tracePt t="81687" x="222250" y="4641850"/>
          <p14:tracePt t="81709" x="323850" y="4806950"/>
          <p14:tracePt t="81731" x="355600" y="4940300"/>
          <p14:tracePt t="81753" x="374650" y="5041900"/>
          <p14:tracePt t="81773" x="387350" y="5111750"/>
          <p14:tracePt t="81790" x="387350" y="5187950"/>
          <p14:tracePt t="81806" x="387350" y="5238750"/>
          <p14:tracePt t="81823" x="381000" y="5314950"/>
          <p14:tracePt t="81840" x="374650" y="5403850"/>
          <p14:tracePt t="81856" x="368300" y="5492750"/>
          <p14:tracePt t="81874" x="368300" y="5588000"/>
          <p14:tracePt t="81890" x="406400" y="5670550"/>
          <p14:tracePt t="81906" x="444500" y="5778500"/>
          <p14:tracePt t="81923" x="476250" y="5905500"/>
          <p14:tracePt t="81940" x="488950" y="5962650"/>
          <p14:tracePt t="81957" x="508000" y="6032500"/>
          <p14:tracePt t="81973" x="508000" y="6102350"/>
          <p14:tracePt t="81990" x="508000" y="6172200"/>
          <p14:tracePt t="82006" x="508000" y="6261100"/>
          <p14:tracePt t="82023" x="514350" y="6330950"/>
          <p14:tracePt t="82040" x="520700" y="6400800"/>
          <p14:tracePt t="82056" x="539750" y="6457950"/>
          <p14:tracePt t="82074" x="539750" y="6515100"/>
          <p14:tracePt t="82090" x="539750" y="6559550"/>
          <p14:tracePt t="82106" x="539750" y="6584950"/>
          <p14:tracePt t="82123" x="533400" y="6616700"/>
          <p14:tracePt t="83990" x="1219200" y="6559550"/>
          <p14:tracePt t="84007" x="1219200" y="65468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166" y="48377"/>
            <a:ext cx="7879994" cy="936104"/>
          </a:xfrm>
        </p:spPr>
        <p:txBody>
          <a:bodyPr/>
          <a:lstStyle/>
          <a:p>
            <a:pPr>
              <a:defRPr/>
            </a:pPr>
            <a:r>
              <a:rPr lang="en-US" altLang="fr-FR" sz="2800" dirty="0"/>
              <a:t>AlN-NbTiN on </a:t>
            </a:r>
            <a:r>
              <a:rPr lang="en-US" altLang="fr-FR" sz="2800" dirty="0" smtClean="0"/>
              <a:t>cOpper </a:t>
            </a:r>
            <a:r>
              <a:rPr lang="en-US" altLang="fr-FR" sz="2800" dirty="0"/>
              <a:t>1,3 Ghz cavity</a:t>
            </a:r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>
          <a:xfrm>
            <a:off x="8368182" y="652230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C00000"/>
                </a:solidFill>
              </a:rPr>
              <a:t>|  PAGE 5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30707" y="1413440"/>
            <a:ext cx="668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B</a:t>
            </a:r>
            <a:endParaRPr lang="fr-FR" sz="1100" b="1" dirty="0">
              <a:solidFill>
                <a:schemeClr val="bg1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410579" y="1381392"/>
            <a:ext cx="3039290" cy="1702137"/>
            <a:chOff x="1244858" y="1403083"/>
            <a:chExt cx="2662786" cy="1563044"/>
          </a:xfrm>
        </p:grpSpPr>
        <p:pic>
          <p:nvPicPr>
            <p:cNvPr id="20" name="Espace réservé du contenu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6130" y="1403083"/>
              <a:ext cx="1303529" cy="154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59" y="1413440"/>
              <a:ext cx="1327985" cy="1552687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244858" y="1403083"/>
              <a:ext cx="668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Before </a:t>
              </a:r>
              <a:endParaRPr lang="fr-FR" sz="1100" b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530707" y="1413440"/>
              <a:ext cx="668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After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44" y="1406988"/>
            <a:ext cx="4218470" cy="171225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6" y="3462446"/>
            <a:ext cx="8614129" cy="3125126"/>
          </a:xfrm>
          <a:prstGeom prst="rect">
            <a:avLst/>
          </a:prstGeom>
        </p:spPr>
      </p:pic>
      <p:sp>
        <p:nvSpPr>
          <p:cNvPr id="3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1586" y="6519818"/>
            <a:ext cx="640989" cy="370077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|  PAGE 5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0800000"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721948" y="44624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2400" dirty="0" err="1"/>
              <a:t>AlN-NbTiN</a:t>
            </a:r>
            <a:r>
              <a:rPr lang="en-US" altLang="fr-FR" sz="2400" dirty="0"/>
              <a:t> on </a:t>
            </a:r>
            <a:r>
              <a:rPr lang="en-US" altLang="fr-FR" sz="2400" dirty="0" err="1"/>
              <a:t>cOpper</a:t>
            </a:r>
            <a:r>
              <a:rPr lang="en-US" altLang="fr-FR" sz="2400" dirty="0"/>
              <a:t> 1,3 </a:t>
            </a:r>
            <a:r>
              <a:rPr lang="en-US" altLang="fr-FR" sz="2400" dirty="0" err="1"/>
              <a:t>Ghz</a:t>
            </a:r>
            <a:r>
              <a:rPr lang="en-US" altLang="fr-FR" sz="2400" dirty="0"/>
              <a:t> cavity</a:t>
            </a:r>
            <a:endParaRPr lang="fr-FR" sz="2400" dirty="0"/>
          </a:p>
        </p:txBody>
      </p:sp>
      <p:pic>
        <p:nvPicPr>
          <p:cNvPr id="18" name="Picture 11" descr="irfulogoversion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EA_Sacl_logoty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0" y="6597574"/>
            <a:ext cx="9144000" cy="26042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space réservé du numéro de diapositive 3"/>
          <p:cNvSpPr txBox="1">
            <a:spLocks/>
          </p:cNvSpPr>
          <p:nvPr/>
        </p:nvSpPr>
        <p:spPr>
          <a:xfrm>
            <a:off x="8029903" y="6602575"/>
            <a:ext cx="1118696" cy="2504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 smtClean="0">
                <a:solidFill>
                  <a:schemeClr val="bg1"/>
                </a:solidFill>
              </a:rPr>
              <a:t>5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3721014" y="6637574"/>
            <a:ext cx="1701971" cy="2304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"/>
    </mc:Choice>
    <mc:Fallback xmlns="">
      <p:transition spd="slow" advTm="14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 rot="10800000">
            <a:off x="-1" y="0"/>
            <a:ext cx="9144000" cy="9807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01626" y="22312"/>
            <a:ext cx="7525839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Conclusion</a:t>
            </a:r>
          </a:p>
        </p:txBody>
      </p:sp>
      <p:pic>
        <p:nvPicPr>
          <p:cNvPr id="8" name="Picture 11" descr="irfulogoversio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00" y="118026"/>
            <a:ext cx="623232" cy="7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EA_Sacl_logo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7" y="66860"/>
            <a:ext cx="807995" cy="7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0" y="6617578"/>
            <a:ext cx="9144000" cy="26042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rgbClr val="C00000"/>
              </a:gs>
              <a:gs pos="100000">
                <a:srgbClr val="072E7D"/>
              </a:gs>
              <a:gs pos="100000">
                <a:schemeClr val="accent4">
                  <a:lumMod val="96000"/>
                </a:schemeClr>
              </a:gs>
            </a:gsLst>
            <a:path path="circle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189116" y="6617579"/>
            <a:ext cx="1118696" cy="2504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|  </a:t>
            </a:r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721014" y="6637574"/>
            <a:ext cx="1701971" cy="230428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Yasmine KALBOUSSI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306" y="1222829"/>
            <a:ext cx="82242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manage to deposit uniformly a thin film of Alumina and reduce drastically niobium native oxides.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test shows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slight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Q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medium Fields.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RF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NbTiN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ALD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 and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over large surface areas.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Goals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NbTiN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NbTiN-AlN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on Niobium RF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75158" y="5736085"/>
            <a:ext cx="532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352A86"/>
                </a:solidFill>
              </a:rPr>
              <a:t>Thank</a:t>
            </a:r>
            <a:r>
              <a:rPr lang="fr-FR" sz="2400" b="1" dirty="0" smtClean="0">
                <a:solidFill>
                  <a:srgbClr val="352A86"/>
                </a:solidFill>
              </a:rPr>
              <a:t> </a:t>
            </a:r>
            <a:r>
              <a:rPr lang="fr-FR" sz="2400" b="1" dirty="0" err="1" smtClean="0">
                <a:solidFill>
                  <a:srgbClr val="352A86"/>
                </a:solidFill>
              </a:rPr>
              <a:t>you</a:t>
            </a:r>
            <a:r>
              <a:rPr lang="fr-FR" sz="2400" b="1" dirty="0" smtClean="0">
                <a:solidFill>
                  <a:srgbClr val="352A86"/>
                </a:solidFill>
              </a:rPr>
              <a:t> for </a:t>
            </a:r>
            <a:r>
              <a:rPr lang="fr-FR" sz="2400" b="1" dirty="0" err="1" smtClean="0">
                <a:solidFill>
                  <a:srgbClr val="352A86"/>
                </a:solidFill>
              </a:rPr>
              <a:t>your</a:t>
            </a:r>
            <a:r>
              <a:rPr lang="fr-FR" sz="2400" b="1" dirty="0" smtClean="0">
                <a:solidFill>
                  <a:srgbClr val="352A86"/>
                </a:solidFill>
              </a:rPr>
              <a:t> attention …</a:t>
            </a:r>
            <a:endParaRPr lang="fr-FR" sz="2400" b="1" dirty="0">
              <a:solidFill>
                <a:srgbClr val="352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63674</TotalTime>
  <Words>641</Words>
  <Application>Microsoft Office PowerPoint</Application>
  <PresentationFormat>Affichage à l'écran (4:3)</PresentationFormat>
  <Paragraphs>73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Courier New</vt:lpstr>
      <vt:lpstr>inherit</vt:lpstr>
      <vt:lpstr>Times New Roman</vt:lpstr>
      <vt:lpstr>Wingdings</vt:lpstr>
      <vt:lpstr>2_CEA VA</vt:lpstr>
      <vt:lpstr>Présentation PowerPoint</vt:lpstr>
      <vt:lpstr>Présentation PowerPoint</vt:lpstr>
      <vt:lpstr>Ald Protective layer</vt:lpstr>
      <vt:lpstr>Présentation PowerPoint</vt:lpstr>
      <vt:lpstr>Présentation PowerPoint</vt:lpstr>
      <vt:lpstr>AlN-NbTiN on cOpper 1,3 Ghz cavity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KALBOUSSI Yasmine</cp:lastModifiedBy>
  <cp:revision>3445</cp:revision>
  <cp:lastPrinted>2013-09-04T15:41:21Z</cp:lastPrinted>
  <dcterms:created xsi:type="dcterms:W3CDTF">2012-10-13T15:33:03Z</dcterms:created>
  <dcterms:modified xsi:type="dcterms:W3CDTF">2021-10-11T16:22:04Z</dcterms:modified>
</cp:coreProperties>
</file>