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731" r:id="rId5"/>
    <p:sldMasterId id="2147483670" r:id="rId6"/>
    <p:sldMasterId id="2147483691" r:id="rId7"/>
  </p:sldMasterIdLst>
  <p:notesMasterIdLst>
    <p:notesMasterId r:id="rId16"/>
  </p:notesMasterIdLst>
  <p:sldIdLst>
    <p:sldId id="256" r:id="rId8"/>
    <p:sldId id="265" r:id="rId9"/>
    <p:sldId id="257" r:id="rId10"/>
    <p:sldId id="259" r:id="rId11"/>
    <p:sldId id="263" r:id="rId12"/>
    <p:sldId id="269" r:id="rId13"/>
    <p:sldId id="261" r:id="rId14"/>
    <p:sldId id="266" r:id="rId15"/>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BAE"/>
    <a:srgbClr val="FC9804"/>
    <a:srgbClr val="FFCC00"/>
    <a:srgbClr val="F0DC08"/>
    <a:srgbClr val="EFE12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0FE0F-7FC9-47BC-A9E8-6A47D631B08E}" v="11" dt="2021-10-11T09:30:49.702"/>
  </p1510:revLst>
</p1510:revInfo>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autoAdjust="0"/>
    <p:restoredTop sz="94663"/>
  </p:normalViewPr>
  <p:slideViewPr>
    <p:cSldViewPr snapToGrid="0">
      <p:cViewPr>
        <p:scale>
          <a:sx n="90" d="100"/>
          <a:sy n="90" d="100"/>
        </p:scale>
        <p:origin x="-139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EL FEKIH Rachid" userId="f674b2c6-3d09-4bd0-87ac-f44faa4e58cc" providerId="ADAL" clId="{EFC09704-83B7-4805-AE1B-2B7FA34A93CE}"/>
    <pc:docChg chg="undo custSel modSld">
      <pc:chgData name="BEN EL FEKIH Rachid" userId="f674b2c6-3d09-4bd0-87ac-f44faa4e58cc" providerId="ADAL" clId="{EFC09704-83B7-4805-AE1B-2B7FA34A93CE}" dt="2021-05-10T08:26:17.337" v="7"/>
      <pc:docMkLst>
        <pc:docMk/>
      </pc:docMkLst>
      <pc:sldChg chg="addSp delSp modSp mod">
        <pc:chgData name="BEN EL FEKIH Rachid" userId="f674b2c6-3d09-4bd0-87ac-f44faa4e58cc" providerId="ADAL" clId="{EFC09704-83B7-4805-AE1B-2B7FA34A93CE}" dt="2021-05-10T08:26:17.337" v="7"/>
        <pc:sldMkLst>
          <pc:docMk/>
          <pc:sldMk cId="1187063835" sldId="257"/>
        </pc:sldMkLst>
        <pc:spChg chg="add del mod">
          <ac:chgData name="BEN EL FEKIH Rachid" userId="f674b2c6-3d09-4bd0-87ac-f44faa4e58cc" providerId="ADAL" clId="{EFC09704-83B7-4805-AE1B-2B7FA34A93CE}" dt="2021-05-10T08:26:17.337" v="7"/>
          <ac:spMkLst>
            <pc:docMk/>
            <pc:sldMk cId="1187063835" sldId="257"/>
            <ac:spMk id="44" creationId="{B99E0CE4-3443-40DF-A0EA-E00ACFAF0E82}"/>
          </ac:spMkLst>
        </pc:spChg>
        <pc:picChg chg="add del">
          <ac:chgData name="BEN EL FEKIH Rachid" userId="f674b2c6-3d09-4bd0-87ac-f44faa4e58cc" providerId="ADAL" clId="{EFC09704-83B7-4805-AE1B-2B7FA34A93CE}" dt="2021-05-10T08:24:59.840" v="5" actId="478"/>
          <ac:picMkLst>
            <pc:docMk/>
            <pc:sldMk cId="1187063835" sldId="257"/>
            <ac:picMk id="11" creationId="{00000000-0000-0000-0000-000000000000}"/>
          </ac:picMkLst>
        </pc:picChg>
        <pc:picChg chg="add del mod">
          <ac:chgData name="BEN EL FEKIH Rachid" userId="f674b2c6-3d09-4bd0-87ac-f44faa4e58cc" providerId="ADAL" clId="{EFC09704-83B7-4805-AE1B-2B7FA34A93CE}" dt="2021-05-10T08:24:05.595" v="1"/>
          <ac:picMkLst>
            <pc:docMk/>
            <pc:sldMk cId="1187063835" sldId="257"/>
            <ac:picMk id="43" creationId="{DF444C5F-9C46-400B-902B-750874039194}"/>
          </ac:picMkLst>
        </pc:picChg>
        <pc:cxnChg chg="add del mod">
          <ac:chgData name="BEN EL FEKIH Rachid" userId="f674b2c6-3d09-4bd0-87ac-f44faa4e58cc" providerId="ADAL" clId="{EFC09704-83B7-4805-AE1B-2B7FA34A93CE}" dt="2021-05-10T08:24:59.411" v="4" actId="478"/>
          <ac:cxnSpMkLst>
            <pc:docMk/>
            <pc:sldMk cId="1187063835" sldId="257"/>
            <ac:cxnSpMk id="74" creationId="{00000000-0000-0000-0000-000000000000}"/>
          </ac:cxnSpMkLst>
        </pc:cxnChg>
      </pc:sldChg>
    </pc:docChg>
  </pc:docChgLst>
  <pc:docChgLst>
    <pc:chgData name="OLLIER Randy" userId="S::randy.ollier@synchrotron-soleil.fr::c8123f47-1b2f-48c9-bac0-e2b86aa96793" providerId="AD" clId="Web-{B664B7AC-58C9-469B-A5E3-6E48BEA3B34B}"/>
    <pc:docChg chg="modSld">
      <pc:chgData name="OLLIER Randy" userId="S::randy.ollier@synchrotron-soleil.fr::c8123f47-1b2f-48c9-bac0-e2b86aa96793" providerId="AD" clId="Web-{B664B7AC-58C9-469B-A5E3-6E48BEA3B34B}" dt="2021-05-13T13:53:46.018" v="58" actId="1076"/>
      <pc:docMkLst>
        <pc:docMk/>
      </pc:docMkLst>
      <pc:sldChg chg="addSp delSp modSp">
        <pc:chgData name="OLLIER Randy" userId="S::randy.ollier@synchrotron-soleil.fr::c8123f47-1b2f-48c9-bac0-e2b86aa96793" providerId="AD" clId="Web-{B664B7AC-58C9-469B-A5E3-6E48BEA3B34B}" dt="2021-05-13T13:51:31.578" v="41" actId="20577"/>
        <pc:sldMkLst>
          <pc:docMk/>
          <pc:sldMk cId="1187063835" sldId="257"/>
        </pc:sldMkLst>
        <pc:spChg chg="mod">
          <ac:chgData name="OLLIER Randy" userId="S::randy.ollier@synchrotron-soleil.fr::c8123f47-1b2f-48c9-bac0-e2b86aa96793" providerId="AD" clId="Web-{B664B7AC-58C9-469B-A5E3-6E48BEA3B34B}" dt="2021-05-13T13:51:31.578" v="41" actId="20577"/>
          <ac:spMkLst>
            <pc:docMk/>
            <pc:sldMk cId="1187063835" sldId="257"/>
            <ac:spMk id="5" creationId="{8673BADC-4014-4DA8-A9C7-948273C9D9CF}"/>
          </ac:spMkLst>
        </pc:spChg>
        <pc:spChg chg="add del mod">
          <ac:chgData name="OLLIER Randy" userId="S::randy.ollier@synchrotron-soleil.fr::c8123f47-1b2f-48c9-bac0-e2b86aa96793" providerId="AD" clId="Web-{B664B7AC-58C9-469B-A5E3-6E48BEA3B34B}" dt="2021-05-13T13:50:27.171" v="13"/>
          <ac:spMkLst>
            <pc:docMk/>
            <pc:sldMk cId="1187063835" sldId="257"/>
            <ac:spMk id="21" creationId="{B7F000D7-BC6E-4558-A8FF-FBFDAD66D84E}"/>
          </ac:spMkLst>
        </pc:spChg>
        <pc:graphicFrameChg chg="mod modGraphic">
          <ac:chgData name="OLLIER Randy" userId="S::randy.ollier@synchrotron-soleil.fr::c8123f47-1b2f-48c9-bac0-e2b86aa96793" providerId="AD" clId="Web-{B664B7AC-58C9-469B-A5E3-6E48BEA3B34B}" dt="2021-05-13T13:51:23.906" v="40"/>
          <ac:graphicFrameMkLst>
            <pc:docMk/>
            <pc:sldMk cId="1187063835" sldId="257"/>
            <ac:graphicFrameMk id="12" creationId="{8CD162C1-A6AA-4107-ABE5-091BA0A56099}"/>
          </ac:graphicFrameMkLst>
        </pc:graphicFrameChg>
        <pc:graphicFrameChg chg="add del mod">
          <ac:chgData name="OLLIER Randy" userId="S::randy.ollier@synchrotron-soleil.fr::c8123f47-1b2f-48c9-bac0-e2b86aa96793" providerId="AD" clId="Web-{B664B7AC-58C9-469B-A5E3-6E48BEA3B34B}" dt="2021-05-13T13:50:27.171" v="14"/>
          <ac:graphicFrameMkLst>
            <pc:docMk/>
            <pc:sldMk cId="1187063835" sldId="257"/>
            <ac:graphicFrameMk id="16" creationId="{CCC66EBB-9C3E-48C9-AA3F-3B7EDEB8CC1C}"/>
          </ac:graphicFrameMkLst>
        </pc:graphicFrameChg>
      </pc:sldChg>
      <pc:sldChg chg="modSp">
        <pc:chgData name="OLLIER Randy" userId="S::randy.ollier@synchrotron-soleil.fr::c8123f47-1b2f-48c9-bac0-e2b86aa96793" providerId="AD" clId="Web-{B664B7AC-58C9-469B-A5E3-6E48BEA3B34B}" dt="2021-05-13T13:52:34.126" v="49"/>
        <pc:sldMkLst>
          <pc:docMk/>
          <pc:sldMk cId="3153786720" sldId="259"/>
        </pc:sldMkLst>
        <pc:graphicFrameChg chg="mod modGraphic">
          <ac:chgData name="OLLIER Randy" userId="S::randy.ollier@synchrotron-soleil.fr::c8123f47-1b2f-48c9-bac0-e2b86aa96793" providerId="AD" clId="Web-{B664B7AC-58C9-469B-A5E3-6E48BEA3B34B}" dt="2021-05-13T13:52:34.126" v="49"/>
          <ac:graphicFrameMkLst>
            <pc:docMk/>
            <pc:sldMk cId="3153786720" sldId="259"/>
            <ac:graphicFrameMk id="41" creationId="{CC5840B8-31BB-4F92-862E-74EFF05EBE19}"/>
          </ac:graphicFrameMkLst>
        </pc:graphicFrameChg>
      </pc:sldChg>
      <pc:sldChg chg="modSp">
        <pc:chgData name="OLLIER Randy" userId="S::randy.ollier@synchrotron-soleil.fr::c8123f47-1b2f-48c9-bac0-e2b86aa96793" providerId="AD" clId="Web-{B664B7AC-58C9-469B-A5E3-6E48BEA3B34B}" dt="2021-05-13T13:53:46.018" v="58" actId="1076"/>
        <pc:sldMkLst>
          <pc:docMk/>
          <pc:sldMk cId="2205331353" sldId="261"/>
        </pc:sldMkLst>
        <pc:spChg chg="mod">
          <ac:chgData name="OLLIER Randy" userId="S::randy.ollier@synchrotron-soleil.fr::c8123f47-1b2f-48c9-bac0-e2b86aa96793" providerId="AD" clId="Web-{B664B7AC-58C9-469B-A5E3-6E48BEA3B34B}" dt="2021-05-13T13:53:46.018" v="58" actId="1076"/>
          <ac:spMkLst>
            <pc:docMk/>
            <pc:sldMk cId="2205331353" sldId="261"/>
            <ac:spMk id="12" creationId="{B35C937F-9495-4111-829C-04F751849A60}"/>
          </ac:spMkLst>
        </pc:spChg>
      </pc:sldChg>
      <pc:sldChg chg="modSp">
        <pc:chgData name="OLLIER Randy" userId="S::randy.ollier@synchrotron-soleil.fr::c8123f47-1b2f-48c9-bac0-e2b86aa96793" providerId="AD" clId="Web-{B664B7AC-58C9-469B-A5E3-6E48BEA3B34B}" dt="2021-05-13T13:53:27.065" v="57" actId="1076"/>
        <pc:sldMkLst>
          <pc:docMk/>
          <pc:sldMk cId="2993460626" sldId="264"/>
        </pc:sldMkLst>
        <pc:spChg chg="mod">
          <ac:chgData name="OLLIER Randy" userId="S::randy.ollier@synchrotron-soleil.fr::c8123f47-1b2f-48c9-bac0-e2b86aa96793" providerId="AD" clId="Web-{B664B7AC-58C9-469B-A5E3-6E48BEA3B34B}" dt="2021-05-13T13:53:27.065" v="57" actId="1076"/>
          <ac:spMkLst>
            <pc:docMk/>
            <pc:sldMk cId="2993460626" sldId="264"/>
            <ac:spMk id="15" creationId="{B807CB7D-D5C3-409F-94FA-DFF0AF09CB26}"/>
          </ac:spMkLst>
        </pc:spChg>
      </pc:sldChg>
    </pc:docChg>
  </pc:docChgLst>
  <pc:docChgLst>
    <pc:chgData name="BEN EL FEKIH Rachid" userId="S::rachid.benelfekih@synchrotron-soleil.fr::f674b2c6-3d09-4bd0-87ac-f44faa4e58cc" providerId="AD" clId="Web-{AB07885F-C447-4CA0-83B4-6D9AD0C13902}"/>
    <pc:docChg chg="modSld">
      <pc:chgData name="BEN EL FEKIH Rachid" userId="S::rachid.benelfekih@synchrotron-soleil.fr::f674b2c6-3d09-4bd0-87ac-f44faa4e58cc" providerId="AD" clId="Web-{AB07885F-C447-4CA0-83B4-6D9AD0C13902}" dt="2021-05-10T12:54:27.061" v="8" actId="20577"/>
      <pc:docMkLst>
        <pc:docMk/>
      </pc:docMkLst>
      <pc:sldChg chg="modSp">
        <pc:chgData name="BEN EL FEKIH Rachid" userId="S::rachid.benelfekih@synchrotron-soleil.fr::f674b2c6-3d09-4bd0-87ac-f44faa4e58cc" providerId="AD" clId="Web-{AB07885F-C447-4CA0-83B4-6D9AD0C13902}" dt="2021-05-10T12:54:27.061" v="8" actId="20577"/>
        <pc:sldMkLst>
          <pc:docMk/>
          <pc:sldMk cId="204941251" sldId="267"/>
        </pc:sldMkLst>
        <pc:spChg chg="mod">
          <ac:chgData name="BEN EL FEKIH Rachid" userId="S::rachid.benelfekih@synchrotron-soleil.fr::f674b2c6-3d09-4bd0-87ac-f44faa4e58cc" providerId="AD" clId="Web-{AB07885F-C447-4CA0-83B4-6D9AD0C13902}" dt="2021-05-10T12:54:27.061" v="8" actId="20577"/>
          <ac:spMkLst>
            <pc:docMk/>
            <pc:sldMk cId="204941251" sldId="267"/>
            <ac:spMk id="6" creationId="{02D45928-5A6D-41E7-B242-1F84731AAD93}"/>
          </ac:spMkLst>
        </pc:spChg>
      </pc:sldChg>
    </pc:docChg>
  </pc:docChgLst>
  <pc:docChgLst>
    <pc:chgData name="OLLIER Randy" userId="c8123f47-1b2f-48c9-bac0-e2b86aa96793" providerId="ADAL" clId="{4140FE0F-7FC9-47BC-A9E8-6A47D631B08E}"/>
    <pc:docChg chg="undo redo custSel addSld delSld modSld">
      <pc:chgData name="OLLIER Randy" userId="c8123f47-1b2f-48c9-bac0-e2b86aa96793" providerId="ADAL" clId="{4140FE0F-7FC9-47BC-A9E8-6A47D631B08E}" dt="2021-10-11T14:07:45.465" v="760" actId="6549"/>
      <pc:docMkLst>
        <pc:docMk/>
      </pc:docMkLst>
      <pc:sldChg chg="addSp delSp modSp mod">
        <pc:chgData name="OLLIER Randy" userId="c8123f47-1b2f-48c9-bac0-e2b86aa96793" providerId="ADAL" clId="{4140FE0F-7FC9-47BC-A9E8-6A47D631B08E}" dt="2021-10-11T14:07:45.465" v="760" actId="6549"/>
        <pc:sldMkLst>
          <pc:docMk/>
          <pc:sldMk cId="880974077" sldId="256"/>
        </pc:sldMkLst>
        <pc:spChg chg="del mod">
          <ac:chgData name="OLLIER Randy" userId="c8123f47-1b2f-48c9-bac0-e2b86aa96793" providerId="ADAL" clId="{4140FE0F-7FC9-47BC-A9E8-6A47D631B08E}" dt="2021-10-11T08:51:21.796" v="251" actId="478"/>
          <ac:spMkLst>
            <pc:docMk/>
            <pc:sldMk cId="880974077" sldId="256"/>
            <ac:spMk id="2" creationId="{65C19A90-503C-3F43-887B-6D8EA7910D6D}"/>
          </ac:spMkLst>
        </pc:spChg>
        <pc:spChg chg="mod">
          <ac:chgData name="OLLIER Randy" userId="c8123f47-1b2f-48c9-bac0-e2b86aa96793" providerId="ADAL" clId="{4140FE0F-7FC9-47BC-A9E8-6A47D631B08E}" dt="2021-10-11T09:05:57.850" v="264" actId="790"/>
          <ac:spMkLst>
            <pc:docMk/>
            <pc:sldMk cId="880974077" sldId="256"/>
            <ac:spMk id="5" creationId="{00000000-0000-0000-0000-000000000000}"/>
          </ac:spMkLst>
        </pc:spChg>
        <pc:spChg chg="add mod">
          <ac:chgData name="OLLIER Randy" userId="c8123f47-1b2f-48c9-bac0-e2b86aa96793" providerId="ADAL" clId="{4140FE0F-7FC9-47BC-A9E8-6A47D631B08E}" dt="2021-10-11T14:07:45.465" v="760" actId="6549"/>
          <ac:spMkLst>
            <pc:docMk/>
            <pc:sldMk cId="880974077" sldId="256"/>
            <ac:spMk id="8" creationId="{63CB5296-D66A-4579-B4C5-8E190A4822AB}"/>
          </ac:spMkLst>
        </pc:spChg>
        <pc:picChg chg="add mod">
          <ac:chgData name="OLLIER Randy" userId="c8123f47-1b2f-48c9-bac0-e2b86aa96793" providerId="ADAL" clId="{4140FE0F-7FC9-47BC-A9E8-6A47D631B08E}" dt="2021-10-11T08:49:02.761" v="98" actId="1076"/>
          <ac:picMkLst>
            <pc:docMk/>
            <pc:sldMk cId="880974077" sldId="256"/>
            <ac:picMk id="4" creationId="{EEF4F712-65B3-472A-B6E9-7FFCB8DEC745}"/>
          </ac:picMkLst>
        </pc:picChg>
        <pc:picChg chg="add mod">
          <ac:chgData name="OLLIER Randy" userId="c8123f47-1b2f-48c9-bac0-e2b86aa96793" providerId="ADAL" clId="{4140FE0F-7FC9-47BC-A9E8-6A47D631B08E}" dt="2021-10-11T08:49:02.376" v="97" actId="1035"/>
          <ac:picMkLst>
            <pc:docMk/>
            <pc:sldMk cId="880974077" sldId="256"/>
            <ac:picMk id="7" creationId="{A96B3847-164E-49F7-B413-405C4A06942E}"/>
          </ac:picMkLst>
        </pc:picChg>
      </pc:sldChg>
      <pc:sldChg chg="delSp modSp mod">
        <pc:chgData name="OLLIER Randy" userId="c8123f47-1b2f-48c9-bac0-e2b86aa96793" providerId="ADAL" clId="{4140FE0F-7FC9-47BC-A9E8-6A47D631B08E}" dt="2021-10-11T09:18:04.369" v="437" actId="1036"/>
        <pc:sldMkLst>
          <pc:docMk/>
          <pc:sldMk cId="1187063835" sldId="257"/>
        </pc:sldMkLst>
        <pc:spChg chg="mod">
          <ac:chgData name="OLLIER Randy" userId="c8123f47-1b2f-48c9-bac0-e2b86aa96793" providerId="ADAL" clId="{4140FE0F-7FC9-47BC-A9E8-6A47D631B08E}" dt="2021-10-11T09:17:13.225" v="383" actId="1038"/>
          <ac:spMkLst>
            <pc:docMk/>
            <pc:sldMk cId="1187063835" sldId="257"/>
            <ac:spMk id="3" creationId="{E78E7DB9-7052-401F-8939-9A7BF02213E8}"/>
          </ac:spMkLst>
        </pc:spChg>
        <pc:spChg chg="mod">
          <ac:chgData name="OLLIER Randy" userId="c8123f47-1b2f-48c9-bac0-e2b86aa96793" providerId="ADAL" clId="{4140FE0F-7FC9-47BC-A9E8-6A47D631B08E}" dt="2021-10-11T09:17:13.225" v="383" actId="1038"/>
          <ac:spMkLst>
            <pc:docMk/>
            <pc:sldMk cId="1187063835" sldId="257"/>
            <ac:spMk id="4" creationId="{3E112817-51CB-408D-B368-5EA008AE1758}"/>
          </ac:spMkLst>
        </pc:spChg>
        <pc:spChg chg="mod">
          <ac:chgData name="OLLIER Randy" userId="c8123f47-1b2f-48c9-bac0-e2b86aa96793" providerId="ADAL" clId="{4140FE0F-7FC9-47BC-A9E8-6A47D631B08E}" dt="2021-10-11T09:17:13.225" v="383" actId="1038"/>
          <ac:spMkLst>
            <pc:docMk/>
            <pc:sldMk cId="1187063835" sldId="257"/>
            <ac:spMk id="5" creationId="{8673BADC-4014-4DA8-A9C7-948273C9D9CF}"/>
          </ac:spMkLst>
        </pc:spChg>
        <pc:spChg chg="mod">
          <ac:chgData name="OLLIER Randy" userId="c8123f47-1b2f-48c9-bac0-e2b86aa96793" providerId="ADAL" clId="{4140FE0F-7FC9-47BC-A9E8-6A47D631B08E}" dt="2021-10-11T09:17:13.225" v="383" actId="1038"/>
          <ac:spMkLst>
            <pc:docMk/>
            <pc:sldMk cId="1187063835" sldId="257"/>
            <ac:spMk id="6" creationId="{344B6A2A-1263-48ED-A9C9-C9749F16C3C6}"/>
          </ac:spMkLst>
        </pc:spChg>
        <pc:spChg chg="mod">
          <ac:chgData name="OLLIER Randy" userId="c8123f47-1b2f-48c9-bac0-e2b86aa96793" providerId="ADAL" clId="{4140FE0F-7FC9-47BC-A9E8-6A47D631B08E}" dt="2021-10-11T09:17:13.225" v="383" actId="1038"/>
          <ac:spMkLst>
            <pc:docMk/>
            <pc:sldMk cId="1187063835" sldId="257"/>
            <ac:spMk id="7" creationId="{03E7231F-DB20-48E0-9AC6-B30014A59A97}"/>
          </ac:spMkLst>
        </pc:spChg>
        <pc:spChg chg="mod">
          <ac:chgData name="OLLIER Randy" userId="c8123f47-1b2f-48c9-bac0-e2b86aa96793" providerId="ADAL" clId="{4140FE0F-7FC9-47BC-A9E8-6A47D631B08E}" dt="2021-10-11T09:17:13.225" v="383" actId="1038"/>
          <ac:spMkLst>
            <pc:docMk/>
            <pc:sldMk cId="1187063835" sldId="257"/>
            <ac:spMk id="8" creationId="{03E6CC34-8D1D-485C-8D37-127580A89505}"/>
          </ac:spMkLst>
        </pc:spChg>
        <pc:spChg chg="del">
          <ac:chgData name="OLLIER Randy" userId="c8123f47-1b2f-48c9-bac0-e2b86aa96793" providerId="ADAL" clId="{4140FE0F-7FC9-47BC-A9E8-6A47D631B08E}" dt="2021-10-11T09:15:55.060" v="358" actId="478"/>
          <ac:spMkLst>
            <pc:docMk/>
            <pc:sldMk cId="1187063835" sldId="257"/>
            <ac:spMk id="10" creationId="{BF6E470A-B8FB-6447-AA2D-DAB927E243BF}"/>
          </ac:spMkLst>
        </pc:spChg>
        <pc:spChg chg="mod">
          <ac:chgData name="OLLIER Randy" userId="c8123f47-1b2f-48c9-bac0-e2b86aa96793" providerId="ADAL" clId="{4140FE0F-7FC9-47BC-A9E8-6A47D631B08E}" dt="2021-10-11T09:17:13.225" v="383" actId="1038"/>
          <ac:spMkLst>
            <pc:docMk/>
            <pc:sldMk cId="1187063835" sldId="257"/>
            <ac:spMk id="17" creationId="{00000000-0000-0000-0000-000000000000}"/>
          </ac:spMkLst>
        </pc:spChg>
        <pc:spChg chg="mod">
          <ac:chgData name="OLLIER Randy" userId="c8123f47-1b2f-48c9-bac0-e2b86aa96793" providerId="ADAL" clId="{4140FE0F-7FC9-47BC-A9E8-6A47D631B08E}" dt="2021-10-11T09:17:13.225" v="383" actId="1038"/>
          <ac:spMkLst>
            <pc:docMk/>
            <pc:sldMk cId="1187063835" sldId="257"/>
            <ac:spMk id="18" creationId="{00000000-0000-0000-0000-000000000000}"/>
          </ac:spMkLst>
        </pc:spChg>
        <pc:spChg chg="mod">
          <ac:chgData name="OLLIER Randy" userId="c8123f47-1b2f-48c9-bac0-e2b86aa96793" providerId="ADAL" clId="{4140FE0F-7FC9-47BC-A9E8-6A47D631B08E}" dt="2021-10-11T09:17:13.225" v="383" actId="1038"/>
          <ac:spMkLst>
            <pc:docMk/>
            <pc:sldMk cId="1187063835" sldId="257"/>
            <ac:spMk id="19" creationId="{00000000-0000-0000-0000-000000000000}"/>
          </ac:spMkLst>
        </pc:spChg>
        <pc:spChg chg="mod">
          <ac:chgData name="OLLIER Randy" userId="c8123f47-1b2f-48c9-bac0-e2b86aa96793" providerId="ADAL" clId="{4140FE0F-7FC9-47BC-A9E8-6A47D631B08E}" dt="2021-10-11T09:17:13.225" v="383" actId="1038"/>
          <ac:spMkLst>
            <pc:docMk/>
            <pc:sldMk cId="1187063835" sldId="257"/>
            <ac:spMk id="20" creationId="{00000000-0000-0000-0000-000000000000}"/>
          </ac:spMkLst>
        </pc:spChg>
        <pc:spChg chg="mod">
          <ac:chgData name="OLLIER Randy" userId="c8123f47-1b2f-48c9-bac0-e2b86aa96793" providerId="ADAL" clId="{4140FE0F-7FC9-47BC-A9E8-6A47D631B08E}" dt="2021-10-11T09:17:13.225" v="383" actId="1038"/>
          <ac:spMkLst>
            <pc:docMk/>
            <pc:sldMk cId="1187063835" sldId="257"/>
            <ac:spMk id="32" creationId="{00000000-0000-0000-0000-000000000000}"/>
          </ac:spMkLst>
        </pc:spChg>
        <pc:spChg chg="mod">
          <ac:chgData name="OLLIER Randy" userId="c8123f47-1b2f-48c9-bac0-e2b86aa96793" providerId="ADAL" clId="{4140FE0F-7FC9-47BC-A9E8-6A47D631B08E}" dt="2021-10-11T09:17:13.225" v="383" actId="1038"/>
          <ac:spMkLst>
            <pc:docMk/>
            <pc:sldMk cId="1187063835" sldId="257"/>
            <ac:spMk id="33" creationId="{00000000-0000-0000-0000-000000000000}"/>
          </ac:spMkLst>
        </pc:spChg>
        <pc:spChg chg="mod">
          <ac:chgData name="OLLIER Randy" userId="c8123f47-1b2f-48c9-bac0-e2b86aa96793" providerId="ADAL" clId="{4140FE0F-7FC9-47BC-A9E8-6A47D631B08E}" dt="2021-10-11T09:17:13.225" v="383" actId="1038"/>
          <ac:spMkLst>
            <pc:docMk/>
            <pc:sldMk cId="1187063835" sldId="257"/>
            <ac:spMk id="34" creationId="{00000000-0000-0000-0000-000000000000}"/>
          </ac:spMkLst>
        </pc:spChg>
        <pc:spChg chg="mod">
          <ac:chgData name="OLLIER Randy" userId="c8123f47-1b2f-48c9-bac0-e2b86aa96793" providerId="ADAL" clId="{4140FE0F-7FC9-47BC-A9E8-6A47D631B08E}" dt="2021-10-11T09:17:13.225" v="383" actId="1038"/>
          <ac:spMkLst>
            <pc:docMk/>
            <pc:sldMk cId="1187063835" sldId="257"/>
            <ac:spMk id="72" creationId="{00000000-0000-0000-0000-000000000000}"/>
          </ac:spMkLst>
        </pc:spChg>
        <pc:graphicFrameChg chg="mod modGraphic">
          <ac:chgData name="OLLIER Randy" userId="c8123f47-1b2f-48c9-bac0-e2b86aa96793" providerId="ADAL" clId="{4140FE0F-7FC9-47BC-A9E8-6A47D631B08E}" dt="2021-10-11T09:18:04.369" v="437" actId="1036"/>
          <ac:graphicFrameMkLst>
            <pc:docMk/>
            <pc:sldMk cId="1187063835" sldId="257"/>
            <ac:graphicFrameMk id="9" creationId="{15DF4C34-3182-40C2-B534-E13AFB97E4FF}"/>
          </ac:graphicFrameMkLst>
        </pc:graphicFrameChg>
        <pc:cxnChg chg="mod">
          <ac:chgData name="OLLIER Randy" userId="c8123f47-1b2f-48c9-bac0-e2b86aa96793" providerId="ADAL" clId="{4140FE0F-7FC9-47BC-A9E8-6A47D631B08E}" dt="2021-10-11T09:17:13.225" v="383" actId="1038"/>
          <ac:cxnSpMkLst>
            <pc:docMk/>
            <pc:sldMk cId="1187063835" sldId="257"/>
            <ac:cxnSpMk id="23" creationId="{00000000-0000-0000-0000-000000000000}"/>
          </ac:cxnSpMkLst>
        </pc:cxnChg>
        <pc:cxnChg chg="mod">
          <ac:chgData name="OLLIER Randy" userId="c8123f47-1b2f-48c9-bac0-e2b86aa96793" providerId="ADAL" clId="{4140FE0F-7FC9-47BC-A9E8-6A47D631B08E}" dt="2021-10-11T09:17:13.225" v="383" actId="1038"/>
          <ac:cxnSpMkLst>
            <pc:docMk/>
            <pc:sldMk cId="1187063835" sldId="257"/>
            <ac:cxnSpMk id="25" creationId="{00000000-0000-0000-0000-000000000000}"/>
          </ac:cxnSpMkLst>
        </pc:cxnChg>
        <pc:cxnChg chg="mod">
          <ac:chgData name="OLLIER Randy" userId="c8123f47-1b2f-48c9-bac0-e2b86aa96793" providerId="ADAL" clId="{4140FE0F-7FC9-47BC-A9E8-6A47D631B08E}" dt="2021-10-11T09:17:13.225" v="383" actId="1038"/>
          <ac:cxnSpMkLst>
            <pc:docMk/>
            <pc:sldMk cId="1187063835" sldId="257"/>
            <ac:cxnSpMk id="27" creationId="{00000000-0000-0000-0000-000000000000}"/>
          </ac:cxnSpMkLst>
        </pc:cxnChg>
        <pc:cxnChg chg="mod">
          <ac:chgData name="OLLIER Randy" userId="c8123f47-1b2f-48c9-bac0-e2b86aa96793" providerId="ADAL" clId="{4140FE0F-7FC9-47BC-A9E8-6A47D631B08E}" dt="2021-10-11T09:17:13.225" v="383" actId="1038"/>
          <ac:cxnSpMkLst>
            <pc:docMk/>
            <pc:sldMk cId="1187063835" sldId="257"/>
            <ac:cxnSpMk id="29" creationId="{00000000-0000-0000-0000-000000000000}"/>
          </ac:cxnSpMkLst>
        </pc:cxnChg>
        <pc:cxnChg chg="mod">
          <ac:chgData name="OLLIER Randy" userId="c8123f47-1b2f-48c9-bac0-e2b86aa96793" providerId="ADAL" clId="{4140FE0F-7FC9-47BC-A9E8-6A47D631B08E}" dt="2021-10-11T09:17:13.225" v="383" actId="1038"/>
          <ac:cxnSpMkLst>
            <pc:docMk/>
            <pc:sldMk cId="1187063835" sldId="257"/>
            <ac:cxnSpMk id="31" creationId="{00000000-0000-0000-0000-000000000000}"/>
          </ac:cxnSpMkLst>
        </pc:cxnChg>
        <pc:cxnChg chg="mod">
          <ac:chgData name="OLLIER Randy" userId="c8123f47-1b2f-48c9-bac0-e2b86aa96793" providerId="ADAL" clId="{4140FE0F-7FC9-47BC-A9E8-6A47D631B08E}" dt="2021-10-11T09:17:13.225" v="383" actId="1038"/>
          <ac:cxnSpMkLst>
            <pc:docMk/>
            <pc:sldMk cId="1187063835" sldId="257"/>
            <ac:cxnSpMk id="36" creationId="{00000000-0000-0000-0000-000000000000}"/>
          </ac:cxnSpMkLst>
        </pc:cxnChg>
        <pc:cxnChg chg="mod">
          <ac:chgData name="OLLIER Randy" userId="c8123f47-1b2f-48c9-bac0-e2b86aa96793" providerId="ADAL" clId="{4140FE0F-7FC9-47BC-A9E8-6A47D631B08E}" dt="2021-10-11T09:17:13.225" v="383" actId="1038"/>
          <ac:cxnSpMkLst>
            <pc:docMk/>
            <pc:sldMk cId="1187063835" sldId="257"/>
            <ac:cxnSpMk id="38" creationId="{00000000-0000-0000-0000-000000000000}"/>
          </ac:cxnSpMkLst>
        </pc:cxnChg>
        <pc:cxnChg chg="mod">
          <ac:chgData name="OLLIER Randy" userId="c8123f47-1b2f-48c9-bac0-e2b86aa96793" providerId="ADAL" clId="{4140FE0F-7FC9-47BC-A9E8-6A47D631B08E}" dt="2021-10-11T09:17:13.225" v="383" actId="1038"/>
          <ac:cxnSpMkLst>
            <pc:docMk/>
            <pc:sldMk cId="1187063835" sldId="257"/>
            <ac:cxnSpMk id="41" creationId="{00000000-0000-0000-0000-000000000000}"/>
          </ac:cxnSpMkLst>
        </pc:cxnChg>
        <pc:cxnChg chg="mod">
          <ac:chgData name="OLLIER Randy" userId="c8123f47-1b2f-48c9-bac0-e2b86aa96793" providerId="ADAL" clId="{4140FE0F-7FC9-47BC-A9E8-6A47D631B08E}" dt="2021-10-11T09:17:13.225" v="383" actId="1038"/>
          <ac:cxnSpMkLst>
            <pc:docMk/>
            <pc:sldMk cId="1187063835" sldId="257"/>
            <ac:cxnSpMk id="52" creationId="{00000000-0000-0000-0000-000000000000}"/>
          </ac:cxnSpMkLst>
        </pc:cxnChg>
        <pc:cxnChg chg="mod">
          <ac:chgData name="OLLIER Randy" userId="c8123f47-1b2f-48c9-bac0-e2b86aa96793" providerId="ADAL" clId="{4140FE0F-7FC9-47BC-A9E8-6A47D631B08E}" dt="2021-10-11T09:17:13.225" v="383" actId="1038"/>
          <ac:cxnSpMkLst>
            <pc:docMk/>
            <pc:sldMk cId="1187063835" sldId="257"/>
            <ac:cxnSpMk id="54" creationId="{00000000-0000-0000-0000-000000000000}"/>
          </ac:cxnSpMkLst>
        </pc:cxnChg>
        <pc:cxnChg chg="mod">
          <ac:chgData name="OLLIER Randy" userId="c8123f47-1b2f-48c9-bac0-e2b86aa96793" providerId="ADAL" clId="{4140FE0F-7FC9-47BC-A9E8-6A47D631B08E}" dt="2021-10-11T09:17:13.225" v="383" actId="1038"/>
          <ac:cxnSpMkLst>
            <pc:docMk/>
            <pc:sldMk cId="1187063835" sldId="257"/>
            <ac:cxnSpMk id="56" creationId="{00000000-0000-0000-0000-000000000000}"/>
          </ac:cxnSpMkLst>
        </pc:cxnChg>
        <pc:cxnChg chg="mod">
          <ac:chgData name="OLLIER Randy" userId="c8123f47-1b2f-48c9-bac0-e2b86aa96793" providerId="ADAL" clId="{4140FE0F-7FC9-47BC-A9E8-6A47D631B08E}" dt="2021-10-11T09:17:13.225" v="383" actId="1038"/>
          <ac:cxnSpMkLst>
            <pc:docMk/>
            <pc:sldMk cId="1187063835" sldId="257"/>
            <ac:cxnSpMk id="61" creationId="{00000000-0000-0000-0000-000000000000}"/>
          </ac:cxnSpMkLst>
        </pc:cxnChg>
        <pc:cxnChg chg="mod">
          <ac:chgData name="OLLIER Randy" userId="c8123f47-1b2f-48c9-bac0-e2b86aa96793" providerId="ADAL" clId="{4140FE0F-7FC9-47BC-A9E8-6A47D631B08E}" dt="2021-10-11T09:17:13.225" v="383" actId="1038"/>
          <ac:cxnSpMkLst>
            <pc:docMk/>
            <pc:sldMk cId="1187063835" sldId="257"/>
            <ac:cxnSpMk id="63" creationId="{00000000-0000-0000-0000-000000000000}"/>
          </ac:cxnSpMkLst>
        </pc:cxnChg>
        <pc:cxnChg chg="mod">
          <ac:chgData name="OLLIER Randy" userId="c8123f47-1b2f-48c9-bac0-e2b86aa96793" providerId="ADAL" clId="{4140FE0F-7FC9-47BC-A9E8-6A47D631B08E}" dt="2021-10-11T09:17:29.976" v="386" actId="14100"/>
          <ac:cxnSpMkLst>
            <pc:docMk/>
            <pc:sldMk cId="1187063835" sldId="257"/>
            <ac:cxnSpMk id="74" creationId="{00000000-0000-0000-0000-000000000000}"/>
          </ac:cxnSpMkLst>
        </pc:cxnChg>
        <pc:cxnChg chg="mod">
          <ac:chgData name="OLLIER Randy" userId="c8123f47-1b2f-48c9-bac0-e2b86aa96793" providerId="ADAL" clId="{4140FE0F-7FC9-47BC-A9E8-6A47D631B08E}" dt="2021-10-11T09:17:36.210" v="387" actId="14100"/>
          <ac:cxnSpMkLst>
            <pc:docMk/>
            <pc:sldMk cId="1187063835" sldId="257"/>
            <ac:cxnSpMk id="78" creationId="{00000000-0000-0000-0000-000000000000}"/>
          </ac:cxnSpMkLst>
        </pc:cxnChg>
        <pc:cxnChg chg="mod">
          <ac:chgData name="OLLIER Randy" userId="c8123f47-1b2f-48c9-bac0-e2b86aa96793" providerId="ADAL" clId="{4140FE0F-7FC9-47BC-A9E8-6A47D631B08E}" dt="2021-10-11T09:17:13.225" v="383" actId="1038"/>
          <ac:cxnSpMkLst>
            <pc:docMk/>
            <pc:sldMk cId="1187063835" sldId="257"/>
            <ac:cxnSpMk id="84" creationId="{00000000-0000-0000-0000-000000000000}"/>
          </ac:cxnSpMkLst>
        </pc:cxnChg>
      </pc:sldChg>
      <pc:sldChg chg="addSp delSp modSp add del mod">
        <pc:chgData name="OLLIER Randy" userId="c8123f47-1b2f-48c9-bac0-e2b86aa96793" providerId="ADAL" clId="{4140FE0F-7FC9-47BC-A9E8-6A47D631B08E}" dt="2021-10-11T09:33:06.481" v="530" actId="207"/>
        <pc:sldMkLst>
          <pc:docMk/>
          <pc:sldMk cId="2205331353" sldId="261"/>
        </pc:sldMkLst>
        <pc:spChg chg="del mod">
          <ac:chgData name="OLLIER Randy" userId="c8123f47-1b2f-48c9-bac0-e2b86aa96793" providerId="ADAL" clId="{4140FE0F-7FC9-47BC-A9E8-6A47D631B08E}" dt="2021-10-11T09:30:48.883" v="503" actId="21"/>
          <ac:spMkLst>
            <pc:docMk/>
            <pc:sldMk cId="2205331353" sldId="261"/>
            <ac:spMk id="3" creationId="{E23869D9-A4B0-4451-A3A8-064F6D7E6027}"/>
          </ac:spMkLst>
        </pc:spChg>
        <pc:spChg chg="mod">
          <ac:chgData name="OLLIER Randy" userId="c8123f47-1b2f-48c9-bac0-e2b86aa96793" providerId="ADAL" clId="{4140FE0F-7FC9-47BC-A9E8-6A47D631B08E}" dt="2021-10-11T09:33:06.481" v="530" actId="207"/>
          <ac:spMkLst>
            <pc:docMk/>
            <pc:sldMk cId="2205331353" sldId="261"/>
            <ac:spMk id="9" creationId="{FF1CC133-C8C0-48C7-9056-F16132CC4658}"/>
          </ac:spMkLst>
        </pc:spChg>
        <pc:spChg chg="add mod">
          <ac:chgData name="OLLIER Randy" userId="c8123f47-1b2f-48c9-bac0-e2b86aa96793" providerId="ADAL" clId="{4140FE0F-7FC9-47BC-A9E8-6A47D631B08E}" dt="2021-10-11T09:33:04.366" v="529" actId="207"/>
          <ac:spMkLst>
            <pc:docMk/>
            <pc:sldMk cId="2205331353" sldId="261"/>
            <ac:spMk id="11" creationId="{273F7C44-3E5F-4092-B4A0-F4EEB4BA9323}"/>
          </ac:spMkLst>
        </pc:spChg>
        <pc:spChg chg="del">
          <ac:chgData name="OLLIER Randy" userId="c8123f47-1b2f-48c9-bac0-e2b86aa96793" providerId="ADAL" clId="{4140FE0F-7FC9-47BC-A9E8-6A47D631B08E}" dt="2021-10-11T09:27:27.235" v="442" actId="478"/>
          <ac:spMkLst>
            <pc:docMk/>
            <pc:sldMk cId="2205331353" sldId="261"/>
            <ac:spMk id="12" creationId="{B35C937F-9495-4111-829C-04F751849A60}"/>
          </ac:spMkLst>
        </pc:spChg>
        <pc:picChg chg="mod modCrop">
          <ac:chgData name="OLLIER Randy" userId="c8123f47-1b2f-48c9-bac0-e2b86aa96793" providerId="ADAL" clId="{4140FE0F-7FC9-47BC-A9E8-6A47D631B08E}" dt="2021-10-11T09:26:48.215" v="439" actId="732"/>
          <ac:picMkLst>
            <pc:docMk/>
            <pc:sldMk cId="2205331353" sldId="261"/>
            <ac:picMk id="8" creationId="{2CE30F33-E312-46D1-A3C2-AFEF66A1A417}"/>
          </ac:picMkLst>
        </pc:picChg>
        <pc:picChg chg="mod modCrop">
          <ac:chgData name="OLLIER Randy" userId="c8123f47-1b2f-48c9-bac0-e2b86aa96793" providerId="ADAL" clId="{4140FE0F-7FC9-47BC-A9E8-6A47D631B08E}" dt="2021-10-11T09:27:09.346" v="441" actId="732"/>
          <ac:picMkLst>
            <pc:docMk/>
            <pc:sldMk cId="2205331353" sldId="261"/>
            <ac:picMk id="10" creationId="{F68CF8B4-6EFE-4785-A195-EA80B5649E28}"/>
          </ac:picMkLst>
        </pc:picChg>
      </pc:sldChg>
      <pc:sldChg chg="delSp modSp mod">
        <pc:chgData name="OLLIER Randy" userId="c8123f47-1b2f-48c9-bac0-e2b86aa96793" providerId="ADAL" clId="{4140FE0F-7FC9-47BC-A9E8-6A47D631B08E}" dt="2021-10-11T09:00:54.968" v="262" actId="790"/>
        <pc:sldMkLst>
          <pc:docMk/>
          <pc:sldMk cId="3513326922" sldId="265"/>
        </pc:sldMkLst>
        <pc:spChg chg="mod">
          <ac:chgData name="OLLIER Randy" userId="c8123f47-1b2f-48c9-bac0-e2b86aa96793" providerId="ADAL" clId="{4140FE0F-7FC9-47BC-A9E8-6A47D631B08E}" dt="2021-10-11T09:00:54.968" v="262" actId="790"/>
          <ac:spMkLst>
            <pc:docMk/>
            <pc:sldMk cId="3513326922" sldId="265"/>
            <ac:spMk id="3" creationId="{A2185DA2-BDD1-E54D-97D8-B77A66F2182C}"/>
          </ac:spMkLst>
        </pc:spChg>
        <pc:spChg chg="del">
          <ac:chgData name="OLLIER Randy" userId="c8123f47-1b2f-48c9-bac0-e2b86aa96793" providerId="ADAL" clId="{4140FE0F-7FC9-47BC-A9E8-6A47D631B08E}" dt="2021-10-11T08:55:23.662" v="261" actId="478"/>
          <ac:spMkLst>
            <pc:docMk/>
            <pc:sldMk cId="3513326922" sldId="265"/>
            <ac:spMk id="4" creationId="{B8DF072D-CAAC-7E40-B48C-63101C4A94BE}"/>
          </ac:spMkLst>
        </pc:spChg>
      </pc:sldChg>
      <pc:sldChg chg="modSp mod">
        <pc:chgData name="OLLIER Randy" userId="c8123f47-1b2f-48c9-bac0-e2b86aa96793" providerId="ADAL" clId="{4140FE0F-7FC9-47BC-A9E8-6A47D631B08E}" dt="2021-10-11T09:34:17.823" v="543" actId="20577"/>
        <pc:sldMkLst>
          <pc:docMk/>
          <pc:sldMk cId="2732140388" sldId="266"/>
        </pc:sldMkLst>
        <pc:spChg chg="mod">
          <ac:chgData name="OLLIER Randy" userId="c8123f47-1b2f-48c9-bac0-e2b86aa96793" providerId="ADAL" clId="{4140FE0F-7FC9-47BC-A9E8-6A47D631B08E}" dt="2021-10-11T09:34:17.823" v="543" actId="20577"/>
          <ac:spMkLst>
            <pc:docMk/>
            <pc:sldMk cId="2732140388" sldId="266"/>
            <ac:spMk id="3" creationId="{D1FE7A22-C08E-554E-9107-82FFD946712D}"/>
          </ac:spMkLst>
        </pc:spChg>
      </pc:sldChg>
      <pc:sldChg chg="del">
        <pc:chgData name="OLLIER Randy" userId="c8123f47-1b2f-48c9-bac0-e2b86aa96793" providerId="ADAL" clId="{4140FE0F-7FC9-47BC-A9E8-6A47D631B08E}" dt="2021-10-08T15:36:38.292" v="6" actId="47"/>
        <pc:sldMkLst>
          <pc:docMk/>
          <pc:sldMk cId="204941251" sldId="267"/>
        </pc:sldMkLst>
      </pc:sldChg>
      <pc:sldChg chg="addSp delSp modSp del mod">
        <pc:chgData name="OLLIER Randy" userId="c8123f47-1b2f-48c9-bac0-e2b86aa96793" providerId="ADAL" clId="{4140FE0F-7FC9-47BC-A9E8-6A47D631B08E}" dt="2021-10-08T15:36:36.585" v="5" actId="47"/>
        <pc:sldMkLst>
          <pc:docMk/>
          <pc:sldMk cId="2309739703" sldId="268"/>
        </pc:sldMkLst>
        <pc:picChg chg="add del mod">
          <ac:chgData name="OLLIER Randy" userId="c8123f47-1b2f-48c9-bac0-e2b86aa96793" providerId="ADAL" clId="{4140FE0F-7FC9-47BC-A9E8-6A47D631B08E}" dt="2021-10-07T08:29:41.188" v="3" actId="478"/>
          <ac:picMkLst>
            <pc:docMk/>
            <pc:sldMk cId="2309739703" sldId="268"/>
            <ac:picMk id="5" creationId="{DCF5942B-5ED0-46D1-AF99-AC8F94E9695F}"/>
          </ac:picMkLst>
        </pc:picChg>
        <pc:picChg chg="mod">
          <ac:chgData name="OLLIER Randy" userId="c8123f47-1b2f-48c9-bac0-e2b86aa96793" providerId="ADAL" clId="{4140FE0F-7FC9-47BC-A9E8-6A47D631B08E}" dt="2021-10-07T08:29:47.576" v="4" actId="14826"/>
          <ac:picMkLst>
            <pc:docMk/>
            <pc:sldMk cId="2309739703" sldId="268"/>
            <ac:picMk id="8" creationId="{2CE30F33-E312-46D1-A3C2-AFEF66A1A417}"/>
          </ac:picMkLst>
        </pc:picChg>
      </pc:sldChg>
      <pc:sldChg chg="delSp modSp mod">
        <pc:chgData name="OLLIER Randy" userId="c8123f47-1b2f-48c9-bac0-e2b86aa96793" providerId="ADAL" clId="{4140FE0F-7FC9-47BC-A9E8-6A47D631B08E}" dt="2021-10-11T09:38:30.711" v="752" actId="20577"/>
        <pc:sldMkLst>
          <pc:docMk/>
          <pc:sldMk cId="115961650" sldId="269"/>
        </pc:sldMkLst>
        <pc:spChg chg="mod">
          <ac:chgData name="OLLIER Randy" userId="c8123f47-1b2f-48c9-bac0-e2b86aa96793" providerId="ADAL" clId="{4140FE0F-7FC9-47BC-A9E8-6A47D631B08E}" dt="2021-10-11T09:38:30.711" v="752" actId="20577"/>
          <ac:spMkLst>
            <pc:docMk/>
            <pc:sldMk cId="115961650" sldId="269"/>
            <ac:spMk id="3" creationId="{0C7D4B63-79AC-1D4E-8C3B-136D9B8DC3BB}"/>
          </ac:spMkLst>
        </pc:spChg>
        <pc:spChg chg="del">
          <ac:chgData name="OLLIER Randy" userId="c8123f47-1b2f-48c9-bac0-e2b86aa96793" providerId="ADAL" clId="{4140FE0F-7FC9-47BC-A9E8-6A47D631B08E}" dt="2021-10-11T09:38:28.118" v="751" actId="478"/>
          <ac:spMkLst>
            <pc:docMk/>
            <pc:sldMk cId="115961650" sldId="269"/>
            <ac:spMk id="4" creationId="{5D1F5CC6-61FD-814F-8F2B-09D74585850B}"/>
          </ac:spMkLst>
        </pc:spChg>
        <pc:spChg chg="del">
          <ac:chgData name="OLLIER Randy" userId="c8123f47-1b2f-48c9-bac0-e2b86aa96793" providerId="ADAL" clId="{4140FE0F-7FC9-47BC-A9E8-6A47D631B08E}" dt="2021-10-11T09:38:22.940" v="750" actId="478"/>
          <ac:spMkLst>
            <pc:docMk/>
            <pc:sldMk cId="115961650" sldId="269"/>
            <ac:spMk id="5" creationId="{0F74F641-2F22-1F40-B161-98C6DAFFFC5A}"/>
          </ac:spMkLst>
        </pc:spChg>
      </pc:sldChg>
    </pc:docChg>
  </pc:docChgLst>
  <pc:docChgLst>
    <pc:chgData name="NADOLSKI Laurent" userId="fa35b1dd-c0cd-4f80-9a06-043ba3fb4a30" providerId="ADAL" clId="{3DFC3EBE-326E-3842-AC4F-6781F745D048}"/>
    <pc:docChg chg="undo custSel addSld modSld">
      <pc:chgData name="NADOLSKI Laurent" userId="fa35b1dd-c0cd-4f80-9a06-043ba3fb4a30" providerId="ADAL" clId="{3DFC3EBE-326E-3842-AC4F-6781F745D048}" dt="2021-10-07T04:45:40.592" v="892" actId="20577"/>
      <pc:docMkLst>
        <pc:docMk/>
      </pc:docMkLst>
      <pc:sldChg chg="addSp modSp mod">
        <pc:chgData name="NADOLSKI Laurent" userId="fa35b1dd-c0cd-4f80-9a06-043ba3fb4a30" providerId="ADAL" clId="{3DFC3EBE-326E-3842-AC4F-6781F745D048}" dt="2021-10-07T04:33:20.835" v="117" actId="20577"/>
        <pc:sldMkLst>
          <pc:docMk/>
          <pc:sldMk cId="880974077" sldId="256"/>
        </pc:sldMkLst>
        <pc:spChg chg="add mod">
          <ac:chgData name="NADOLSKI Laurent" userId="fa35b1dd-c0cd-4f80-9a06-043ba3fb4a30" providerId="ADAL" clId="{3DFC3EBE-326E-3842-AC4F-6781F745D048}" dt="2021-10-07T04:33:20.835" v="117" actId="20577"/>
          <ac:spMkLst>
            <pc:docMk/>
            <pc:sldMk cId="880974077" sldId="256"/>
            <ac:spMk id="2" creationId="{65C19A90-503C-3F43-887B-6D8EA7910D6D}"/>
          </ac:spMkLst>
        </pc:spChg>
      </pc:sldChg>
      <pc:sldChg chg="addSp modSp mod">
        <pc:chgData name="NADOLSKI Laurent" userId="fa35b1dd-c0cd-4f80-9a06-043ba3fb4a30" providerId="ADAL" clId="{3DFC3EBE-326E-3842-AC4F-6781F745D048}" dt="2021-10-07T04:37:54.443" v="439" actId="20577"/>
        <pc:sldMkLst>
          <pc:docMk/>
          <pc:sldMk cId="1187063835" sldId="257"/>
        </pc:sldMkLst>
        <pc:spChg chg="mod">
          <ac:chgData name="NADOLSKI Laurent" userId="fa35b1dd-c0cd-4f80-9a06-043ba3fb4a30" providerId="ADAL" clId="{3DFC3EBE-326E-3842-AC4F-6781F745D048}" dt="2021-10-07T04:36:27.727" v="386" actId="20577"/>
          <ac:spMkLst>
            <pc:docMk/>
            <pc:sldMk cId="1187063835" sldId="257"/>
            <ac:spMk id="2" creationId="{00000000-0000-0000-0000-000000000000}"/>
          </ac:spMkLst>
        </pc:spChg>
        <pc:spChg chg="mod">
          <ac:chgData name="NADOLSKI Laurent" userId="fa35b1dd-c0cd-4f80-9a06-043ba3fb4a30" providerId="ADAL" clId="{3DFC3EBE-326E-3842-AC4F-6781F745D048}" dt="2021-10-07T04:37:05.710" v="387" actId="790"/>
          <ac:spMkLst>
            <pc:docMk/>
            <pc:sldMk cId="1187063835" sldId="257"/>
            <ac:spMk id="8" creationId="{03E6CC34-8D1D-485C-8D37-127580A89505}"/>
          </ac:spMkLst>
        </pc:spChg>
        <pc:spChg chg="add mod">
          <ac:chgData name="NADOLSKI Laurent" userId="fa35b1dd-c0cd-4f80-9a06-043ba3fb4a30" providerId="ADAL" clId="{3DFC3EBE-326E-3842-AC4F-6781F745D048}" dt="2021-10-07T04:37:54.443" v="439" actId="20577"/>
          <ac:spMkLst>
            <pc:docMk/>
            <pc:sldMk cId="1187063835" sldId="257"/>
            <ac:spMk id="10" creationId="{BF6E470A-B8FB-6447-AA2D-DAB927E243BF}"/>
          </ac:spMkLst>
        </pc:spChg>
      </pc:sldChg>
      <pc:sldChg chg="addSp modSp mod">
        <pc:chgData name="NADOLSKI Laurent" userId="fa35b1dd-c0cd-4f80-9a06-043ba3fb4a30" providerId="ADAL" clId="{3DFC3EBE-326E-3842-AC4F-6781F745D048}" dt="2021-10-07T04:35:36.283" v="385" actId="1076"/>
        <pc:sldMkLst>
          <pc:docMk/>
          <pc:sldMk cId="3513326922" sldId="265"/>
        </pc:sldMkLst>
        <pc:spChg chg="mod">
          <ac:chgData name="NADOLSKI Laurent" userId="fa35b1dd-c0cd-4f80-9a06-043ba3fb4a30" providerId="ADAL" clId="{3DFC3EBE-326E-3842-AC4F-6781F745D048}" dt="2021-10-07T04:32:19.302" v="11" actId="20577"/>
          <ac:spMkLst>
            <pc:docMk/>
            <pc:sldMk cId="3513326922" sldId="265"/>
            <ac:spMk id="3" creationId="{A2185DA2-BDD1-E54D-97D8-B77A66F2182C}"/>
          </ac:spMkLst>
        </pc:spChg>
        <pc:spChg chg="add mod">
          <ac:chgData name="NADOLSKI Laurent" userId="fa35b1dd-c0cd-4f80-9a06-043ba3fb4a30" providerId="ADAL" clId="{3DFC3EBE-326E-3842-AC4F-6781F745D048}" dt="2021-10-07T04:35:36.283" v="385" actId="1076"/>
          <ac:spMkLst>
            <pc:docMk/>
            <pc:sldMk cId="3513326922" sldId="265"/>
            <ac:spMk id="4" creationId="{B8DF072D-CAAC-7E40-B48C-63101C4A94BE}"/>
          </ac:spMkLst>
        </pc:spChg>
      </pc:sldChg>
      <pc:sldChg chg="addSp delSp modSp mod">
        <pc:chgData name="NADOLSKI Laurent" userId="fa35b1dd-c0cd-4f80-9a06-043ba3fb4a30" providerId="ADAL" clId="{3DFC3EBE-326E-3842-AC4F-6781F745D048}" dt="2021-10-07T04:43:51.548" v="782" actId="478"/>
        <pc:sldMkLst>
          <pc:docMk/>
          <pc:sldMk cId="2732140388" sldId="266"/>
        </pc:sldMkLst>
        <pc:spChg chg="add del mod">
          <ac:chgData name="NADOLSKI Laurent" userId="fa35b1dd-c0cd-4f80-9a06-043ba3fb4a30" providerId="ADAL" clId="{3DFC3EBE-326E-3842-AC4F-6781F745D048}" dt="2021-10-07T04:43:51.548" v="782" actId="478"/>
          <ac:spMkLst>
            <pc:docMk/>
            <pc:sldMk cId="2732140388" sldId="266"/>
            <ac:spMk id="4" creationId="{FA652B93-F7DA-A242-8F7D-8C814FAC57D6}"/>
          </ac:spMkLst>
        </pc:spChg>
      </pc:sldChg>
      <pc:sldChg chg="addSp modSp mod">
        <pc:chgData name="NADOLSKI Laurent" userId="fa35b1dd-c0cd-4f80-9a06-043ba3fb4a30" providerId="ADAL" clId="{3DFC3EBE-326E-3842-AC4F-6781F745D048}" dt="2021-10-07T04:40:53.746" v="483" actId="20577"/>
        <pc:sldMkLst>
          <pc:docMk/>
          <pc:sldMk cId="204941251" sldId="267"/>
        </pc:sldMkLst>
        <pc:spChg chg="add mod">
          <ac:chgData name="NADOLSKI Laurent" userId="fa35b1dd-c0cd-4f80-9a06-043ba3fb4a30" providerId="ADAL" clId="{3DFC3EBE-326E-3842-AC4F-6781F745D048}" dt="2021-10-07T04:40:53.746" v="483" actId="20577"/>
          <ac:spMkLst>
            <pc:docMk/>
            <pc:sldMk cId="204941251" sldId="267"/>
            <ac:spMk id="3" creationId="{587FD2AC-84CE-A14B-B921-BE7F5C88F360}"/>
          </ac:spMkLst>
        </pc:spChg>
      </pc:sldChg>
      <pc:sldChg chg="addSp modSp new mod">
        <pc:chgData name="NADOLSKI Laurent" userId="fa35b1dd-c0cd-4f80-9a06-043ba3fb4a30" providerId="ADAL" clId="{3DFC3EBE-326E-3842-AC4F-6781F745D048}" dt="2021-10-07T04:45:40.592" v="892" actId="20577"/>
        <pc:sldMkLst>
          <pc:docMk/>
          <pc:sldMk cId="115961650" sldId="269"/>
        </pc:sldMkLst>
        <pc:spChg chg="mod">
          <ac:chgData name="NADOLSKI Laurent" userId="fa35b1dd-c0cd-4f80-9a06-043ba3fb4a30" providerId="ADAL" clId="{3DFC3EBE-326E-3842-AC4F-6781F745D048}" dt="2021-10-07T04:42:41.908" v="730" actId="20577"/>
          <ac:spMkLst>
            <pc:docMk/>
            <pc:sldMk cId="115961650" sldId="269"/>
            <ac:spMk id="3" creationId="{0C7D4B63-79AC-1D4E-8C3B-136D9B8DC3BB}"/>
          </ac:spMkLst>
        </pc:spChg>
        <pc:spChg chg="add mod">
          <ac:chgData name="NADOLSKI Laurent" userId="fa35b1dd-c0cd-4f80-9a06-043ba3fb4a30" providerId="ADAL" clId="{3DFC3EBE-326E-3842-AC4F-6781F745D048}" dt="2021-10-07T04:43:02.776" v="770" actId="1076"/>
          <ac:spMkLst>
            <pc:docMk/>
            <pc:sldMk cId="115961650" sldId="269"/>
            <ac:spMk id="4" creationId="{5D1F5CC6-61FD-814F-8F2B-09D74585850B}"/>
          </ac:spMkLst>
        </pc:spChg>
        <pc:spChg chg="add mod">
          <ac:chgData name="NADOLSKI Laurent" userId="fa35b1dd-c0cd-4f80-9a06-043ba3fb4a30" providerId="ADAL" clId="{3DFC3EBE-326E-3842-AC4F-6781F745D048}" dt="2021-10-07T04:45:40.592" v="892" actId="20577"/>
          <ac:spMkLst>
            <pc:docMk/>
            <pc:sldMk cId="115961650" sldId="269"/>
            <ac:spMk id="5" creationId="{0F74F641-2F22-1F40-B161-98C6DAFFFC5A}"/>
          </ac:spMkLst>
        </pc:spChg>
      </pc:sldChg>
    </pc:docChg>
  </pc:docChgLst>
  <pc:docChgLst>
    <pc:chgData name="ALEXANDRE Patrick" userId="S::patrick.alexandre@synchrotron-soleil.fr::23d5e099-84ec-4bbe-b608-3739c7b9b221" providerId="AD" clId="Web-{6E440566-2795-4686-8134-06490340C31C}"/>
    <pc:docChg chg="modSld">
      <pc:chgData name="ALEXANDRE Patrick" userId="S::patrick.alexandre@synchrotron-soleil.fr::23d5e099-84ec-4bbe-b608-3739c7b9b221" providerId="AD" clId="Web-{6E440566-2795-4686-8134-06490340C31C}" dt="2021-05-07T16:02:30.409" v="206" actId="1076"/>
      <pc:docMkLst>
        <pc:docMk/>
      </pc:docMkLst>
      <pc:sldChg chg="modSp">
        <pc:chgData name="ALEXANDRE Patrick" userId="S::patrick.alexandre@synchrotron-soleil.fr::23d5e099-84ec-4bbe-b608-3739c7b9b221" providerId="AD" clId="Web-{6E440566-2795-4686-8134-06490340C31C}" dt="2021-05-07T15:55:39.365" v="38" actId="1076"/>
        <pc:sldMkLst>
          <pc:docMk/>
          <pc:sldMk cId="880974077" sldId="256"/>
        </pc:sldMkLst>
        <pc:spChg chg="mod">
          <ac:chgData name="ALEXANDRE Patrick" userId="S::patrick.alexandre@synchrotron-soleil.fr::23d5e099-84ec-4bbe-b608-3739c7b9b221" providerId="AD" clId="Web-{6E440566-2795-4686-8134-06490340C31C}" dt="2021-05-07T15:55:39.365" v="38" actId="1076"/>
          <ac:spMkLst>
            <pc:docMk/>
            <pc:sldMk cId="880974077" sldId="256"/>
            <ac:spMk id="5" creationId="{00000000-0000-0000-0000-000000000000}"/>
          </ac:spMkLst>
        </pc:spChg>
      </pc:sldChg>
      <pc:sldChg chg="modSp">
        <pc:chgData name="ALEXANDRE Patrick" userId="S::patrick.alexandre@synchrotron-soleil.fr::23d5e099-84ec-4bbe-b608-3739c7b9b221" providerId="AD" clId="Web-{6E440566-2795-4686-8134-06490340C31C}" dt="2021-05-07T15:46:14.003" v="4"/>
        <pc:sldMkLst>
          <pc:docMk/>
          <pc:sldMk cId="3153786720" sldId="259"/>
        </pc:sldMkLst>
        <pc:spChg chg="mod">
          <ac:chgData name="ALEXANDRE Patrick" userId="S::patrick.alexandre@synchrotron-soleil.fr::23d5e099-84ec-4bbe-b608-3739c7b9b221" providerId="AD" clId="Web-{6E440566-2795-4686-8134-06490340C31C}" dt="2021-05-07T15:45:39.970" v="0" actId="20577"/>
          <ac:spMkLst>
            <pc:docMk/>
            <pc:sldMk cId="3153786720" sldId="259"/>
            <ac:spMk id="4" creationId="{DEF4C260-108C-4E34-9411-5B7DE4D3B566}"/>
          </ac:spMkLst>
        </pc:spChg>
        <pc:graphicFrameChg chg="mod modGraphic">
          <ac:chgData name="ALEXANDRE Patrick" userId="S::patrick.alexandre@synchrotron-soleil.fr::23d5e099-84ec-4bbe-b608-3739c7b9b221" providerId="AD" clId="Web-{6E440566-2795-4686-8134-06490340C31C}" dt="2021-05-07T15:46:14.003" v="4"/>
          <ac:graphicFrameMkLst>
            <pc:docMk/>
            <pc:sldMk cId="3153786720" sldId="259"/>
            <ac:graphicFrameMk id="41" creationId="{CC5840B8-31BB-4F92-862E-74EFF05EBE19}"/>
          </ac:graphicFrameMkLst>
        </pc:graphicFrameChg>
      </pc:sldChg>
      <pc:sldChg chg="modSp">
        <pc:chgData name="ALEXANDRE Patrick" userId="S::patrick.alexandre@synchrotron-soleil.fr::23d5e099-84ec-4bbe-b608-3739c7b9b221" providerId="AD" clId="Web-{6E440566-2795-4686-8134-06490340C31C}" dt="2021-05-07T16:02:30.409" v="206" actId="1076"/>
        <pc:sldMkLst>
          <pc:docMk/>
          <pc:sldMk cId="3489624277" sldId="263"/>
        </pc:sldMkLst>
        <pc:spChg chg="mod">
          <ac:chgData name="ALEXANDRE Patrick" userId="S::patrick.alexandre@synchrotron-soleil.fr::23d5e099-84ec-4bbe-b608-3739c7b9b221" providerId="AD" clId="Web-{6E440566-2795-4686-8134-06490340C31C}" dt="2021-05-07T16:00:34.515" v="99" actId="1076"/>
          <ac:spMkLst>
            <pc:docMk/>
            <pc:sldMk cId="3489624277" sldId="263"/>
            <ac:spMk id="20" creationId="{19788EF3-039A-4EC2-B205-D7CE76918FC5}"/>
          </ac:spMkLst>
        </pc:spChg>
        <pc:spChg chg="mod">
          <ac:chgData name="ALEXANDRE Patrick" userId="S::patrick.alexandre@synchrotron-soleil.fr::23d5e099-84ec-4bbe-b608-3739c7b9b221" providerId="AD" clId="Web-{6E440566-2795-4686-8134-06490340C31C}" dt="2021-05-07T16:00:23.671" v="92" actId="20577"/>
          <ac:spMkLst>
            <pc:docMk/>
            <pc:sldMk cId="3489624277" sldId="263"/>
            <ac:spMk id="27" creationId="{79A46A2B-10BD-4619-8728-26D8A643AB37}"/>
          </ac:spMkLst>
        </pc:spChg>
        <pc:spChg chg="mod">
          <ac:chgData name="ALEXANDRE Patrick" userId="S::patrick.alexandre@synchrotron-soleil.fr::23d5e099-84ec-4bbe-b608-3739c7b9b221" providerId="AD" clId="Web-{6E440566-2795-4686-8134-06490340C31C}" dt="2021-05-07T16:02:00.596" v="183" actId="20577"/>
          <ac:spMkLst>
            <pc:docMk/>
            <pc:sldMk cId="3489624277" sldId="263"/>
            <ac:spMk id="39" creationId="{36E6240D-D90F-42B5-9A21-DD992B706E21}"/>
          </ac:spMkLst>
        </pc:spChg>
        <pc:spChg chg="mod">
          <ac:chgData name="ALEXANDRE Patrick" userId="S::patrick.alexandre@synchrotron-soleil.fr::23d5e099-84ec-4bbe-b608-3739c7b9b221" providerId="AD" clId="Web-{6E440566-2795-4686-8134-06490340C31C}" dt="2021-05-07T16:02:30.409" v="206" actId="1076"/>
          <ac:spMkLst>
            <pc:docMk/>
            <pc:sldMk cId="3489624277" sldId="263"/>
            <ac:spMk id="40" creationId="{986B9D8D-CCFF-4BE6-A0D8-FFDE84408B9E}"/>
          </ac:spMkLst>
        </pc:spChg>
        <pc:picChg chg="mod">
          <ac:chgData name="ALEXANDRE Patrick" userId="S::patrick.alexandre@synchrotron-soleil.fr::23d5e099-84ec-4bbe-b608-3739c7b9b221" providerId="AD" clId="Web-{6E440566-2795-4686-8134-06490340C31C}" dt="2021-05-07T16:01:25.766" v="164" actId="1076"/>
          <ac:picMkLst>
            <pc:docMk/>
            <pc:sldMk cId="3489624277" sldId="263"/>
            <ac:picMk id="12" creationId="{172C0039-5124-4BD5-9BB5-FB137A8087D6}"/>
          </ac:picMkLst>
        </pc:picChg>
      </pc:sldChg>
      <pc:sldChg chg="addSp modSp">
        <pc:chgData name="ALEXANDRE Patrick" userId="S::patrick.alexandre@synchrotron-soleil.fr::23d5e099-84ec-4bbe-b608-3739c7b9b221" providerId="AD" clId="Web-{6E440566-2795-4686-8134-06490340C31C}" dt="2021-05-07T15:55:10.895" v="27" actId="20577"/>
        <pc:sldMkLst>
          <pc:docMk/>
          <pc:sldMk cId="2993460626" sldId="264"/>
        </pc:sldMkLst>
        <pc:spChg chg="add mod">
          <ac:chgData name="ALEXANDRE Patrick" userId="S::patrick.alexandre@synchrotron-soleil.fr::23d5e099-84ec-4bbe-b608-3739c7b9b221" providerId="AD" clId="Web-{6E440566-2795-4686-8134-06490340C31C}" dt="2021-05-07T15:55:10.895" v="27" actId="20577"/>
          <ac:spMkLst>
            <pc:docMk/>
            <pc:sldMk cId="2993460626" sldId="264"/>
            <ac:spMk id="3" creationId="{747D8DDB-05E2-446E-9420-2C7E0E4E368F}"/>
          </ac:spMkLst>
        </pc:spChg>
      </pc:sldChg>
    </pc:docChg>
  </pc:docChgLst>
  <pc:docChgLst>
    <pc:chgData name="NADOLSKI Laurent" userId="fa35b1dd-c0cd-4f80-9a06-043ba3fb4a30" providerId="ADAL" clId="{5DD5E16D-A7DC-844D-8862-048C28374BEC}"/>
    <pc:docChg chg="undo custSel addSld modSld sldOrd modMainMaster">
      <pc:chgData name="NADOLSKI Laurent" userId="fa35b1dd-c0cd-4f80-9a06-043ba3fb4a30" providerId="ADAL" clId="{5DD5E16D-A7DC-844D-8862-048C28374BEC}" dt="2021-05-07T15:17:45.568" v="1661" actId="1076"/>
      <pc:docMkLst>
        <pc:docMk/>
      </pc:docMkLst>
      <pc:sldChg chg="modSp mod">
        <pc:chgData name="NADOLSKI Laurent" userId="fa35b1dd-c0cd-4f80-9a06-043ba3fb4a30" providerId="ADAL" clId="{5DD5E16D-A7DC-844D-8862-048C28374BEC}" dt="2021-05-07T14:30:00.710" v="1161" actId="115"/>
        <pc:sldMkLst>
          <pc:docMk/>
          <pc:sldMk cId="880974077" sldId="256"/>
        </pc:sldMkLst>
        <pc:spChg chg="mod">
          <ac:chgData name="NADOLSKI Laurent" userId="fa35b1dd-c0cd-4f80-9a06-043ba3fb4a30" providerId="ADAL" clId="{5DD5E16D-A7DC-844D-8862-048C28374BEC}" dt="2021-05-07T14:30:00.710" v="1161" actId="115"/>
          <ac:spMkLst>
            <pc:docMk/>
            <pc:sldMk cId="880974077" sldId="256"/>
            <ac:spMk id="5" creationId="{00000000-0000-0000-0000-000000000000}"/>
          </ac:spMkLst>
        </pc:spChg>
      </pc:sldChg>
      <pc:sldChg chg="modSp mod">
        <pc:chgData name="NADOLSKI Laurent" userId="fa35b1dd-c0cd-4f80-9a06-043ba3fb4a30" providerId="ADAL" clId="{5DD5E16D-A7DC-844D-8862-048C28374BEC}" dt="2021-05-07T15:15:41.512" v="1639" actId="20577"/>
        <pc:sldMkLst>
          <pc:docMk/>
          <pc:sldMk cId="1187063835" sldId="257"/>
        </pc:sldMkLst>
        <pc:spChg chg="mod">
          <ac:chgData name="NADOLSKI Laurent" userId="fa35b1dd-c0cd-4f80-9a06-043ba3fb4a30" providerId="ADAL" clId="{5DD5E16D-A7DC-844D-8862-048C28374BEC}" dt="2021-05-07T15:15:41.512" v="1639" actId="20577"/>
          <ac:spMkLst>
            <pc:docMk/>
            <pc:sldMk cId="1187063835" sldId="257"/>
            <ac:spMk id="2" creationId="{00000000-0000-0000-0000-000000000000}"/>
          </ac:spMkLst>
        </pc:spChg>
        <pc:spChg chg="mod">
          <ac:chgData name="NADOLSKI Laurent" userId="fa35b1dd-c0cd-4f80-9a06-043ba3fb4a30" providerId="ADAL" clId="{5DD5E16D-A7DC-844D-8862-048C28374BEC}" dt="2021-05-07T14:30:42.962" v="1163" actId="790"/>
          <ac:spMkLst>
            <pc:docMk/>
            <pc:sldMk cId="1187063835" sldId="257"/>
            <ac:spMk id="3" creationId="{E78E7DB9-7052-401F-8939-9A7BF02213E8}"/>
          </ac:spMkLst>
        </pc:spChg>
        <pc:spChg chg="mod">
          <ac:chgData name="NADOLSKI Laurent" userId="fa35b1dd-c0cd-4f80-9a06-043ba3fb4a30" providerId="ADAL" clId="{5DD5E16D-A7DC-844D-8862-048C28374BEC}" dt="2021-05-07T14:30:42.962" v="1163" actId="790"/>
          <ac:spMkLst>
            <pc:docMk/>
            <pc:sldMk cId="1187063835" sldId="257"/>
            <ac:spMk id="4" creationId="{3E112817-51CB-408D-B368-5EA008AE1758}"/>
          </ac:spMkLst>
        </pc:spChg>
        <pc:spChg chg="mod">
          <ac:chgData name="NADOLSKI Laurent" userId="fa35b1dd-c0cd-4f80-9a06-043ba3fb4a30" providerId="ADAL" clId="{5DD5E16D-A7DC-844D-8862-048C28374BEC}" dt="2021-05-07T14:31:36.006" v="1169" actId="313"/>
          <ac:spMkLst>
            <pc:docMk/>
            <pc:sldMk cId="1187063835" sldId="257"/>
            <ac:spMk id="5" creationId="{8673BADC-4014-4DA8-A9C7-948273C9D9CF}"/>
          </ac:spMkLst>
        </pc:spChg>
        <pc:spChg chg="mod">
          <ac:chgData name="NADOLSKI Laurent" userId="fa35b1dd-c0cd-4f80-9a06-043ba3fb4a30" providerId="ADAL" clId="{5DD5E16D-A7DC-844D-8862-048C28374BEC}" dt="2021-05-07T14:30:42.962" v="1163" actId="790"/>
          <ac:spMkLst>
            <pc:docMk/>
            <pc:sldMk cId="1187063835" sldId="257"/>
            <ac:spMk id="6" creationId="{344B6A2A-1263-48ED-A9C9-C9749F16C3C6}"/>
          </ac:spMkLst>
        </pc:spChg>
        <pc:spChg chg="mod">
          <ac:chgData name="NADOLSKI Laurent" userId="fa35b1dd-c0cd-4f80-9a06-043ba3fb4a30" providerId="ADAL" clId="{5DD5E16D-A7DC-844D-8862-048C28374BEC}" dt="2021-05-07T14:30:42.962" v="1163" actId="790"/>
          <ac:spMkLst>
            <pc:docMk/>
            <pc:sldMk cId="1187063835" sldId="257"/>
            <ac:spMk id="7" creationId="{03E7231F-DB20-48E0-9AC6-B30014A59A97}"/>
          </ac:spMkLst>
        </pc:spChg>
        <pc:spChg chg="mod">
          <ac:chgData name="NADOLSKI Laurent" userId="fa35b1dd-c0cd-4f80-9a06-043ba3fb4a30" providerId="ADAL" clId="{5DD5E16D-A7DC-844D-8862-048C28374BEC}" dt="2021-05-07T14:43:50.889" v="1288" actId="20577"/>
          <ac:spMkLst>
            <pc:docMk/>
            <pc:sldMk cId="1187063835" sldId="257"/>
            <ac:spMk id="8" creationId="{03E6CC34-8D1D-485C-8D37-127580A89505}"/>
          </ac:spMkLst>
        </pc:spChg>
        <pc:spChg chg="mod">
          <ac:chgData name="NADOLSKI Laurent" userId="fa35b1dd-c0cd-4f80-9a06-043ba3fb4a30" providerId="ADAL" clId="{5DD5E16D-A7DC-844D-8862-048C28374BEC}" dt="2021-05-07T14:30:42.962" v="1163" actId="790"/>
          <ac:spMkLst>
            <pc:docMk/>
            <pc:sldMk cId="1187063835" sldId="257"/>
            <ac:spMk id="13" creationId="{00000000-0000-0000-0000-000000000000}"/>
          </ac:spMkLst>
        </pc:spChg>
        <pc:spChg chg="mod">
          <ac:chgData name="NADOLSKI Laurent" userId="fa35b1dd-c0cd-4f80-9a06-043ba3fb4a30" providerId="ADAL" clId="{5DD5E16D-A7DC-844D-8862-048C28374BEC}" dt="2021-05-07T14:30:42.962" v="1163" actId="790"/>
          <ac:spMkLst>
            <pc:docMk/>
            <pc:sldMk cId="1187063835" sldId="257"/>
            <ac:spMk id="14" creationId="{00000000-0000-0000-0000-000000000000}"/>
          </ac:spMkLst>
        </pc:spChg>
        <pc:spChg chg="mod">
          <ac:chgData name="NADOLSKI Laurent" userId="fa35b1dd-c0cd-4f80-9a06-043ba3fb4a30" providerId="ADAL" clId="{5DD5E16D-A7DC-844D-8862-048C28374BEC}" dt="2021-05-07T14:30:42.962" v="1163" actId="790"/>
          <ac:spMkLst>
            <pc:docMk/>
            <pc:sldMk cId="1187063835" sldId="257"/>
            <ac:spMk id="15" creationId="{00000000-0000-0000-0000-000000000000}"/>
          </ac:spMkLst>
        </pc:spChg>
        <pc:spChg chg="mod">
          <ac:chgData name="NADOLSKI Laurent" userId="fa35b1dd-c0cd-4f80-9a06-043ba3fb4a30" providerId="ADAL" clId="{5DD5E16D-A7DC-844D-8862-048C28374BEC}" dt="2021-05-07T14:30:42.962" v="1163" actId="790"/>
          <ac:spMkLst>
            <pc:docMk/>
            <pc:sldMk cId="1187063835" sldId="257"/>
            <ac:spMk id="17" creationId="{00000000-0000-0000-0000-000000000000}"/>
          </ac:spMkLst>
        </pc:spChg>
        <pc:spChg chg="mod">
          <ac:chgData name="NADOLSKI Laurent" userId="fa35b1dd-c0cd-4f80-9a06-043ba3fb4a30" providerId="ADAL" clId="{5DD5E16D-A7DC-844D-8862-048C28374BEC}" dt="2021-05-07T14:30:42.962" v="1163" actId="790"/>
          <ac:spMkLst>
            <pc:docMk/>
            <pc:sldMk cId="1187063835" sldId="257"/>
            <ac:spMk id="18" creationId="{00000000-0000-0000-0000-000000000000}"/>
          </ac:spMkLst>
        </pc:spChg>
        <pc:spChg chg="mod">
          <ac:chgData name="NADOLSKI Laurent" userId="fa35b1dd-c0cd-4f80-9a06-043ba3fb4a30" providerId="ADAL" clId="{5DD5E16D-A7DC-844D-8862-048C28374BEC}" dt="2021-05-07T14:30:42.962" v="1163" actId="790"/>
          <ac:spMkLst>
            <pc:docMk/>
            <pc:sldMk cId="1187063835" sldId="257"/>
            <ac:spMk id="19" creationId="{00000000-0000-0000-0000-000000000000}"/>
          </ac:spMkLst>
        </pc:spChg>
        <pc:spChg chg="mod">
          <ac:chgData name="NADOLSKI Laurent" userId="fa35b1dd-c0cd-4f80-9a06-043ba3fb4a30" providerId="ADAL" clId="{5DD5E16D-A7DC-844D-8862-048C28374BEC}" dt="2021-05-07T14:30:42.962" v="1163" actId="790"/>
          <ac:spMkLst>
            <pc:docMk/>
            <pc:sldMk cId="1187063835" sldId="257"/>
            <ac:spMk id="20" creationId="{00000000-0000-0000-0000-000000000000}"/>
          </ac:spMkLst>
        </pc:spChg>
        <pc:spChg chg="mod">
          <ac:chgData name="NADOLSKI Laurent" userId="fa35b1dd-c0cd-4f80-9a06-043ba3fb4a30" providerId="ADAL" clId="{5DD5E16D-A7DC-844D-8862-048C28374BEC}" dt="2021-05-07T14:30:42.962" v="1163" actId="790"/>
          <ac:spMkLst>
            <pc:docMk/>
            <pc:sldMk cId="1187063835" sldId="257"/>
            <ac:spMk id="32" creationId="{00000000-0000-0000-0000-000000000000}"/>
          </ac:spMkLst>
        </pc:spChg>
        <pc:spChg chg="mod">
          <ac:chgData name="NADOLSKI Laurent" userId="fa35b1dd-c0cd-4f80-9a06-043ba3fb4a30" providerId="ADAL" clId="{5DD5E16D-A7DC-844D-8862-048C28374BEC}" dt="2021-05-07T14:30:42.962" v="1163" actId="790"/>
          <ac:spMkLst>
            <pc:docMk/>
            <pc:sldMk cId="1187063835" sldId="257"/>
            <ac:spMk id="33" creationId="{00000000-0000-0000-0000-000000000000}"/>
          </ac:spMkLst>
        </pc:spChg>
        <pc:spChg chg="mod">
          <ac:chgData name="NADOLSKI Laurent" userId="fa35b1dd-c0cd-4f80-9a06-043ba3fb4a30" providerId="ADAL" clId="{5DD5E16D-A7DC-844D-8862-048C28374BEC}" dt="2021-05-07T14:30:42.962" v="1163" actId="790"/>
          <ac:spMkLst>
            <pc:docMk/>
            <pc:sldMk cId="1187063835" sldId="257"/>
            <ac:spMk id="34" creationId="{00000000-0000-0000-0000-000000000000}"/>
          </ac:spMkLst>
        </pc:spChg>
        <pc:spChg chg="mod">
          <ac:chgData name="NADOLSKI Laurent" userId="fa35b1dd-c0cd-4f80-9a06-043ba3fb4a30" providerId="ADAL" clId="{5DD5E16D-A7DC-844D-8862-048C28374BEC}" dt="2021-05-07T14:30:42.962" v="1163" actId="790"/>
          <ac:spMkLst>
            <pc:docMk/>
            <pc:sldMk cId="1187063835" sldId="257"/>
            <ac:spMk id="42" creationId="{AA6B7775-6EF2-4A00-ABAE-7BA82F3174B8}"/>
          </ac:spMkLst>
        </pc:spChg>
        <pc:spChg chg="mod">
          <ac:chgData name="NADOLSKI Laurent" userId="fa35b1dd-c0cd-4f80-9a06-043ba3fb4a30" providerId="ADAL" clId="{5DD5E16D-A7DC-844D-8862-048C28374BEC}" dt="2021-05-07T14:30:42.962" v="1163" actId="790"/>
          <ac:spMkLst>
            <pc:docMk/>
            <pc:sldMk cId="1187063835" sldId="257"/>
            <ac:spMk id="66" creationId="{00000000-0000-0000-0000-000000000000}"/>
          </ac:spMkLst>
        </pc:spChg>
        <pc:spChg chg="mod">
          <ac:chgData name="NADOLSKI Laurent" userId="fa35b1dd-c0cd-4f80-9a06-043ba3fb4a30" providerId="ADAL" clId="{5DD5E16D-A7DC-844D-8862-048C28374BEC}" dt="2021-05-07T14:30:42.962" v="1163" actId="790"/>
          <ac:spMkLst>
            <pc:docMk/>
            <pc:sldMk cId="1187063835" sldId="257"/>
            <ac:spMk id="72" creationId="{00000000-0000-0000-0000-000000000000}"/>
          </ac:spMkLst>
        </pc:spChg>
        <pc:graphicFrameChg chg="mod modGraphic">
          <ac:chgData name="NADOLSKI Laurent" userId="fa35b1dd-c0cd-4f80-9a06-043ba3fb4a30" providerId="ADAL" clId="{5DD5E16D-A7DC-844D-8862-048C28374BEC}" dt="2021-05-07T14:30:58.174" v="1165" actId="790"/>
          <ac:graphicFrameMkLst>
            <pc:docMk/>
            <pc:sldMk cId="1187063835" sldId="257"/>
            <ac:graphicFrameMk id="9" creationId="{15DF4C34-3182-40C2-B534-E13AFB97E4FF}"/>
          </ac:graphicFrameMkLst>
        </pc:graphicFrameChg>
        <pc:graphicFrameChg chg="mod modGraphic">
          <ac:chgData name="NADOLSKI Laurent" userId="fa35b1dd-c0cd-4f80-9a06-043ba3fb4a30" providerId="ADAL" clId="{5DD5E16D-A7DC-844D-8862-048C28374BEC}" dt="2021-05-07T14:35:04.746" v="1248" actId="20577"/>
          <ac:graphicFrameMkLst>
            <pc:docMk/>
            <pc:sldMk cId="1187063835" sldId="257"/>
            <ac:graphicFrameMk id="12" creationId="{8CD162C1-A6AA-4107-ABE5-091BA0A56099}"/>
          </ac:graphicFrameMkLst>
        </pc:graphicFrameChg>
      </pc:sldChg>
      <pc:sldChg chg="addSp modSp mod">
        <pc:chgData name="NADOLSKI Laurent" userId="fa35b1dd-c0cd-4f80-9a06-043ba3fb4a30" providerId="ADAL" clId="{5DD5E16D-A7DC-844D-8862-048C28374BEC}" dt="2021-05-07T15:15:22.592" v="1629" actId="20577"/>
        <pc:sldMkLst>
          <pc:docMk/>
          <pc:sldMk cId="3153786720" sldId="259"/>
        </pc:sldMkLst>
        <pc:spChg chg="mod">
          <ac:chgData name="NADOLSKI Laurent" userId="fa35b1dd-c0cd-4f80-9a06-043ba3fb4a30" providerId="ADAL" clId="{5DD5E16D-A7DC-844D-8862-048C28374BEC}" dt="2021-05-07T15:15:22.592" v="1629" actId="20577"/>
          <ac:spMkLst>
            <pc:docMk/>
            <pc:sldMk cId="3153786720" sldId="259"/>
            <ac:spMk id="2" creationId="{00000000-0000-0000-0000-000000000000}"/>
          </ac:spMkLst>
        </pc:spChg>
        <pc:spChg chg="mod">
          <ac:chgData name="NADOLSKI Laurent" userId="fa35b1dd-c0cd-4f80-9a06-043ba3fb4a30" providerId="ADAL" clId="{5DD5E16D-A7DC-844D-8862-048C28374BEC}" dt="2021-05-06T11:16:50.526" v="377" actId="790"/>
          <ac:spMkLst>
            <pc:docMk/>
            <pc:sldMk cId="3153786720" sldId="259"/>
            <ac:spMk id="3" creationId="{00000000-0000-0000-0000-000000000000}"/>
          </ac:spMkLst>
        </pc:spChg>
        <pc:spChg chg="mod">
          <ac:chgData name="NADOLSKI Laurent" userId="fa35b1dd-c0cd-4f80-9a06-043ba3fb4a30" providerId="ADAL" clId="{5DD5E16D-A7DC-844D-8862-048C28374BEC}" dt="2021-05-06T11:16:50.526" v="377" actId="790"/>
          <ac:spMkLst>
            <pc:docMk/>
            <pc:sldMk cId="3153786720" sldId="259"/>
            <ac:spMk id="4" creationId="{DEF4C260-108C-4E34-9411-5B7DE4D3B566}"/>
          </ac:spMkLst>
        </pc:spChg>
        <pc:spChg chg="add mod">
          <ac:chgData name="NADOLSKI Laurent" userId="fa35b1dd-c0cd-4f80-9a06-043ba3fb4a30" providerId="ADAL" clId="{5DD5E16D-A7DC-844D-8862-048C28374BEC}" dt="2021-05-07T14:49:47.485" v="1305" actId="1076"/>
          <ac:spMkLst>
            <pc:docMk/>
            <pc:sldMk cId="3153786720" sldId="259"/>
            <ac:spMk id="9" creationId="{A03E784C-94BB-7047-AFA6-56712C174390}"/>
          </ac:spMkLst>
        </pc:spChg>
        <pc:spChg chg="mod">
          <ac:chgData name="NADOLSKI Laurent" userId="fa35b1dd-c0cd-4f80-9a06-043ba3fb4a30" providerId="ADAL" clId="{5DD5E16D-A7DC-844D-8862-048C28374BEC}" dt="2021-05-06T11:16:50.526" v="377" actId="790"/>
          <ac:spMkLst>
            <pc:docMk/>
            <pc:sldMk cId="3153786720" sldId="259"/>
            <ac:spMk id="13" creationId="{00000000-0000-0000-0000-000000000000}"/>
          </ac:spMkLst>
        </pc:spChg>
        <pc:spChg chg="mod">
          <ac:chgData name="NADOLSKI Laurent" userId="fa35b1dd-c0cd-4f80-9a06-043ba3fb4a30" providerId="ADAL" clId="{5DD5E16D-A7DC-844D-8862-048C28374BEC}" dt="2021-05-06T11:16:50.526" v="377" actId="790"/>
          <ac:spMkLst>
            <pc:docMk/>
            <pc:sldMk cId="3153786720" sldId="259"/>
            <ac:spMk id="14" creationId="{00000000-0000-0000-0000-000000000000}"/>
          </ac:spMkLst>
        </pc:spChg>
        <pc:spChg chg="mod">
          <ac:chgData name="NADOLSKI Laurent" userId="fa35b1dd-c0cd-4f80-9a06-043ba3fb4a30" providerId="ADAL" clId="{5DD5E16D-A7DC-844D-8862-048C28374BEC}" dt="2021-05-06T11:16:50.526" v="377" actId="790"/>
          <ac:spMkLst>
            <pc:docMk/>
            <pc:sldMk cId="3153786720" sldId="259"/>
            <ac:spMk id="15" creationId="{00000000-0000-0000-0000-000000000000}"/>
          </ac:spMkLst>
        </pc:spChg>
        <pc:spChg chg="mod">
          <ac:chgData name="NADOLSKI Laurent" userId="fa35b1dd-c0cd-4f80-9a06-043ba3fb4a30" providerId="ADAL" clId="{5DD5E16D-A7DC-844D-8862-048C28374BEC}" dt="2021-05-06T11:16:50.526" v="377" actId="790"/>
          <ac:spMkLst>
            <pc:docMk/>
            <pc:sldMk cId="3153786720" sldId="259"/>
            <ac:spMk id="16" creationId="{0B9C34DA-BD95-432E-8511-B0A41B484411}"/>
          </ac:spMkLst>
        </pc:spChg>
        <pc:spChg chg="mod">
          <ac:chgData name="NADOLSKI Laurent" userId="fa35b1dd-c0cd-4f80-9a06-043ba3fb4a30" providerId="ADAL" clId="{5DD5E16D-A7DC-844D-8862-048C28374BEC}" dt="2021-05-06T11:16:50.526" v="377" actId="790"/>
          <ac:spMkLst>
            <pc:docMk/>
            <pc:sldMk cId="3153786720" sldId="259"/>
            <ac:spMk id="17" creationId="{03412E6B-081C-4F88-B75A-643104583782}"/>
          </ac:spMkLst>
        </pc:spChg>
        <pc:spChg chg="mod">
          <ac:chgData name="NADOLSKI Laurent" userId="fa35b1dd-c0cd-4f80-9a06-043ba3fb4a30" providerId="ADAL" clId="{5DD5E16D-A7DC-844D-8862-048C28374BEC}" dt="2021-05-06T11:16:50.526" v="377" actId="790"/>
          <ac:spMkLst>
            <pc:docMk/>
            <pc:sldMk cId="3153786720" sldId="259"/>
            <ac:spMk id="20" creationId="{8558DFD6-7822-442B-A720-4D4B507F7ADC}"/>
          </ac:spMkLst>
        </pc:spChg>
        <pc:spChg chg="mod">
          <ac:chgData name="NADOLSKI Laurent" userId="fa35b1dd-c0cd-4f80-9a06-043ba3fb4a30" providerId="ADAL" clId="{5DD5E16D-A7DC-844D-8862-048C28374BEC}" dt="2021-05-06T11:16:50.526" v="377" actId="790"/>
          <ac:spMkLst>
            <pc:docMk/>
            <pc:sldMk cId="3153786720" sldId="259"/>
            <ac:spMk id="21" creationId="{00000000-0000-0000-0000-000000000000}"/>
          </ac:spMkLst>
        </pc:spChg>
        <pc:spChg chg="mod">
          <ac:chgData name="NADOLSKI Laurent" userId="fa35b1dd-c0cd-4f80-9a06-043ba3fb4a30" providerId="ADAL" clId="{5DD5E16D-A7DC-844D-8862-048C28374BEC}" dt="2021-05-06T11:16:50.526" v="377" actId="790"/>
          <ac:spMkLst>
            <pc:docMk/>
            <pc:sldMk cId="3153786720" sldId="259"/>
            <ac:spMk id="22" creationId="{11D98410-E6C7-4304-8E0A-2D5F8D3FE7F5}"/>
          </ac:spMkLst>
        </pc:spChg>
        <pc:spChg chg="mod">
          <ac:chgData name="NADOLSKI Laurent" userId="fa35b1dd-c0cd-4f80-9a06-043ba3fb4a30" providerId="ADAL" clId="{5DD5E16D-A7DC-844D-8862-048C28374BEC}" dt="2021-05-06T11:16:50.526" v="377" actId="790"/>
          <ac:spMkLst>
            <pc:docMk/>
            <pc:sldMk cId="3153786720" sldId="259"/>
            <ac:spMk id="43" creationId="{00000000-0000-0000-0000-000000000000}"/>
          </ac:spMkLst>
        </pc:spChg>
        <pc:spChg chg="mod">
          <ac:chgData name="NADOLSKI Laurent" userId="fa35b1dd-c0cd-4f80-9a06-043ba3fb4a30" providerId="ADAL" clId="{5DD5E16D-A7DC-844D-8862-048C28374BEC}" dt="2021-05-06T11:16:50.526" v="377" actId="790"/>
          <ac:spMkLst>
            <pc:docMk/>
            <pc:sldMk cId="3153786720" sldId="259"/>
            <ac:spMk id="44" creationId="{00000000-0000-0000-0000-000000000000}"/>
          </ac:spMkLst>
        </pc:spChg>
        <pc:spChg chg="mod">
          <ac:chgData name="NADOLSKI Laurent" userId="fa35b1dd-c0cd-4f80-9a06-043ba3fb4a30" providerId="ADAL" clId="{5DD5E16D-A7DC-844D-8862-048C28374BEC}" dt="2021-05-06T11:16:50.526" v="377" actId="790"/>
          <ac:spMkLst>
            <pc:docMk/>
            <pc:sldMk cId="3153786720" sldId="259"/>
            <ac:spMk id="45" creationId="{00000000-0000-0000-0000-000000000000}"/>
          </ac:spMkLst>
        </pc:spChg>
        <pc:spChg chg="mod">
          <ac:chgData name="NADOLSKI Laurent" userId="fa35b1dd-c0cd-4f80-9a06-043ba3fb4a30" providerId="ADAL" clId="{5DD5E16D-A7DC-844D-8862-048C28374BEC}" dt="2021-05-06T11:16:50.526" v="377" actId="790"/>
          <ac:spMkLst>
            <pc:docMk/>
            <pc:sldMk cId="3153786720" sldId="259"/>
            <ac:spMk id="52" creationId="{BA880A60-D752-487F-AEA2-76688DDB9EE5}"/>
          </ac:spMkLst>
        </pc:spChg>
        <pc:spChg chg="mod">
          <ac:chgData name="NADOLSKI Laurent" userId="fa35b1dd-c0cd-4f80-9a06-043ba3fb4a30" providerId="ADAL" clId="{5DD5E16D-A7DC-844D-8862-048C28374BEC}" dt="2021-05-06T11:16:50.526" v="377" actId="790"/>
          <ac:spMkLst>
            <pc:docMk/>
            <pc:sldMk cId="3153786720" sldId="259"/>
            <ac:spMk id="54" creationId="{15FB13D3-951D-4133-B0D1-29E7EEB51765}"/>
          </ac:spMkLst>
        </pc:spChg>
        <pc:spChg chg="mod">
          <ac:chgData name="NADOLSKI Laurent" userId="fa35b1dd-c0cd-4f80-9a06-043ba3fb4a30" providerId="ADAL" clId="{5DD5E16D-A7DC-844D-8862-048C28374BEC}" dt="2021-05-06T11:16:50.526" v="377" actId="790"/>
          <ac:spMkLst>
            <pc:docMk/>
            <pc:sldMk cId="3153786720" sldId="259"/>
            <ac:spMk id="56" creationId="{12567909-4BDE-4716-9099-B277EBD49B72}"/>
          </ac:spMkLst>
        </pc:spChg>
        <pc:spChg chg="mod">
          <ac:chgData name="NADOLSKI Laurent" userId="fa35b1dd-c0cd-4f80-9a06-043ba3fb4a30" providerId="ADAL" clId="{5DD5E16D-A7DC-844D-8862-048C28374BEC}" dt="2021-05-06T11:16:50.526" v="377" actId="790"/>
          <ac:spMkLst>
            <pc:docMk/>
            <pc:sldMk cId="3153786720" sldId="259"/>
            <ac:spMk id="58" creationId="{F02487B5-7D47-49D0-BC6C-B08FC521D10C}"/>
          </ac:spMkLst>
        </pc:spChg>
        <pc:spChg chg="mod">
          <ac:chgData name="NADOLSKI Laurent" userId="fa35b1dd-c0cd-4f80-9a06-043ba3fb4a30" providerId="ADAL" clId="{5DD5E16D-A7DC-844D-8862-048C28374BEC}" dt="2021-05-06T11:16:50.526" v="377" actId="790"/>
          <ac:spMkLst>
            <pc:docMk/>
            <pc:sldMk cId="3153786720" sldId="259"/>
            <ac:spMk id="59" creationId="{00000000-0000-0000-0000-000000000000}"/>
          </ac:spMkLst>
        </pc:spChg>
        <pc:spChg chg="mod">
          <ac:chgData name="NADOLSKI Laurent" userId="fa35b1dd-c0cd-4f80-9a06-043ba3fb4a30" providerId="ADAL" clId="{5DD5E16D-A7DC-844D-8862-048C28374BEC}" dt="2021-05-06T11:16:50.526" v="377" actId="790"/>
          <ac:spMkLst>
            <pc:docMk/>
            <pc:sldMk cId="3153786720" sldId="259"/>
            <ac:spMk id="61" creationId="{A8D9ED54-8B8B-4B90-9278-6DD11C19DA23}"/>
          </ac:spMkLst>
        </pc:spChg>
        <pc:spChg chg="mod">
          <ac:chgData name="NADOLSKI Laurent" userId="fa35b1dd-c0cd-4f80-9a06-043ba3fb4a30" providerId="ADAL" clId="{5DD5E16D-A7DC-844D-8862-048C28374BEC}" dt="2021-05-06T11:16:50.526" v="377" actId="790"/>
          <ac:spMkLst>
            <pc:docMk/>
            <pc:sldMk cId="3153786720" sldId="259"/>
            <ac:spMk id="62" creationId="{2C16F33B-58F4-4B28-9400-87A3BF2BCFFC}"/>
          </ac:spMkLst>
        </pc:spChg>
        <pc:spChg chg="mod">
          <ac:chgData name="NADOLSKI Laurent" userId="fa35b1dd-c0cd-4f80-9a06-043ba3fb4a30" providerId="ADAL" clId="{5DD5E16D-A7DC-844D-8862-048C28374BEC}" dt="2021-05-06T11:16:50.526" v="377" actId="790"/>
          <ac:spMkLst>
            <pc:docMk/>
            <pc:sldMk cId="3153786720" sldId="259"/>
            <ac:spMk id="63" creationId="{08557B72-9E78-42AE-B3BE-5CE1FEB38D97}"/>
          </ac:spMkLst>
        </pc:spChg>
        <pc:spChg chg="mod">
          <ac:chgData name="NADOLSKI Laurent" userId="fa35b1dd-c0cd-4f80-9a06-043ba3fb4a30" providerId="ADAL" clId="{5DD5E16D-A7DC-844D-8862-048C28374BEC}" dt="2021-05-06T11:16:50.526" v="377" actId="790"/>
          <ac:spMkLst>
            <pc:docMk/>
            <pc:sldMk cId="3153786720" sldId="259"/>
            <ac:spMk id="64" creationId="{6654B4F6-9D6C-4AFE-AAEB-6EADBFE68135}"/>
          </ac:spMkLst>
        </pc:spChg>
        <pc:spChg chg="mod">
          <ac:chgData name="NADOLSKI Laurent" userId="fa35b1dd-c0cd-4f80-9a06-043ba3fb4a30" providerId="ADAL" clId="{5DD5E16D-A7DC-844D-8862-048C28374BEC}" dt="2021-05-06T11:16:50.526" v="377" actId="790"/>
          <ac:spMkLst>
            <pc:docMk/>
            <pc:sldMk cId="3153786720" sldId="259"/>
            <ac:spMk id="65" creationId="{68FC910A-55FA-49C2-BEE7-414C32FB9C04}"/>
          </ac:spMkLst>
        </pc:spChg>
        <pc:spChg chg="mod">
          <ac:chgData name="NADOLSKI Laurent" userId="fa35b1dd-c0cd-4f80-9a06-043ba3fb4a30" providerId="ADAL" clId="{5DD5E16D-A7DC-844D-8862-048C28374BEC}" dt="2021-05-06T11:16:50.526" v="377" actId="790"/>
          <ac:spMkLst>
            <pc:docMk/>
            <pc:sldMk cId="3153786720" sldId="259"/>
            <ac:spMk id="66" creationId="{00000000-0000-0000-0000-000000000000}"/>
          </ac:spMkLst>
        </pc:spChg>
        <pc:graphicFrameChg chg="modGraphic">
          <ac:chgData name="NADOLSKI Laurent" userId="fa35b1dd-c0cd-4f80-9a06-043ba3fb4a30" providerId="ADAL" clId="{5DD5E16D-A7DC-844D-8862-048C28374BEC}" dt="2021-05-07T14:47:11.857" v="1289" actId="20577"/>
          <ac:graphicFrameMkLst>
            <pc:docMk/>
            <pc:sldMk cId="3153786720" sldId="259"/>
            <ac:graphicFrameMk id="41" creationId="{CC5840B8-31BB-4F92-862E-74EFF05EBE19}"/>
          </ac:graphicFrameMkLst>
        </pc:graphicFrameChg>
      </pc:sldChg>
      <pc:sldChg chg="addSp modSp mod">
        <pc:chgData name="NADOLSKI Laurent" userId="fa35b1dd-c0cd-4f80-9a06-043ba3fb4a30" providerId="ADAL" clId="{5DD5E16D-A7DC-844D-8862-048C28374BEC}" dt="2021-05-07T15:17:45.568" v="1661" actId="1076"/>
        <pc:sldMkLst>
          <pc:docMk/>
          <pc:sldMk cId="2205331353" sldId="261"/>
        </pc:sldMkLst>
        <pc:spChg chg="mod">
          <ac:chgData name="NADOLSKI Laurent" userId="fa35b1dd-c0cd-4f80-9a06-043ba3fb4a30" providerId="ADAL" clId="{5DD5E16D-A7DC-844D-8862-048C28374BEC}" dt="2021-05-07T14:53:57.239" v="1339" actId="404"/>
          <ac:spMkLst>
            <pc:docMk/>
            <pc:sldMk cId="2205331353" sldId="261"/>
            <ac:spMk id="2" creationId="{00000000-0000-0000-0000-000000000000}"/>
          </ac:spMkLst>
        </pc:spChg>
        <pc:spChg chg="mod">
          <ac:chgData name="NADOLSKI Laurent" userId="fa35b1dd-c0cd-4f80-9a06-043ba3fb4a30" providerId="ADAL" clId="{5DD5E16D-A7DC-844D-8862-048C28374BEC}" dt="2021-05-07T15:13:45.100" v="1618" actId="20577"/>
          <ac:spMkLst>
            <pc:docMk/>
            <pc:sldMk cId="2205331353" sldId="261"/>
            <ac:spMk id="3" creationId="{E23869D9-A4B0-4451-A3A8-064F6D7E6027}"/>
          </ac:spMkLst>
        </pc:spChg>
        <pc:spChg chg="add mod">
          <ac:chgData name="NADOLSKI Laurent" userId="fa35b1dd-c0cd-4f80-9a06-043ba3fb4a30" providerId="ADAL" clId="{5DD5E16D-A7DC-844D-8862-048C28374BEC}" dt="2021-05-07T15:17:45.568" v="1661" actId="1076"/>
          <ac:spMkLst>
            <pc:docMk/>
            <pc:sldMk cId="2205331353" sldId="261"/>
            <ac:spMk id="7" creationId="{02DFCE8F-603F-3B4A-A13C-BB860738FDE1}"/>
          </ac:spMkLst>
        </pc:spChg>
        <pc:spChg chg="mod">
          <ac:chgData name="NADOLSKI Laurent" userId="fa35b1dd-c0cd-4f80-9a06-043ba3fb4a30" providerId="ADAL" clId="{5DD5E16D-A7DC-844D-8862-048C28374BEC}" dt="2021-05-07T15:14:11.553" v="1621" actId="20577"/>
          <ac:spMkLst>
            <pc:docMk/>
            <pc:sldMk cId="2205331353" sldId="261"/>
            <ac:spMk id="12" creationId="{B35C937F-9495-4111-829C-04F751849A60}"/>
          </ac:spMkLst>
        </pc:spChg>
        <pc:picChg chg="add mod">
          <ac:chgData name="NADOLSKI Laurent" userId="fa35b1dd-c0cd-4f80-9a06-043ba3fb4a30" providerId="ADAL" clId="{5DD5E16D-A7DC-844D-8862-048C28374BEC}" dt="2021-05-07T15:17:33.920" v="1641" actId="1076"/>
          <ac:picMkLst>
            <pc:docMk/>
            <pc:sldMk cId="2205331353" sldId="261"/>
            <ac:picMk id="5" creationId="{80825AB4-A98A-3E4E-B994-8FFF476D13EC}"/>
          </ac:picMkLst>
        </pc:picChg>
      </pc:sldChg>
      <pc:sldChg chg="addSp modSp mod">
        <pc:chgData name="NADOLSKI Laurent" userId="fa35b1dd-c0cd-4f80-9a06-043ba3fb4a30" providerId="ADAL" clId="{5DD5E16D-A7DC-844D-8862-048C28374BEC}" dt="2021-05-07T14:50:45.363" v="1307" actId="1076"/>
        <pc:sldMkLst>
          <pc:docMk/>
          <pc:sldMk cId="3489624277" sldId="263"/>
        </pc:sldMkLst>
        <pc:spChg chg="mod">
          <ac:chgData name="NADOLSKI Laurent" userId="fa35b1dd-c0cd-4f80-9a06-043ba3fb4a30" providerId="ADAL" clId="{5DD5E16D-A7DC-844D-8862-048C28374BEC}" dt="2021-05-06T11:16:39.732" v="376" actId="790"/>
          <ac:spMkLst>
            <pc:docMk/>
            <pc:sldMk cId="3489624277" sldId="263"/>
            <ac:spMk id="2" creationId="{DC9F7DAB-DA5F-43DB-AED0-AF7A4CFEB16F}"/>
          </ac:spMkLst>
        </pc:spChg>
        <pc:spChg chg="mod">
          <ac:chgData name="NADOLSKI Laurent" userId="fa35b1dd-c0cd-4f80-9a06-043ba3fb4a30" providerId="ADAL" clId="{5DD5E16D-A7DC-844D-8862-048C28374BEC}" dt="2021-05-06T11:16:39.732" v="376" actId="790"/>
          <ac:spMkLst>
            <pc:docMk/>
            <pc:sldMk cId="3489624277" sldId="263"/>
            <ac:spMk id="3" creationId="{C970121D-0F23-4377-B1FD-9624BF484CAB}"/>
          </ac:spMkLst>
        </pc:spChg>
        <pc:spChg chg="mod">
          <ac:chgData name="NADOLSKI Laurent" userId="fa35b1dd-c0cd-4f80-9a06-043ba3fb4a30" providerId="ADAL" clId="{5DD5E16D-A7DC-844D-8862-048C28374BEC}" dt="2021-05-06T11:16:39.732" v="376" actId="790"/>
          <ac:spMkLst>
            <pc:docMk/>
            <pc:sldMk cId="3489624277" sldId="263"/>
            <ac:spMk id="4" creationId="{242B5C6D-05E6-43D4-81E6-8DD18543928A}"/>
          </ac:spMkLst>
        </pc:spChg>
        <pc:spChg chg="add mod">
          <ac:chgData name="NADOLSKI Laurent" userId="fa35b1dd-c0cd-4f80-9a06-043ba3fb4a30" providerId="ADAL" clId="{5DD5E16D-A7DC-844D-8862-048C28374BEC}" dt="2021-05-07T14:48:39.614" v="1290" actId="108"/>
          <ac:spMkLst>
            <pc:docMk/>
            <pc:sldMk cId="3489624277" sldId="263"/>
            <ac:spMk id="6" creationId="{CBE8F655-6BBD-5D44-8FD1-6CE64B5AD171}"/>
          </ac:spMkLst>
        </pc:spChg>
        <pc:spChg chg="mod">
          <ac:chgData name="NADOLSKI Laurent" userId="fa35b1dd-c0cd-4f80-9a06-043ba3fb4a30" providerId="ADAL" clId="{5DD5E16D-A7DC-844D-8862-048C28374BEC}" dt="2021-05-06T11:16:39.732" v="376" actId="790"/>
          <ac:spMkLst>
            <pc:docMk/>
            <pc:sldMk cId="3489624277" sldId="263"/>
            <ac:spMk id="9" creationId="{4C3E6E5C-21A2-4BFD-A4C1-18489CFA9C31}"/>
          </ac:spMkLst>
        </pc:spChg>
        <pc:spChg chg="mod">
          <ac:chgData name="NADOLSKI Laurent" userId="fa35b1dd-c0cd-4f80-9a06-043ba3fb4a30" providerId="ADAL" clId="{5DD5E16D-A7DC-844D-8862-048C28374BEC}" dt="2021-05-07T14:36:59.683" v="1252" actId="20577"/>
          <ac:spMkLst>
            <pc:docMk/>
            <pc:sldMk cId="3489624277" sldId="263"/>
            <ac:spMk id="10" creationId="{9B3E9DBD-F0C9-4635-9810-D30EB4AB9939}"/>
          </ac:spMkLst>
        </pc:spChg>
        <pc:spChg chg="mod">
          <ac:chgData name="NADOLSKI Laurent" userId="fa35b1dd-c0cd-4f80-9a06-043ba3fb4a30" providerId="ADAL" clId="{5DD5E16D-A7DC-844D-8862-048C28374BEC}" dt="2021-05-06T11:16:39.732" v="376" actId="790"/>
          <ac:spMkLst>
            <pc:docMk/>
            <pc:sldMk cId="3489624277" sldId="263"/>
            <ac:spMk id="20" creationId="{19788EF3-039A-4EC2-B205-D7CE76918FC5}"/>
          </ac:spMkLst>
        </pc:spChg>
        <pc:spChg chg="mod">
          <ac:chgData name="NADOLSKI Laurent" userId="fa35b1dd-c0cd-4f80-9a06-043ba3fb4a30" providerId="ADAL" clId="{5DD5E16D-A7DC-844D-8862-048C28374BEC}" dt="2021-05-06T11:16:39.732" v="376" actId="790"/>
          <ac:spMkLst>
            <pc:docMk/>
            <pc:sldMk cId="3489624277" sldId="263"/>
            <ac:spMk id="25" creationId="{528BBECA-28DA-4CEA-A608-60B9A72AE8FE}"/>
          </ac:spMkLst>
        </pc:spChg>
        <pc:spChg chg="mod">
          <ac:chgData name="NADOLSKI Laurent" userId="fa35b1dd-c0cd-4f80-9a06-043ba3fb4a30" providerId="ADAL" clId="{5DD5E16D-A7DC-844D-8862-048C28374BEC}" dt="2021-05-06T11:16:39.732" v="376" actId="790"/>
          <ac:spMkLst>
            <pc:docMk/>
            <pc:sldMk cId="3489624277" sldId="263"/>
            <ac:spMk id="27" creationId="{79A46A2B-10BD-4619-8728-26D8A643AB37}"/>
          </ac:spMkLst>
        </pc:spChg>
        <pc:spChg chg="mod">
          <ac:chgData name="NADOLSKI Laurent" userId="fa35b1dd-c0cd-4f80-9a06-043ba3fb4a30" providerId="ADAL" clId="{5DD5E16D-A7DC-844D-8862-048C28374BEC}" dt="2021-05-06T11:16:39.732" v="376" actId="790"/>
          <ac:spMkLst>
            <pc:docMk/>
            <pc:sldMk cId="3489624277" sldId="263"/>
            <ac:spMk id="29" creationId="{D6F26092-5AB1-4ADC-A353-BB6E3E93C428}"/>
          </ac:spMkLst>
        </pc:spChg>
        <pc:spChg chg="mod">
          <ac:chgData name="NADOLSKI Laurent" userId="fa35b1dd-c0cd-4f80-9a06-043ba3fb4a30" providerId="ADAL" clId="{5DD5E16D-A7DC-844D-8862-048C28374BEC}" dt="2021-05-06T11:16:39.732" v="376" actId="790"/>
          <ac:spMkLst>
            <pc:docMk/>
            <pc:sldMk cId="3489624277" sldId="263"/>
            <ac:spMk id="33" creationId="{A4D7ABA6-7CB5-457D-AC56-4D215A1D2102}"/>
          </ac:spMkLst>
        </pc:spChg>
        <pc:spChg chg="mod">
          <ac:chgData name="NADOLSKI Laurent" userId="fa35b1dd-c0cd-4f80-9a06-043ba3fb4a30" providerId="ADAL" clId="{5DD5E16D-A7DC-844D-8862-048C28374BEC}" dt="2021-05-06T11:16:39.732" v="376" actId="790"/>
          <ac:spMkLst>
            <pc:docMk/>
            <pc:sldMk cId="3489624277" sldId="263"/>
            <ac:spMk id="36" creationId="{FD739C7A-7B9E-4B63-A741-F7D0323F0BCA}"/>
          </ac:spMkLst>
        </pc:spChg>
        <pc:spChg chg="mod">
          <ac:chgData name="NADOLSKI Laurent" userId="fa35b1dd-c0cd-4f80-9a06-043ba3fb4a30" providerId="ADAL" clId="{5DD5E16D-A7DC-844D-8862-048C28374BEC}" dt="2021-05-06T11:16:39.732" v="376" actId="790"/>
          <ac:spMkLst>
            <pc:docMk/>
            <pc:sldMk cId="3489624277" sldId="263"/>
            <ac:spMk id="37" creationId="{E8033E10-E085-4931-9063-ED5657735763}"/>
          </ac:spMkLst>
        </pc:spChg>
        <pc:spChg chg="mod">
          <ac:chgData name="NADOLSKI Laurent" userId="fa35b1dd-c0cd-4f80-9a06-043ba3fb4a30" providerId="ADAL" clId="{5DD5E16D-A7DC-844D-8862-048C28374BEC}" dt="2021-05-07T14:50:45.363" v="1307" actId="1076"/>
          <ac:spMkLst>
            <pc:docMk/>
            <pc:sldMk cId="3489624277" sldId="263"/>
            <ac:spMk id="39" creationId="{36E6240D-D90F-42B5-9A21-DD992B706E21}"/>
          </ac:spMkLst>
        </pc:spChg>
        <pc:spChg chg="mod">
          <ac:chgData name="NADOLSKI Laurent" userId="fa35b1dd-c0cd-4f80-9a06-043ba3fb4a30" providerId="ADAL" clId="{5DD5E16D-A7DC-844D-8862-048C28374BEC}" dt="2021-05-06T11:16:39.732" v="376" actId="790"/>
          <ac:spMkLst>
            <pc:docMk/>
            <pc:sldMk cId="3489624277" sldId="263"/>
            <ac:spMk id="40" creationId="{986B9D8D-CCFF-4BE6-A0D8-FFDE84408B9E}"/>
          </ac:spMkLst>
        </pc:spChg>
        <pc:spChg chg="mod">
          <ac:chgData name="NADOLSKI Laurent" userId="fa35b1dd-c0cd-4f80-9a06-043ba3fb4a30" providerId="ADAL" clId="{5DD5E16D-A7DC-844D-8862-048C28374BEC}" dt="2021-05-07T14:37:30.988" v="1258" actId="20577"/>
          <ac:spMkLst>
            <pc:docMk/>
            <pc:sldMk cId="3489624277" sldId="263"/>
            <ac:spMk id="43" creationId="{0E59374B-2E81-4941-9BF0-384ED1376041}"/>
          </ac:spMkLst>
        </pc:spChg>
        <pc:picChg chg="mod">
          <ac:chgData name="NADOLSKI Laurent" userId="fa35b1dd-c0cd-4f80-9a06-043ba3fb4a30" providerId="ADAL" clId="{5DD5E16D-A7DC-844D-8862-048C28374BEC}" dt="2021-05-06T11:16:39.732" v="376" actId="790"/>
          <ac:picMkLst>
            <pc:docMk/>
            <pc:sldMk cId="3489624277" sldId="263"/>
            <ac:picMk id="5" creationId="{BF3DFF9F-DBF2-48EC-B899-191CF424638E}"/>
          </ac:picMkLst>
        </pc:picChg>
        <pc:picChg chg="mod">
          <ac:chgData name="NADOLSKI Laurent" userId="fa35b1dd-c0cd-4f80-9a06-043ba3fb4a30" providerId="ADAL" clId="{5DD5E16D-A7DC-844D-8862-048C28374BEC}" dt="2021-05-06T11:16:39.732" v="376" actId="790"/>
          <ac:picMkLst>
            <pc:docMk/>
            <pc:sldMk cId="3489624277" sldId="263"/>
            <ac:picMk id="7" creationId="{C9BD9D81-20F2-4F97-BB46-3872734DC432}"/>
          </ac:picMkLst>
        </pc:picChg>
        <pc:picChg chg="mod">
          <ac:chgData name="NADOLSKI Laurent" userId="fa35b1dd-c0cd-4f80-9a06-043ba3fb4a30" providerId="ADAL" clId="{5DD5E16D-A7DC-844D-8862-048C28374BEC}" dt="2021-05-06T11:16:39.732" v="376" actId="790"/>
          <ac:picMkLst>
            <pc:docMk/>
            <pc:sldMk cId="3489624277" sldId="263"/>
            <ac:picMk id="11" creationId="{855081DB-BA48-49DC-9767-804981A0E8C9}"/>
          </ac:picMkLst>
        </pc:picChg>
        <pc:picChg chg="mod">
          <ac:chgData name="NADOLSKI Laurent" userId="fa35b1dd-c0cd-4f80-9a06-043ba3fb4a30" providerId="ADAL" clId="{5DD5E16D-A7DC-844D-8862-048C28374BEC}" dt="2021-05-06T11:16:39.732" v="376" actId="790"/>
          <ac:picMkLst>
            <pc:docMk/>
            <pc:sldMk cId="3489624277" sldId="263"/>
            <ac:picMk id="12" creationId="{172C0039-5124-4BD5-9BB5-FB137A8087D6}"/>
          </ac:picMkLst>
        </pc:picChg>
        <pc:picChg chg="mod">
          <ac:chgData name="NADOLSKI Laurent" userId="fa35b1dd-c0cd-4f80-9a06-043ba3fb4a30" providerId="ADAL" clId="{5DD5E16D-A7DC-844D-8862-048C28374BEC}" dt="2021-05-06T11:16:39.732" v="376" actId="790"/>
          <ac:picMkLst>
            <pc:docMk/>
            <pc:sldMk cId="3489624277" sldId="263"/>
            <ac:picMk id="14" creationId="{9F1760A2-9FE8-4622-96F3-D0BA35381C5C}"/>
          </ac:picMkLst>
        </pc:picChg>
        <pc:picChg chg="mod">
          <ac:chgData name="NADOLSKI Laurent" userId="fa35b1dd-c0cd-4f80-9a06-043ba3fb4a30" providerId="ADAL" clId="{5DD5E16D-A7DC-844D-8862-048C28374BEC}" dt="2021-05-06T11:16:39.732" v="376" actId="790"/>
          <ac:picMkLst>
            <pc:docMk/>
            <pc:sldMk cId="3489624277" sldId="263"/>
            <ac:picMk id="16" creationId="{A8AA58B1-B95B-4A9D-8280-9643E74CBF9C}"/>
          </ac:picMkLst>
        </pc:picChg>
        <pc:picChg chg="mod">
          <ac:chgData name="NADOLSKI Laurent" userId="fa35b1dd-c0cd-4f80-9a06-043ba3fb4a30" providerId="ADAL" clId="{5DD5E16D-A7DC-844D-8862-048C28374BEC}" dt="2021-05-06T11:16:39.732" v="376" actId="790"/>
          <ac:picMkLst>
            <pc:docMk/>
            <pc:sldMk cId="3489624277" sldId="263"/>
            <ac:picMk id="1026" creationId="{2BDCC14F-B801-42C6-ABE9-B0B519F5E1B5}"/>
          </ac:picMkLst>
        </pc:picChg>
        <pc:picChg chg="mod">
          <ac:chgData name="NADOLSKI Laurent" userId="fa35b1dd-c0cd-4f80-9a06-043ba3fb4a30" providerId="ADAL" clId="{5DD5E16D-A7DC-844D-8862-048C28374BEC}" dt="2021-05-06T11:16:39.732" v="376" actId="790"/>
          <ac:picMkLst>
            <pc:docMk/>
            <pc:sldMk cId="3489624277" sldId="263"/>
            <ac:picMk id="1027" creationId="{9621636F-AE28-41BB-B1F8-19D649E6936B}"/>
          </ac:picMkLst>
        </pc:picChg>
        <pc:picChg chg="mod">
          <ac:chgData name="NADOLSKI Laurent" userId="fa35b1dd-c0cd-4f80-9a06-043ba3fb4a30" providerId="ADAL" clId="{5DD5E16D-A7DC-844D-8862-048C28374BEC}" dt="2021-05-06T11:16:39.732" v="376" actId="790"/>
          <ac:picMkLst>
            <pc:docMk/>
            <pc:sldMk cId="3489624277" sldId="263"/>
            <ac:picMk id="1028" creationId="{37723EB8-2B98-4176-9455-F61D2606FC05}"/>
          </ac:picMkLst>
        </pc:picChg>
        <pc:picChg chg="mod">
          <ac:chgData name="NADOLSKI Laurent" userId="fa35b1dd-c0cd-4f80-9a06-043ba3fb4a30" providerId="ADAL" clId="{5DD5E16D-A7DC-844D-8862-048C28374BEC}" dt="2021-05-06T11:16:39.732" v="376" actId="790"/>
          <ac:picMkLst>
            <pc:docMk/>
            <pc:sldMk cId="3489624277" sldId="263"/>
            <ac:picMk id="1029" creationId="{5B7FE8CC-1C9B-41F9-BF26-ABAE1BE9D778}"/>
          </ac:picMkLst>
        </pc:picChg>
        <pc:cxnChg chg="mod">
          <ac:chgData name="NADOLSKI Laurent" userId="fa35b1dd-c0cd-4f80-9a06-043ba3fb4a30" providerId="ADAL" clId="{5DD5E16D-A7DC-844D-8862-048C28374BEC}" dt="2021-05-06T11:16:39.732" v="376" actId="790"/>
          <ac:cxnSpMkLst>
            <pc:docMk/>
            <pc:sldMk cId="3489624277" sldId="263"/>
            <ac:cxnSpMk id="24" creationId="{C25303FF-3510-4570-94D9-197DA4532B8F}"/>
          </ac:cxnSpMkLst>
        </pc:cxnChg>
        <pc:cxnChg chg="mod">
          <ac:chgData name="NADOLSKI Laurent" userId="fa35b1dd-c0cd-4f80-9a06-043ba3fb4a30" providerId="ADAL" clId="{5DD5E16D-A7DC-844D-8862-048C28374BEC}" dt="2021-05-06T11:16:39.732" v="376" actId="790"/>
          <ac:cxnSpMkLst>
            <pc:docMk/>
            <pc:sldMk cId="3489624277" sldId="263"/>
            <ac:cxnSpMk id="28" creationId="{86EDC913-9BEB-4541-BE94-A3DD684CD745}"/>
          </ac:cxnSpMkLst>
        </pc:cxnChg>
        <pc:cxnChg chg="mod">
          <ac:chgData name="NADOLSKI Laurent" userId="fa35b1dd-c0cd-4f80-9a06-043ba3fb4a30" providerId="ADAL" clId="{5DD5E16D-A7DC-844D-8862-048C28374BEC}" dt="2021-05-06T11:16:39.732" v="376" actId="790"/>
          <ac:cxnSpMkLst>
            <pc:docMk/>
            <pc:sldMk cId="3489624277" sldId="263"/>
            <ac:cxnSpMk id="35" creationId="{AD978BDF-2497-4CAD-8EBB-C0E436C5AF51}"/>
          </ac:cxnSpMkLst>
        </pc:cxnChg>
        <pc:cxnChg chg="mod">
          <ac:chgData name="NADOLSKI Laurent" userId="fa35b1dd-c0cd-4f80-9a06-043ba3fb4a30" providerId="ADAL" clId="{5DD5E16D-A7DC-844D-8862-048C28374BEC}" dt="2021-05-06T11:16:39.732" v="376" actId="790"/>
          <ac:cxnSpMkLst>
            <pc:docMk/>
            <pc:sldMk cId="3489624277" sldId="263"/>
            <ac:cxnSpMk id="41" creationId="{24793573-E1C1-47C9-B0A1-04E6058ABD83}"/>
          </ac:cxnSpMkLst>
        </pc:cxnChg>
        <pc:cxnChg chg="mod">
          <ac:chgData name="NADOLSKI Laurent" userId="fa35b1dd-c0cd-4f80-9a06-043ba3fb4a30" providerId="ADAL" clId="{5DD5E16D-A7DC-844D-8862-048C28374BEC}" dt="2021-05-06T11:16:39.732" v="376" actId="790"/>
          <ac:cxnSpMkLst>
            <pc:docMk/>
            <pc:sldMk cId="3489624277" sldId="263"/>
            <ac:cxnSpMk id="48" creationId="{58AADA13-271C-46BA-A148-E0BE37E1FCD9}"/>
          </ac:cxnSpMkLst>
        </pc:cxnChg>
        <pc:cxnChg chg="mod">
          <ac:chgData name="NADOLSKI Laurent" userId="fa35b1dd-c0cd-4f80-9a06-043ba3fb4a30" providerId="ADAL" clId="{5DD5E16D-A7DC-844D-8862-048C28374BEC}" dt="2021-05-06T11:16:39.732" v="376" actId="790"/>
          <ac:cxnSpMkLst>
            <pc:docMk/>
            <pc:sldMk cId="3489624277" sldId="263"/>
            <ac:cxnSpMk id="50" creationId="{1CCFC951-F3EB-400A-BCD5-4941B64927C7}"/>
          </ac:cxnSpMkLst>
        </pc:cxnChg>
        <pc:cxnChg chg="mod">
          <ac:chgData name="NADOLSKI Laurent" userId="fa35b1dd-c0cd-4f80-9a06-043ba3fb4a30" providerId="ADAL" clId="{5DD5E16D-A7DC-844D-8862-048C28374BEC}" dt="2021-05-06T11:16:39.732" v="376" actId="790"/>
          <ac:cxnSpMkLst>
            <pc:docMk/>
            <pc:sldMk cId="3489624277" sldId="263"/>
            <ac:cxnSpMk id="52" creationId="{62574400-12DF-45F1-8A92-6DF50F628B4D}"/>
          </ac:cxnSpMkLst>
        </pc:cxnChg>
        <pc:cxnChg chg="mod">
          <ac:chgData name="NADOLSKI Laurent" userId="fa35b1dd-c0cd-4f80-9a06-043ba3fb4a30" providerId="ADAL" clId="{5DD5E16D-A7DC-844D-8862-048C28374BEC}" dt="2021-05-06T11:16:39.732" v="376" actId="790"/>
          <ac:cxnSpMkLst>
            <pc:docMk/>
            <pc:sldMk cId="3489624277" sldId="263"/>
            <ac:cxnSpMk id="54" creationId="{DCCFF635-7641-4DBC-90C5-FF1EA0CD2B5A}"/>
          </ac:cxnSpMkLst>
        </pc:cxnChg>
      </pc:sldChg>
      <pc:sldChg chg="modSp mod">
        <pc:chgData name="NADOLSKI Laurent" userId="fa35b1dd-c0cd-4f80-9a06-043ba3fb4a30" providerId="ADAL" clId="{5DD5E16D-A7DC-844D-8862-048C28374BEC}" dt="2021-05-07T15:14:49.096" v="1622" actId="20577"/>
        <pc:sldMkLst>
          <pc:docMk/>
          <pc:sldMk cId="2993460626" sldId="264"/>
        </pc:sldMkLst>
        <pc:spChg chg="mod">
          <ac:chgData name="NADOLSKI Laurent" userId="fa35b1dd-c0cd-4f80-9a06-043ba3fb4a30" providerId="ADAL" clId="{5DD5E16D-A7DC-844D-8862-048C28374BEC}" dt="2021-05-07T15:14:49.096" v="1622" actId="20577"/>
          <ac:spMkLst>
            <pc:docMk/>
            <pc:sldMk cId="2993460626" sldId="264"/>
            <ac:spMk id="2" creationId="{C4DF8BDA-4856-442B-B737-75236FECAF81}"/>
          </ac:spMkLst>
        </pc:spChg>
        <pc:spChg chg="mod">
          <ac:chgData name="NADOLSKI Laurent" userId="fa35b1dd-c0cd-4f80-9a06-043ba3fb4a30" providerId="ADAL" clId="{5DD5E16D-A7DC-844D-8862-048C28374BEC}" dt="2021-05-07T14:52:25.214" v="1308" actId="20577"/>
          <ac:spMkLst>
            <pc:docMk/>
            <pc:sldMk cId="2993460626" sldId="264"/>
            <ac:spMk id="19" creationId="{A9F0104E-0750-402A-8943-1D349190C7F5}"/>
          </ac:spMkLst>
        </pc:spChg>
      </pc:sldChg>
      <pc:sldChg chg="modSp new mod ord">
        <pc:chgData name="NADOLSKI Laurent" userId="fa35b1dd-c0cd-4f80-9a06-043ba3fb4a30" providerId="ADAL" clId="{5DD5E16D-A7DC-844D-8862-048C28374BEC}" dt="2021-05-07T14:30:18.937" v="1162" actId="20577"/>
        <pc:sldMkLst>
          <pc:docMk/>
          <pc:sldMk cId="3513326922" sldId="265"/>
        </pc:sldMkLst>
        <pc:spChg chg="mod">
          <ac:chgData name="NADOLSKI Laurent" userId="fa35b1dd-c0cd-4f80-9a06-043ba3fb4a30" providerId="ADAL" clId="{5DD5E16D-A7DC-844D-8862-048C28374BEC}" dt="2021-05-06T11:17:09.961" v="379" actId="790"/>
          <ac:spMkLst>
            <pc:docMk/>
            <pc:sldMk cId="3513326922" sldId="265"/>
            <ac:spMk id="2" creationId="{D24DC06C-50AC-A247-93F5-97B71E94B20F}"/>
          </ac:spMkLst>
        </pc:spChg>
        <pc:spChg chg="mod">
          <ac:chgData name="NADOLSKI Laurent" userId="fa35b1dd-c0cd-4f80-9a06-043ba3fb4a30" providerId="ADAL" clId="{5DD5E16D-A7DC-844D-8862-048C28374BEC}" dt="2021-05-07T14:30:18.937" v="1162" actId="20577"/>
          <ac:spMkLst>
            <pc:docMk/>
            <pc:sldMk cId="3513326922" sldId="265"/>
            <ac:spMk id="3" creationId="{A2185DA2-BDD1-E54D-97D8-B77A66F2182C}"/>
          </ac:spMkLst>
        </pc:spChg>
      </pc:sldChg>
      <pc:sldChg chg="modSp new mod">
        <pc:chgData name="NADOLSKI Laurent" userId="fa35b1dd-c0cd-4f80-9a06-043ba3fb4a30" providerId="ADAL" clId="{5DD5E16D-A7DC-844D-8862-048C28374BEC}" dt="2021-05-07T15:14:59.983" v="1623" actId="20577"/>
        <pc:sldMkLst>
          <pc:docMk/>
          <pc:sldMk cId="2732140388" sldId="266"/>
        </pc:sldMkLst>
        <pc:spChg chg="mod">
          <ac:chgData name="NADOLSKI Laurent" userId="fa35b1dd-c0cd-4f80-9a06-043ba3fb4a30" providerId="ADAL" clId="{5DD5E16D-A7DC-844D-8862-048C28374BEC}" dt="2021-05-06T11:18:05.111" v="417" actId="20577"/>
          <ac:spMkLst>
            <pc:docMk/>
            <pc:sldMk cId="2732140388" sldId="266"/>
            <ac:spMk id="2" creationId="{31889C3D-2A7A-9D49-AA82-FB1DA3A00A8C}"/>
          </ac:spMkLst>
        </pc:spChg>
        <pc:spChg chg="mod">
          <ac:chgData name="NADOLSKI Laurent" userId="fa35b1dd-c0cd-4f80-9a06-043ba3fb4a30" providerId="ADAL" clId="{5DD5E16D-A7DC-844D-8862-048C28374BEC}" dt="2021-05-07T15:14:59.983" v="1623" actId="20577"/>
          <ac:spMkLst>
            <pc:docMk/>
            <pc:sldMk cId="2732140388" sldId="266"/>
            <ac:spMk id="3" creationId="{D1FE7A22-C08E-554E-9107-82FFD946712D}"/>
          </ac:spMkLst>
        </pc:spChg>
      </pc:sldChg>
      <pc:sldMasterChg chg="modSldLayout">
        <pc:chgData name="NADOLSKI Laurent" userId="fa35b1dd-c0cd-4f80-9a06-043ba3fb4a30" providerId="ADAL" clId="{5DD5E16D-A7DC-844D-8862-048C28374BEC}" dt="2021-05-07T14:41:15.174" v="1285" actId="1076"/>
        <pc:sldMasterMkLst>
          <pc:docMk/>
          <pc:sldMasterMk cId="2695113670" sldId="2147483691"/>
        </pc:sldMasterMkLst>
        <pc:sldLayoutChg chg="modSp mod">
          <pc:chgData name="NADOLSKI Laurent" userId="fa35b1dd-c0cd-4f80-9a06-043ba3fb4a30" providerId="ADAL" clId="{5DD5E16D-A7DC-844D-8862-048C28374BEC}" dt="2021-05-07T14:41:15.174" v="1285" actId="1076"/>
          <pc:sldLayoutMkLst>
            <pc:docMk/>
            <pc:sldMasterMk cId="2695113670" sldId="2147483691"/>
            <pc:sldLayoutMk cId="1203667689" sldId="2147483695"/>
          </pc:sldLayoutMkLst>
          <pc:spChg chg="mod">
            <ac:chgData name="NADOLSKI Laurent" userId="fa35b1dd-c0cd-4f80-9a06-043ba3fb4a30" providerId="ADAL" clId="{5DD5E16D-A7DC-844D-8862-048C28374BEC}" dt="2021-05-07T14:41:15.174" v="1285" actId="1076"/>
            <ac:spMkLst>
              <pc:docMk/>
              <pc:sldMasterMk cId="2695113670" sldId="2147483691"/>
              <pc:sldLayoutMk cId="1203667689" sldId="2147483695"/>
              <ac:spMk id="3" creationId="{00000000-0000-0000-0000-000000000000}"/>
            </ac:spMkLst>
          </pc:spChg>
        </pc:sldLayoutChg>
        <pc:sldLayoutChg chg="addSp delSp modSp mod">
          <pc:chgData name="NADOLSKI Laurent" userId="fa35b1dd-c0cd-4f80-9a06-043ba3fb4a30" providerId="ADAL" clId="{5DD5E16D-A7DC-844D-8862-048C28374BEC}" dt="2021-05-07T14:40:56.013" v="1283" actId="478"/>
          <pc:sldLayoutMkLst>
            <pc:docMk/>
            <pc:sldMasterMk cId="2695113670" sldId="2147483691"/>
            <pc:sldLayoutMk cId="4011356458" sldId="2147483697"/>
          </pc:sldLayoutMkLst>
          <pc:spChg chg="add del mod">
            <ac:chgData name="NADOLSKI Laurent" userId="fa35b1dd-c0cd-4f80-9a06-043ba3fb4a30" providerId="ADAL" clId="{5DD5E16D-A7DC-844D-8862-048C28374BEC}" dt="2021-05-07T14:40:28.265" v="1281"/>
            <ac:spMkLst>
              <pc:docMk/>
              <pc:sldMasterMk cId="2695113670" sldId="2147483691"/>
              <pc:sldLayoutMk cId="4011356458" sldId="2147483697"/>
              <ac:spMk id="3" creationId="{1FE76527-F9D5-304E-984C-C1132AD6912C}"/>
            </ac:spMkLst>
          </pc:spChg>
          <pc:spChg chg="add del mod">
            <ac:chgData name="NADOLSKI Laurent" userId="fa35b1dd-c0cd-4f80-9a06-043ba3fb4a30" providerId="ADAL" clId="{5DD5E16D-A7DC-844D-8862-048C28374BEC}" dt="2021-05-07T14:40:56.013" v="1283" actId="478"/>
            <ac:spMkLst>
              <pc:docMk/>
              <pc:sldMasterMk cId="2695113670" sldId="2147483691"/>
              <pc:sldLayoutMk cId="4011356458" sldId="2147483697"/>
              <ac:spMk id="4" creationId="{4F05B8B0-F0DC-0D45-8C8A-FD35B528C82F}"/>
            </ac:spMkLst>
          </pc:spChg>
        </pc:sldLayoutChg>
      </pc:sldMasterChg>
    </pc:docChg>
  </pc:docChgLst>
  <pc:docChgLst>
    <pc:chgData name="BEN EL FEKIH Rachid" userId="S::rachid.benelfekih@synchrotron-soleil.fr::f674b2c6-3d09-4bd0-87ac-f44faa4e58cc" providerId="AD" clId="Web-{48D51C95-35CE-4A4A-A7A2-897871FCEF0F}"/>
    <pc:docChg chg="modSld">
      <pc:chgData name="BEN EL FEKIH Rachid" userId="S::rachid.benelfekih@synchrotron-soleil.fr::f674b2c6-3d09-4bd0-87ac-f44faa4e58cc" providerId="AD" clId="Web-{48D51C95-35CE-4A4A-A7A2-897871FCEF0F}" dt="2021-05-10T13:28:38.918" v="2" actId="20577"/>
      <pc:docMkLst>
        <pc:docMk/>
      </pc:docMkLst>
      <pc:sldChg chg="modSp">
        <pc:chgData name="BEN EL FEKIH Rachid" userId="S::rachid.benelfekih@synchrotron-soleil.fr::f674b2c6-3d09-4bd0-87ac-f44faa4e58cc" providerId="AD" clId="Web-{48D51C95-35CE-4A4A-A7A2-897871FCEF0F}" dt="2021-05-10T13:28:38.918" v="2" actId="20577"/>
        <pc:sldMkLst>
          <pc:docMk/>
          <pc:sldMk cId="2993460626" sldId="264"/>
        </pc:sldMkLst>
        <pc:spChg chg="mod">
          <ac:chgData name="BEN EL FEKIH Rachid" userId="S::rachid.benelfekih@synchrotron-soleil.fr::f674b2c6-3d09-4bd0-87ac-f44faa4e58cc" providerId="AD" clId="Web-{48D51C95-35CE-4A4A-A7A2-897871FCEF0F}" dt="2021-05-10T13:28:38.918" v="2" actId="20577"/>
          <ac:spMkLst>
            <pc:docMk/>
            <pc:sldMk cId="2993460626" sldId="264"/>
            <ac:spMk id="4" creationId="{59F5FFD0-FD9F-47A7-9686-94B2CE4CC82C}"/>
          </ac:spMkLst>
        </pc:spChg>
      </pc:sldChg>
    </pc:docChg>
  </pc:docChgLst>
  <pc:docChgLst>
    <pc:chgData name="OLLIER Randy" userId="c8123f47-1b2f-48c9-bac0-e2b86aa96793" providerId="ADAL" clId="{C5B19204-AA65-4239-BA08-0BD6F72CCA9E}"/>
    <pc:docChg chg="undo custSel modSld">
      <pc:chgData name="OLLIER Randy" userId="c8123f47-1b2f-48c9-bac0-e2b86aa96793" providerId="ADAL" clId="{C5B19204-AA65-4239-BA08-0BD6F72CCA9E}" dt="2021-05-16T14:30:14.287" v="3815" actId="20577"/>
      <pc:docMkLst>
        <pc:docMk/>
      </pc:docMkLst>
      <pc:sldChg chg="modSp mod">
        <pc:chgData name="OLLIER Randy" userId="c8123f47-1b2f-48c9-bac0-e2b86aa96793" providerId="ADAL" clId="{C5B19204-AA65-4239-BA08-0BD6F72CCA9E}" dt="2021-05-10T13:02:06.382" v="3066" actId="20577"/>
        <pc:sldMkLst>
          <pc:docMk/>
          <pc:sldMk cId="880974077" sldId="256"/>
        </pc:sldMkLst>
        <pc:spChg chg="mod">
          <ac:chgData name="OLLIER Randy" userId="c8123f47-1b2f-48c9-bac0-e2b86aa96793" providerId="ADAL" clId="{C5B19204-AA65-4239-BA08-0BD6F72CCA9E}" dt="2021-05-10T13:02:06.382" v="3066" actId="20577"/>
          <ac:spMkLst>
            <pc:docMk/>
            <pc:sldMk cId="880974077" sldId="256"/>
            <ac:spMk id="5" creationId="{00000000-0000-0000-0000-000000000000}"/>
          </ac:spMkLst>
        </pc:spChg>
      </pc:sldChg>
      <pc:sldChg chg="addSp modSp mod">
        <pc:chgData name="OLLIER Randy" userId="c8123f47-1b2f-48c9-bac0-e2b86aa96793" providerId="ADAL" clId="{C5B19204-AA65-4239-BA08-0BD6F72CCA9E}" dt="2021-05-10T13:09:18.213" v="3147" actId="123"/>
        <pc:sldMkLst>
          <pc:docMk/>
          <pc:sldMk cId="1187063835" sldId="257"/>
        </pc:sldMkLst>
        <pc:spChg chg="add mod">
          <ac:chgData name="OLLIER Randy" userId="c8123f47-1b2f-48c9-bac0-e2b86aa96793" providerId="ADAL" clId="{C5B19204-AA65-4239-BA08-0BD6F72CCA9E}" dt="2021-05-10T13:09:11.447" v="3146" actId="123"/>
          <ac:spMkLst>
            <pc:docMk/>
            <pc:sldMk cId="1187063835" sldId="257"/>
            <ac:spMk id="5" creationId="{8673BADC-4014-4DA8-A9C7-948273C9D9CF}"/>
          </ac:spMkLst>
        </pc:spChg>
        <pc:spChg chg="add mod">
          <ac:chgData name="OLLIER Randy" userId="c8123f47-1b2f-48c9-bac0-e2b86aa96793" providerId="ADAL" clId="{C5B19204-AA65-4239-BA08-0BD6F72CCA9E}" dt="2021-05-10T13:09:18.213" v="3147" actId="123"/>
          <ac:spMkLst>
            <pc:docMk/>
            <pc:sldMk cId="1187063835" sldId="257"/>
            <ac:spMk id="8" creationId="{03E6CC34-8D1D-485C-8D37-127580A89505}"/>
          </ac:spMkLst>
        </pc:spChg>
        <pc:spChg chg="add mod">
          <ac:chgData name="OLLIER Randy" userId="c8123f47-1b2f-48c9-bac0-e2b86aa96793" providerId="ADAL" clId="{C5B19204-AA65-4239-BA08-0BD6F72CCA9E}" dt="2021-05-06T16:47:32.515" v="1749" actId="1076"/>
          <ac:spMkLst>
            <pc:docMk/>
            <pc:sldMk cId="1187063835" sldId="257"/>
            <ac:spMk id="42" creationId="{AA6B7775-6EF2-4A00-ABAE-7BA82F3174B8}"/>
          </ac:spMkLst>
        </pc:spChg>
        <pc:graphicFrameChg chg="modGraphic">
          <ac:chgData name="OLLIER Randy" userId="c8123f47-1b2f-48c9-bac0-e2b86aa96793" providerId="ADAL" clId="{C5B19204-AA65-4239-BA08-0BD6F72CCA9E}" dt="2021-05-06T16:44:25.226" v="1747" actId="20577"/>
          <ac:graphicFrameMkLst>
            <pc:docMk/>
            <pc:sldMk cId="1187063835" sldId="257"/>
            <ac:graphicFrameMk id="9" creationId="{15DF4C34-3182-40C2-B534-E13AFB97E4FF}"/>
          </ac:graphicFrameMkLst>
        </pc:graphicFrameChg>
        <pc:graphicFrameChg chg="mod modGraphic">
          <ac:chgData name="OLLIER Randy" userId="c8123f47-1b2f-48c9-bac0-e2b86aa96793" providerId="ADAL" clId="{C5B19204-AA65-4239-BA08-0BD6F72CCA9E}" dt="2021-05-10T13:06:46.201" v="3135"/>
          <ac:graphicFrameMkLst>
            <pc:docMk/>
            <pc:sldMk cId="1187063835" sldId="257"/>
            <ac:graphicFrameMk id="12" creationId="{8CD162C1-A6AA-4107-ABE5-091BA0A56099}"/>
          </ac:graphicFrameMkLst>
        </pc:graphicFrameChg>
      </pc:sldChg>
      <pc:sldChg chg="addSp delSp modSp mod">
        <pc:chgData name="OLLIER Randy" userId="c8123f47-1b2f-48c9-bac0-e2b86aa96793" providerId="ADAL" clId="{C5B19204-AA65-4239-BA08-0BD6F72CCA9E}" dt="2021-05-10T13:13:49.788" v="3204" actId="20577"/>
        <pc:sldMkLst>
          <pc:docMk/>
          <pc:sldMk cId="3153786720" sldId="259"/>
        </pc:sldMkLst>
        <pc:spChg chg="add mod">
          <ac:chgData name="OLLIER Randy" userId="c8123f47-1b2f-48c9-bac0-e2b86aa96793" providerId="ADAL" clId="{C5B19204-AA65-4239-BA08-0BD6F72CCA9E}" dt="2021-05-10T13:13:27.840" v="3187" actId="20577"/>
          <ac:spMkLst>
            <pc:docMk/>
            <pc:sldMk cId="3153786720" sldId="259"/>
            <ac:spMk id="4" creationId="{DEF4C260-108C-4E34-9411-5B7DE4D3B566}"/>
          </ac:spMkLst>
        </pc:spChg>
        <pc:spChg chg="mod">
          <ac:chgData name="OLLIER Randy" userId="c8123f47-1b2f-48c9-bac0-e2b86aa96793" providerId="ADAL" clId="{C5B19204-AA65-4239-BA08-0BD6F72CCA9E}" dt="2021-05-05T17:01:17.234" v="393" actId="1076"/>
          <ac:spMkLst>
            <pc:docMk/>
            <pc:sldMk cId="3153786720" sldId="259"/>
            <ac:spMk id="13" creationId="{00000000-0000-0000-0000-000000000000}"/>
          </ac:spMkLst>
        </pc:spChg>
        <pc:spChg chg="mod">
          <ac:chgData name="OLLIER Randy" userId="c8123f47-1b2f-48c9-bac0-e2b86aa96793" providerId="ADAL" clId="{C5B19204-AA65-4239-BA08-0BD6F72CCA9E}" dt="2021-05-05T17:01:13.125" v="392" actId="1076"/>
          <ac:spMkLst>
            <pc:docMk/>
            <pc:sldMk cId="3153786720" sldId="259"/>
            <ac:spMk id="14" creationId="{00000000-0000-0000-0000-000000000000}"/>
          </ac:spMkLst>
        </pc:spChg>
        <pc:spChg chg="mod">
          <ac:chgData name="OLLIER Randy" userId="c8123f47-1b2f-48c9-bac0-e2b86aa96793" providerId="ADAL" clId="{C5B19204-AA65-4239-BA08-0BD6F72CCA9E}" dt="2021-05-05T17:01:35.942" v="399" actId="1076"/>
          <ac:spMkLst>
            <pc:docMk/>
            <pc:sldMk cId="3153786720" sldId="259"/>
            <ac:spMk id="15" creationId="{00000000-0000-0000-0000-000000000000}"/>
          </ac:spMkLst>
        </pc:spChg>
        <pc:spChg chg="del">
          <ac:chgData name="OLLIER Randy" userId="c8123f47-1b2f-48c9-bac0-e2b86aa96793" providerId="ADAL" clId="{C5B19204-AA65-4239-BA08-0BD6F72CCA9E}" dt="2021-05-06T17:13:40.464" v="1878" actId="21"/>
          <ac:spMkLst>
            <pc:docMk/>
            <pc:sldMk cId="3153786720" sldId="259"/>
            <ac:spMk id="16" creationId="{0B9C34DA-BD95-432E-8511-B0A41B484411}"/>
          </ac:spMkLst>
        </pc:spChg>
        <pc:spChg chg="del">
          <ac:chgData name="OLLIER Randy" userId="c8123f47-1b2f-48c9-bac0-e2b86aa96793" providerId="ADAL" clId="{C5B19204-AA65-4239-BA08-0BD6F72CCA9E}" dt="2021-05-06T17:13:40.464" v="1878" actId="21"/>
          <ac:spMkLst>
            <pc:docMk/>
            <pc:sldMk cId="3153786720" sldId="259"/>
            <ac:spMk id="58" creationId="{F02487B5-7D47-49D0-BC6C-B08FC521D10C}"/>
          </ac:spMkLst>
        </pc:spChg>
        <pc:spChg chg="add mod">
          <ac:chgData name="OLLIER Randy" userId="c8123f47-1b2f-48c9-bac0-e2b86aa96793" providerId="ADAL" clId="{C5B19204-AA65-4239-BA08-0BD6F72CCA9E}" dt="2021-05-06T17:15:14.122" v="1898" actId="1038"/>
          <ac:spMkLst>
            <pc:docMk/>
            <pc:sldMk cId="3153786720" sldId="259"/>
            <ac:spMk id="60" creationId="{6339A2D9-4FA8-4376-9329-63C032828924}"/>
          </ac:spMkLst>
        </pc:spChg>
        <pc:spChg chg="del">
          <ac:chgData name="OLLIER Randy" userId="c8123f47-1b2f-48c9-bac0-e2b86aa96793" providerId="ADAL" clId="{C5B19204-AA65-4239-BA08-0BD6F72CCA9E}" dt="2021-05-06T17:13:40.464" v="1878" actId="21"/>
          <ac:spMkLst>
            <pc:docMk/>
            <pc:sldMk cId="3153786720" sldId="259"/>
            <ac:spMk id="62" creationId="{2C16F33B-58F4-4B28-9400-87A3BF2BCFFC}"/>
          </ac:spMkLst>
        </pc:spChg>
        <pc:spChg chg="del">
          <ac:chgData name="OLLIER Randy" userId="c8123f47-1b2f-48c9-bac0-e2b86aa96793" providerId="ADAL" clId="{C5B19204-AA65-4239-BA08-0BD6F72CCA9E}" dt="2021-05-06T17:13:40.464" v="1878" actId="21"/>
          <ac:spMkLst>
            <pc:docMk/>
            <pc:sldMk cId="3153786720" sldId="259"/>
            <ac:spMk id="63" creationId="{08557B72-9E78-42AE-B3BE-5CE1FEB38D97}"/>
          </ac:spMkLst>
        </pc:spChg>
        <pc:spChg chg="add mod">
          <ac:chgData name="OLLIER Randy" userId="c8123f47-1b2f-48c9-bac0-e2b86aa96793" providerId="ADAL" clId="{C5B19204-AA65-4239-BA08-0BD6F72CCA9E}" dt="2021-05-06T17:15:14.122" v="1898" actId="1038"/>
          <ac:spMkLst>
            <pc:docMk/>
            <pc:sldMk cId="3153786720" sldId="259"/>
            <ac:spMk id="67" creationId="{8FDE8FEE-ABCA-4A3A-BB3B-946126284E6F}"/>
          </ac:spMkLst>
        </pc:spChg>
        <pc:spChg chg="add mod">
          <ac:chgData name="OLLIER Randy" userId="c8123f47-1b2f-48c9-bac0-e2b86aa96793" providerId="ADAL" clId="{C5B19204-AA65-4239-BA08-0BD6F72CCA9E}" dt="2021-05-06T17:15:14.122" v="1898" actId="1038"/>
          <ac:spMkLst>
            <pc:docMk/>
            <pc:sldMk cId="3153786720" sldId="259"/>
            <ac:spMk id="69" creationId="{28E539DB-F8F3-49E1-B6C9-E5ADA37677B0}"/>
          </ac:spMkLst>
        </pc:spChg>
        <pc:spChg chg="add mod">
          <ac:chgData name="OLLIER Randy" userId="c8123f47-1b2f-48c9-bac0-e2b86aa96793" providerId="ADAL" clId="{C5B19204-AA65-4239-BA08-0BD6F72CCA9E}" dt="2021-05-06T17:15:14.122" v="1898" actId="1038"/>
          <ac:spMkLst>
            <pc:docMk/>
            <pc:sldMk cId="3153786720" sldId="259"/>
            <ac:spMk id="70" creationId="{B398F14A-DD47-4F4D-B1BB-C83A29275C6E}"/>
          </ac:spMkLst>
        </pc:spChg>
        <pc:graphicFrameChg chg="mod modGraphic">
          <ac:chgData name="OLLIER Randy" userId="c8123f47-1b2f-48c9-bac0-e2b86aa96793" providerId="ADAL" clId="{C5B19204-AA65-4239-BA08-0BD6F72CCA9E}" dt="2021-05-10T13:13:49.788" v="3204" actId="20577"/>
          <ac:graphicFrameMkLst>
            <pc:docMk/>
            <pc:sldMk cId="3153786720" sldId="259"/>
            <ac:graphicFrameMk id="41" creationId="{CC5840B8-31BB-4F92-862E-74EFF05EBE19}"/>
          </ac:graphicFrameMkLst>
        </pc:graphicFrameChg>
        <pc:picChg chg="del">
          <ac:chgData name="OLLIER Randy" userId="c8123f47-1b2f-48c9-bac0-e2b86aa96793" providerId="ADAL" clId="{C5B19204-AA65-4239-BA08-0BD6F72CCA9E}" dt="2021-05-06T17:13:34.326" v="1877" actId="478"/>
          <ac:picMkLst>
            <pc:docMk/>
            <pc:sldMk cId="3153786720" sldId="259"/>
            <ac:picMk id="5" creationId="{C0FFEA61-268F-4145-8F6D-F5BA2D5A055F}"/>
          </ac:picMkLst>
        </pc:picChg>
        <pc:picChg chg="mod">
          <ac:chgData name="OLLIER Randy" userId="c8123f47-1b2f-48c9-bac0-e2b86aa96793" providerId="ADAL" clId="{C5B19204-AA65-4239-BA08-0BD6F72CCA9E}" dt="2021-05-05T17:01:24.093" v="397" actId="1076"/>
          <ac:picMkLst>
            <pc:docMk/>
            <pc:sldMk cId="3153786720" sldId="259"/>
            <ac:picMk id="11" creationId="{00000000-0000-0000-0000-000000000000}"/>
          </ac:picMkLst>
        </pc:picChg>
        <pc:picChg chg="mod">
          <ac:chgData name="OLLIER Randy" userId="c8123f47-1b2f-48c9-bac0-e2b86aa96793" providerId="ADAL" clId="{C5B19204-AA65-4239-BA08-0BD6F72CCA9E}" dt="2021-05-06T17:14:49.492" v="1888" actId="12789"/>
          <ac:picMkLst>
            <pc:docMk/>
            <pc:sldMk cId="3153786720" sldId="259"/>
            <ac:picMk id="12" creationId="{83FBD7B5-5A0E-4480-8E1D-62F2B3A5480B}"/>
          </ac:picMkLst>
        </pc:picChg>
        <pc:picChg chg="add mod modCrop">
          <ac:chgData name="OLLIER Randy" userId="c8123f47-1b2f-48c9-bac0-e2b86aa96793" providerId="ADAL" clId="{C5B19204-AA65-4239-BA08-0BD6F72CCA9E}" dt="2021-05-06T17:14:49.492" v="1888" actId="12789"/>
          <ac:picMkLst>
            <pc:docMk/>
            <pc:sldMk cId="3153786720" sldId="259"/>
            <ac:picMk id="18" creationId="{6A8664B6-3E9F-47CD-A076-B221494D1773}"/>
          </ac:picMkLst>
        </pc:picChg>
        <pc:cxnChg chg="del mod">
          <ac:chgData name="OLLIER Randy" userId="c8123f47-1b2f-48c9-bac0-e2b86aa96793" providerId="ADAL" clId="{C5B19204-AA65-4239-BA08-0BD6F72CCA9E}" dt="2021-05-10T13:07:37.827" v="3136" actId="21"/>
          <ac:cxnSpMkLst>
            <pc:docMk/>
            <pc:sldMk cId="3153786720" sldId="259"/>
            <ac:cxnSpMk id="30" creationId="{00000000-0000-0000-0000-000000000000}"/>
          </ac:cxnSpMkLst>
        </pc:cxnChg>
        <pc:cxnChg chg="add mod">
          <ac:chgData name="OLLIER Randy" userId="c8123f47-1b2f-48c9-bac0-e2b86aa96793" providerId="ADAL" clId="{C5B19204-AA65-4239-BA08-0BD6F72CCA9E}" dt="2021-05-10T13:07:38.228" v="3137"/>
          <ac:cxnSpMkLst>
            <pc:docMk/>
            <pc:sldMk cId="3153786720" sldId="259"/>
            <ac:cxnSpMk id="58" creationId="{9C7B57D7-962B-4A98-97C2-14660C78358D}"/>
          </ac:cxnSpMkLst>
        </pc:cxnChg>
      </pc:sldChg>
      <pc:sldChg chg="addSp delSp modSp mod">
        <pc:chgData name="OLLIER Randy" userId="c8123f47-1b2f-48c9-bac0-e2b86aa96793" providerId="ADAL" clId="{C5B19204-AA65-4239-BA08-0BD6F72CCA9E}" dt="2021-05-16T14:30:14.287" v="3815" actId="20577"/>
        <pc:sldMkLst>
          <pc:docMk/>
          <pc:sldMk cId="2205331353" sldId="261"/>
        </pc:sldMkLst>
        <pc:spChg chg="add mod">
          <ac:chgData name="OLLIER Randy" userId="c8123f47-1b2f-48c9-bac0-e2b86aa96793" providerId="ADAL" clId="{C5B19204-AA65-4239-BA08-0BD6F72CCA9E}" dt="2021-05-16T14:30:14.287" v="3815" actId="20577"/>
          <ac:spMkLst>
            <pc:docMk/>
            <pc:sldMk cId="2205331353" sldId="261"/>
            <ac:spMk id="3" creationId="{E23869D9-A4B0-4451-A3A8-064F6D7E6027}"/>
          </ac:spMkLst>
        </pc:spChg>
        <pc:spChg chg="del">
          <ac:chgData name="OLLIER Randy" userId="c8123f47-1b2f-48c9-bac0-e2b86aa96793" providerId="ADAL" clId="{C5B19204-AA65-4239-BA08-0BD6F72CCA9E}" dt="2021-05-10T12:33:34.596" v="2703" actId="478"/>
          <ac:spMkLst>
            <pc:docMk/>
            <pc:sldMk cId="2205331353" sldId="261"/>
            <ac:spMk id="7" creationId="{02DFCE8F-603F-3B4A-A13C-BB860738FDE1}"/>
          </ac:spMkLst>
        </pc:spChg>
        <pc:spChg chg="add del mod">
          <ac:chgData name="OLLIER Randy" userId="c8123f47-1b2f-48c9-bac0-e2b86aa96793" providerId="ADAL" clId="{C5B19204-AA65-4239-BA08-0BD6F72CCA9E}" dt="2021-05-10T12:40:11.677" v="2808" actId="21"/>
          <ac:spMkLst>
            <pc:docMk/>
            <pc:sldMk cId="2205331353" sldId="261"/>
            <ac:spMk id="9" creationId="{2D00F39A-BF98-4B59-9A5E-2172560AE45F}"/>
          </ac:spMkLst>
        </pc:spChg>
        <pc:spChg chg="add mod">
          <ac:chgData name="OLLIER Randy" userId="c8123f47-1b2f-48c9-bac0-e2b86aa96793" providerId="ADAL" clId="{C5B19204-AA65-4239-BA08-0BD6F72CCA9E}" dt="2021-05-10T12:51:11.311" v="3022" actId="1036"/>
          <ac:spMkLst>
            <pc:docMk/>
            <pc:sldMk cId="2205331353" sldId="261"/>
            <ac:spMk id="12" creationId="{B35C937F-9495-4111-829C-04F751849A60}"/>
          </ac:spMkLst>
        </pc:spChg>
        <pc:spChg chg="add del mod">
          <ac:chgData name="OLLIER Randy" userId="c8123f47-1b2f-48c9-bac0-e2b86aa96793" providerId="ADAL" clId="{C5B19204-AA65-4239-BA08-0BD6F72CCA9E}" dt="2021-05-06T17:49:00.272" v="2126" actId="478"/>
          <ac:spMkLst>
            <pc:docMk/>
            <pc:sldMk cId="2205331353" sldId="261"/>
            <ac:spMk id="15" creationId="{2C71D762-E623-4D79-83D7-51A424474D8A}"/>
          </ac:spMkLst>
        </pc:spChg>
        <pc:spChg chg="del mod">
          <ac:chgData name="OLLIER Randy" userId="c8123f47-1b2f-48c9-bac0-e2b86aa96793" providerId="ADAL" clId="{C5B19204-AA65-4239-BA08-0BD6F72CCA9E}" dt="2021-05-06T16:50:11.450" v="1756" actId="478"/>
          <ac:spMkLst>
            <pc:docMk/>
            <pc:sldMk cId="2205331353" sldId="261"/>
            <ac:spMk id="19" creationId="{8808BA3A-FAC6-48C4-92A4-9AF889EA6061}"/>
          </ac:spMkLst>
        </pc:spChg>
        <pc:spChg chg="del mod">
          <ac:chgData name="OLLIER Randy" userId="c8123f47-1b2f-48c9-bac0-e2b86aa96793" providerId="ADAL" clId="{C5B19204-AA65-4239-BA08-0BD6F72CCA9E}" dt="2021-05-06T18:30:56.425" v="2154" actId="478"/>
          <ac:spMkLst>
            <pc:docMk/>
            <pc:sldMk cId="2205331353" sldId="261"/>
            <ac:spMk id="20" creationId="{838FB1AE-7AC2-43E2-97CE-C6391964170D}"/>
          </ac:spMkLst>
        </pc:spChg>
        <pc:spChg chg="add mod">
          <ac:chgData name="OLLIER Randy" userId="c8123f47-1b2f-48c9-bac0-e2b86aa96793" providerId="ADAL" clId="{C5B19204-AA65-4239-BA08-0BD6F72CCA9E}" dt="2021-05-10T12:51:19.097" v="3056" actId="1035"/>
          <ac:spMkLst>
            <pc:docMk/>
            <pc:sldMk cId="2205331353" sldId="261"/>
            <ac:spMk id="20" creationId="{C77D885B-1264-48AF-BA43-062B91BA282C}"/>
          </ac:spMkLst>
        </pc:spChg>
        <pc:spChg chg="add mod">
          <ac:chgData name="OLLIER Randy" userId="c8123f47-1b2f-48c9-bac0-e2b86aa96793" providerId="ADAL" clId="{C5B19204-AA65-4239-BA08-0BD6F72CCA9E}" dt="2021-05-10T12:51:19.097" v="3056" actId="1035"/>
          <ac:spMkLst>
            <pc:docMk/>
            <pc:sldMk cId="2205331353" sldId="261"/>
            <ac:spMk id="22" creationId="{1442AD6A-A77D-46DE-B558-9A58A09A4F07}"/>
          </ac:spMkLst>
        </pc:spChg>
        <pc:spChg chg="add del mod">
          <ac:chgData name="OLLIER Randy" userId="c8123f47-1b2f-48c9-bac0-e2b86aa96793" providerId="ADAL" clId="{C5B19204-AA65-4239-BA08-0BD6F72CCA9E}" dt="2021-05-06T18:30:57.058" v="2155" actId="478"/>
          <ac:spMkLst>
            <pc:docMk/>
            <pc:sldMk cId="2205331353" sldId="261"/>
            <ac:spMk id="23" creationId="{9DE150CD-2FCF-4AF7-A0EE-7FF5B70EB103}"/>
          </ac:spMkLst>
        </pc:spChg>
        <pc:spChg chg="add del mod">
          <ac:chgData name="OLLIER Randy" userId="c8123f47-1b2f-48c9-bac0-e2b86aa96793" providerId="ADAL" clId="{C5B19204-AA65-4239-BA08-0BD6F72CCA9E}" dt="2021-05-06T18:36:20.075" v="2237" actId="478"/>
          <ac:spMkLst>
            <pc:docMk/>
            <pc:sldMk cId="2205331353" sldId="261"/>
            <ac:spMk id="24" creationId="{CE6B8A8A-885A-4D54-9BAD-3AA940915E54}"/>
          </ac:spMkLst>
        </pc:spChg>
        <pc:spChg chg="add del mod">
          <ac:chgData name="OLLIER Randy" userId="c8123f47-1b2f-48c9-bac0-e2b86aa96793" providerId="ADAL" clId="{C5B19204-AA65-4239-BA08-0BD6F72CCA9E}" dt="2021-05-06T18:45:20.189" v="2428" actId="478"/>
          <ac:spMkLst>
            <pc:docMk/>
            <pc:sldMk cId="2205331353" sldId="261"/>
            <ac:spMk id="28" creationId="{E0B02CCE-FC22-4788-A4BB-2E59BFC97BE1}"/>
          </ac:spMkLst>
        </pc:spChg>
        <pc:spChg chg="add del mod">
          <ac:chgData name="OLLIER Randy" userId="c8123f47-1b2f-48c9-bac0-e2b86aa96793" providerId="ADAL" clId="{C5B19204-AA65-4239-BA08-0BD6F72CCA9E}" dt="2021-05-06T18:49:43.721" v="2476" actId="478"/>
          <ac:spMkLst>
            <pc:docMk/>
            <pc:sldMk cId="2205331353" sldId="261"/>
            <ac:spMk id="31" creationId="{81EC9715-F220-45FD-AA03-D652D57FFD71}"/>
          </ac:spMkLst>
        </pc:spChg>
        <pc:picChg chg="del mod">
          <ac:chgData name="OLLIER Randy" userId="c8123f47-1b2f-48c9-bac0-e2b86aa96793" providerId="ADAL" clId="{C5B19204-AA65-4239-BA08-0BD6F72CCA9E}" dt="2021-05-06T18:30:55.337" v="2153" actId="478"/>
          <ac:picMkLst>
            <pc:docMk/>
            <pc:sldMk cId="2205331353" sldId="261"/>
            <ac:picMk id="4" creationId="{00000000-0000-0000-0000-000000000000}"/>
          </ac:picMkLst>
        </pc:picChg>
        <pc:picChg chg="del">
          <ac:chgData name="OLLIER Randy" userId="c8123f47-1b2f-48c9-bac0-e2b86aa96793" providerId="ADAL" clId="{C5B19204-AA65-4239-BA08-0BD6F72CCA9E}" dt="2021-05-10T12:33:35.698" v="2704" actId="478"/>
          <ac:picMkLst>
            <pc:docMk/>
            <pc:sldMk cId="2205331353" sldId="261"/>
            <ac:picMk id="5" creationId="{80825AB4-A98A-3E4E-B994-8FFF476D13EC}"/>
          </ac:picMkLst>
        </pc:picChg>
        <pc:picChg chg="add del mod modCrop">
          <ac:chgData name="OLLIER Randy" userId="c8123f47-1b2f-48c9-bac0-e2b86aa96793" providerId="ADAL" clId="{C5B19204-AA65-4239-BA08-0BD6F72CCA9E}" dt="2021-05-10T12:33:39.678" v="2705" actId="478"/>
          <ac:picMkLst>
            <pc:docMk/>
            <pc:sldMk cId="2205331353" sldId="261"/>
            <ac:picMk id="6" creationId="{93434482-7B29-41D0-8FD8-7B8CB188BE1C}"/>
          </ac:picMkLst>
        </pc:picChg>
        <pc:picChg chg="add mod modCrop">
          <ac:chgData name="OLLIER Randy" userId="c8123f47-1b2f-48c9-bac0-e2b86aa96793" providerId="ADAL" clId="{C5B19204-AA65-4239-BA08-0BD6F72CCA9E}" dt="2021-05-10T12:51:19.097" v="3056" actId="1035"/>
          <ac:picMkLst>
            <pc:docMk/>
            <pc:sldMk cId="2205331353" sldId="261"/>
            <ac:picMk id="8" creationId="{2CE30F33-E312-46D1-A3C2-AFEF66A1A417}"/>
          </ac:picMkLst>
        </pc:picChg>
        <pc:picChg chg="add mod modCrop">
          <ac:chgData name="OLLIER Randy" userId="c8123f47-1b2f-48c9-bac0-e2b86aa96793" providerId="ADAL" clId="{C5B19204-AA65-4239-BA08-0BD6F72CCA9E}" dt="2021-05-10T12:51:19.097" v="3056" actId="1035"/>
          <ac:picMkLst>
            <pc:docMk/>
            <pc:sldMk cId="2205331353" sldId="261"/>
            <ac:picMk id="10" creationId="{F68CF8B4-6EFE-4785-A195-EA80B5649E28}"/>
          </ac:picMkLst>
        </pc:picChg>
        <pc:picChg chg="del mod">
          <ac:chgData name="OLLIER Randy" userId="c8123f47-1b2f-48c9-bac0-e2b86aa96793" providerId="ADAL" clId="{C5B19204-AA65-4239-BA08-0BD6F72CCA9E}" dt="2021-05-06T16:50:07.737" v="1755" actId="478"/>
          <ac:picMkLst>
            <pc:docMk/>
            <pc:sldMk cId="2205331353" sldId="261"/>
            <ac:picMk id="16" creationId="{2DC71928-86C3-4F25-88E7-47BFFB60C4F0}"/>
          </ac:picMkLst>
        </pc:picChg>
        <pc:picChg chg="del">
          <ac:chgData name="OLLIER Randy" userId="c8123f47-1b2f-48c9-bac0-e2b86aa96793" providerId="ADAL" clId="{C5B19204-AA65-4239-BA08-0BD6F72CCA9E}" dt="2021-05-06T16:49:55.906" v="1751" actId="478"/>
          <ac:picMkLst>
            <pc:docMk/>
            <pc:sldMk cId="2205331353" sldId="261"/>
            <ac:picMk id="18" creationId="{DE3BB1B3-44A5-4BA7-B973-9B8416ECA81A}"/>
          </ac:picMkLst>
        </pc:picChg>
        <pc:picChg chg="add del mod modCrop">
          <ac:chgData name="OLLIER Randy" userId="c8123f47-1b2f-48c9-bac0-e2b86aa96793" providerId="ADAL" clId="{C5B19204-AA65-4239-BA08-0BD6F72CCA9E}" dt="2021-05-10T12:33:33.795" v="2702" actId="478"/>
          <ac:picMkLst>
            <pc:docMk/>
            <pc:sldMk cId="2205331353" sldId="261"/>
            <ac:picMk id="21" creationId="{CBDE6016-0AB6-4410-BF3B-2C842AA16D9A}"/>
          </ac:picMkLst>
        </pc:picChg>
        <pc:cxnChg chg="add del mod">
          <ac:chgData name="OLLIER Randy" userId="c8123f47-1b2f-48c9-bac0-e2b86aa96793" providerId="ADAL" clId="{C5B19204-AA65-4239-BA08-0BD6F72CCA9E}" dt="2021-05-10T12:36:26.708" v="2773" actId="21"/>
          <ac:cxnSpMkLst>
            <pc:docMk/>
            <pc:sldMk cId="2205331353" sldId="261"/>
            <ac:cxnSpMk id="11" creationId="{EC569A43-7C68-4B0C-99D1-76BD541CEC36}"/>
          </ac:cxnSpMkLst>
        </pc:cxnChg>
        <pc:cxnChg chg="add del mod">
          <ac:chgData name="OLLIER Randy" userId="c8123f47-1b2f-48c9-bac0-e2b86aa96793" providerId="ADAL" clId="{C5B19204-AA65-4239-BA08-0BD6F72CCA9E}" dt="2021-05-10T12:35:42.133" v="2768" actId="21"/>
          <ac:cxnSpMkLst>
            <pc:docMk/>
            <pc:sldMk cId="2205331353" sldId="261"/>
            <ac:cxnSpMk id="14" creationId="{C0505706-5FC8-403C-A313-B3114FEE247B}"/>
          </ac:cxnSpMkLst>
        </pc:cxnChg>
        <pc:cxnChg chg="add mod">
          <ac:chgData name="OLLIER Randy" userId="c8123f47-1b2f-48c9-bac0-e2b86aa96793" providerId="ADAL" clId="{C5B19204-AA65-4239-BA08-0BD6F72CCA9E}" dt="2021-05-10T12:51:19.097" v="3056" actId="1035"/>
          <ac:cxnSpMkLst>
            <pc:docMk/>
            <pc:sldMk cId="2205331353" sldId="261"/>
            <ac:cxnSpMk id="15" creationId="{746FF060-8A2A-4D4C-8D81-55EA728524F8}"/>
          </ac:cxnSpMkLst>
        </pc:cxnChg>
        <pc:cxnChg chg="add del mod">
          <ac:chgData name="OLLIER Randy" userId="c8123f47-1b2f-48c9-bac0-e2b86aa96793" providerId="ADAL" clId="{C5B19204-AA65-4239-BA08-0BD6F72CCA9E}" dt="2021-05-10T12:42:48.975" v="2836" actId="478"/>
          <ac:cxnSpMkLst>
            <pc:docMk/>
            <pc:sldMk cId="2205331353" sldId="261"/>
            <ac:cxnSpMk id="18" creationId="{1E7F68C6-3511-41C5-8016-39CCAA8BE07F}"/>
          </ac:cxnSpMkLst>
        </pc:cxnChg>
      </pc:sldChg>
      <pc:sldChg chg="addSp delSp modSp mod">
        <pc:chgData name="OLLIER Randy" userId="c8123f47-1b2f-48c9-bac0-e2b86aa96793" providerId="ADAL" clId="{C5B19204-AA65-4239-BA08-0BD6F72CCA9E}" dt="2021-05-10T14:21:00.887" v="3812" actId="1036"/>
        <pc:sldMkLst>
          <pc:docMk/>
          <pc:sldMk cId="3489624277" sldId="263"/>
        </pc:sldMkLst>
        <pc:spChg chg="add mod">
          <ac:chgData name="OLLIER Randy" userId="c8123f47-1b2f-48c9-bac0-e2b86aa96793" providerId="ADAL" clId="{C5B19204-AA65-4239-BA08-0BD6F72CCA9E}" dt="2021-05-05T17:39:12.283" v="882" actId="1076"/>
          <ac:spMkLst>
            <pc:docMk/>
            <pc:sldMk cId="3489624277" sldId="263"/>
            <ac:spMk id="3" creationId="{C970121D-0F23-4377-B1FD-9624BF484CAB}"/>
          </ac:spMkLst>
        </pc:spChg>
        <pc:spChg chg="add mod">
          <ac:chgData name="OLLIER Randy" userId="c8123f47-1b2f-48c9-bac0-e2b86aa96793" providerId="ADAL" clId="{C5B19204-AA65-4239-BA08-0BD6F72CCA9E}" dt="2021-05-05T17:44:28.052" v="937" actId="1036"/>
          <ac:spMkLst>
            <pc:docMk/>
            <pc:sldMk cId="3489624277" sldId="263"/>
            <ac:spMk id="4" creationId="{242B5C6D-05E6-43D4-81E6-8DD18543928A}"/>
          </ac:spMkLst>
        </pc:spChg>
        <pc:spChg chg="add mod">
          <ac:chgData name="OLLIER Randy" userId="c8123f47-1b2f-48c9-bac0-e2b86aa96793" providerId="ADAL" clId="{C5B19204-AA65-4239-BA08-0BD6F72CCA9E}" dt="2021-05-05T17:39:39.690" v="885" actId="1076"/>
          <ac:spMkLst>
            <pc:docMk/>
            <pc:sldMk cId="3489624277" sldId="263"/>
            <ac:spMk id="9" creationId="{4C3E6E5C-21A2-4BFD-A4C1-18489CFA9C31}"/>
          </ac:spMkLst>
        </pc:spChg>
        <pc:spChg chg="add mod">
          <ac:chgData name="OLLIER Randy" userId="c8123f47-1b2f-48c9-bac0-e2b86aa96793" providerId="ADAL" clId="{C5B19204-AA65-4239-BA08-0BD6F72CCA9E}" dt="2021-05-05T17:40:47.222" v="893" actId="1036"/>
          <ac:spMkLst>
            <pc:docMk/>
            <pc:sldMk cId="3489624277" sldId="263"/>
            <ac:spMk id="10" creationId="{9B3E9DBD-F0C9-4635-9810-D30EB4AB9939}"/>
          </ac:spMkLst>
        </pc:spChg>
        <pc:spChg chg="add del">
          <ac:chgData name="OLLIER Randy" userId="c8123f47-1b2f-48c9-bac0-e2b86aa96793" providerId="ADAL" clId="{C5B19204-AA65-4239-BA08-0BD6F72CCA9E}" dt="2021-05-05T17:25:26.681" v="758" actId="21"/>
          <ac:spMkLst>
            <pc:docMk/>
            <pc:sldMk cId="3489624277" sldId="263"/>
            <ac:spMk id="17" creationId="{4E4A7001-C8FF-457F-B7E9-81AA0B8AC546}"/>
          </ac:spMkLst>
        </pc:spChg>
        <pc:spChg chg="del mod">
          <ac:chgData name="OLLIER Randy" userId="c8123f47-1b2f-48c9-bac0-e2b86aa96793" providerId="ADAL" clId="{C5B19204-AA65-4239-BA08-0BD6F72CCA9E}" dt="2021-05-05T17:41:35.305" v="918" actId="478"/>
          <ac:spMkLst>
            <pc:docMk/>
            <pc:sldMk cId="3489624277" sldId="263"/>
            <ac:spMk id="18" creationId="{CCC134DE-6A67-4792-B0E1-0DF0FB91BE7D}"/>
          </ac:spMkLst>
        </pc:spChg>
        <pc:spChg chg="del">
          <ac:chgData name="OLLIER Randy" userId="c8123f47-1b2f-48c9-bac0-e2b86aa96793" providerId="ADAL" clId="{C5B19204-AA65-4239-BA08-0BD6F72CCA9E}" dt="2021-05-05T17:24:11.014" v="751" actId="478"/>
          <ac:spMkLst>
            <pc:docMk/>
            <pc:sldMk cId="3489624277" sldId="263"/>
            <ac:spMk id="19" creationId="{57258B18-3FBE-45ED-B998-409EF423DC4C}"/>
          </ac:spMkLst>
        </pc:spChg>
        <pc:spChg chg="mod">
          <ac:chgData name="OLLIER Randy" userId="c8123f47-1b2f-48c9-bac0-e2b86aa96793" providerId="ADAL" clId="{C5B19204-AA65-4239-BA08-0BD6F72CCA9E}" dt="2021-05-05T17:36:49.012" v="848" actId="404"/>
          <ac:spMkLst>
            <pc:docMk/>
            <pc:sldMk cId="3489624277" sldId="263"/>
            <ac:spMk id="20" creationId="{19788EF3-039A-4EC2-B205-D7CE76918FC5}"/>
          </ac:spMkLst>
        </pc:spChg>
        <pc:spChg chg="add mod">
          <ac:chgData name="OLLIER Randy" userId="c8123f47-1b2f-48c9-bac0-e2b86aa96793" providerId="ADAL" clId="{C5B19204-AA65-4239-BA08-0BD6F72CCA9E}" dt="2021-05-05T17:31:48.633" v="810" actId="1076"/>
          <ac:spMkLst>
            <pc:docMk/>
            <pc:sldMk cId="3489624277" sldId="263"/>
            <ac:spMk id="25" creationId="{528BBECA-28DA-4CEA-A608-60B9A72AE8FE}"/>
          </ac:spMkLst>
        </pc:spChg>
        <pc:spChg chg="mod">
          <ac:chgData name="OLLIER Randy" userId="c8123f47-1b2f-48c9-bac0-e2b86aa96793" providerId="ADAL" clId="{C5B19204-AA65-4239-BA08-0BD6F72CCA9E}" dt="2021-05-05T17:36:52.854" v="849" actId="255"/>
          <ac:spMkLst>
            <pc:docMk/>
            <pc:sldMk cId="3489624277" sldId="263"/>
            <ac:spMk id="27" creationId="{79A46A2B-10BD-4619-8728-26D8A643AB37}"/>
          </ac:spMkLst>
        </pc:spChg>
        <pc:spChg chg="add mod">
          <ac:chgData name="OLLIER Randy" userId="c8123f47-1b2f-48c9-bac0-e2b86aa96793" providerId="ADAL" clId="{C5B19204-AA65-4239-BA08-0BD6F72CCA9E}" dt="2021-05-10T14:21:00.887" v="3812" actId="1036"/>
          <ac:spMkLst>
            <pc:docMk/>
            <pc:sldMk cId="3489624277" sldId="263"/>
            <ac:spMk id="29" creationId="{D6F26092-5AB1-4ADC-A353-BB6E3E93C428}"/>
          </ac:spMkLst>
        </pc:spChg>
        <pc:spChg chg="add mod">
          <ac:chgData name="OLLIER Randy" userId="c8123f47-1b2f-48c9-bac0-e2b86aa96793" providerId="ADAL" clId="{C5B19204-AA65-4239-BA08-0BD6F72CCA9E}" dt="2021-05-05T17:26:04.345" v="767" actId="1076"/>
          <ac:spMkLst>
            <pc:docMk/>
            <pc:sldMk cId="3489624277" sldId="263"/>
            <ac:spMk id="33" creationId="{A4D7ABA6-7CB5-457D-AC56-4D215A1D2102}"/>
          </ac:spMkLst>
        </pc:spChg>
        <pc:spChg chg="mod">
          <ac:chgData name="OLLIER Randy" userId="c8123f47-1b2f-48c9-bac0-e2b86aa96793" providerId="ADAL" clId="{C5B19204-AA65-4239-BA08-0BD6F72CCA9E}" dt="2021-05-10T14:20:36.868" v="3788" actId="207"/>
          <ac:spMkLst>
            <pc:docMk/>
            <pc:sldMk cId="3489624277" sldId="263"/>
            <ac:spMk id="36" creationId="{FD739C7A-7B9E-4B63-A741-F7D0323F0BCA}"/>
          </ac:spMkLst>
        </pc:spChg>
        <pc:spChg chg="add mod">
          <ac:chgData name="OLLIER Randy" userId="c8123f47-1b2f-48c9-bac0-e2b86aa96793" providerId="ADAL" clId="{C5B19204-AA65-4239-BA08-0BD6F72CCA9E}" dt="2021-05-10T14:20:41.435" v="3805" actId="1036"/>
          <ac:spMkLst>
            <pc:docMk/>
            <pc:sldMk cId="3489624277" sldId="263"/>
            <ac:spMk id="38" creationId="{FB00683C-F4ED-42D5-AE96-034D1F8A9F56}"/>
          </ac:spMkLst>
        </pc:spChg>
        <pc:spChg chg="mod">
          <ac:chgData name="OLLIER Randy" userId="c8123f47-1b2f-48c9-bac0-e2b86aa96793" providerId="ADAL" clId="{C5B19204-AA65-4239-BA08-0BD6F72CCA9E}" dt="2021-05-05T17:37:01.887" v="850" actId="255"/>
          <ac:spMkLst>
            <pc:docMk/>
            <pc:sldMk cId="3489624277" sldId="263"/>
            <ac:spMk id="39" creationId="{36E6240D-D90F-42B5-9A21-DD992B706E21}"/>
          </ac:spMkLst>
        </pc:spChg>
        <pc:spChg chg="mod">
          <ac:chgData name="OLLIER Randy" userId="c8123f47-1b2f-48c9-bac0-e2b86aa96793" providerId="ADAL" clId="{C5B19204-AA65-4239-BA08-0BD6F72CCA9E}" dt="2021-05-05T17:41:55.858" v="924" actId="12788"/>
          <ac:spMkLst>
            <pc:docMk/>
            <pc:sldMk cId="3489624277" sldId="263"/>
            <ac:spMk id="40" creationId="{986B9D8D-CCFF-4BE6-A0D8-FFDE84408B9E}"/>
          </ac:spMkLst>
        </pc:spChg>
        <pc:spChg chg="add mod">
          <ac:chgData name="OLLIER Randy" userId="c8123f47-1b2f-48c9-bac0-e2b86aa96793" providerId="ADAL" clId="{C5B19204-AA65-4239-BA08-0BD6F72CCA9E}" dt="2021-05-10T14:19:51.540" v="3768" actId="1036"/>
          <ac:spMkLst>
            <pc:docMk/>
            <pc:sldMk cId="3489624277" sldId="263"/>
            <ac:spMk id="42" creationId="{E89C28B5-E115-4358-8190-D6577017C70D}"/>
          </ac:spMkLst>
        </pc:spChg>
        <pc:spChg chg="mod">
          <ac:chgData name="OLLIER Randy" userId="c8123f47-1b2f-48c9-bac0-e2b86aa96793" providerId="ADAL" clId="{C5B19204-AA65-4239-BA08-0BD6F72CCA9E}" dt="2021-05-05T17:42:26.203" v="929" actId="12788"/>
          <ac:spMkLst>
            <pc:docMk/>
            <pc:sldMk cId="3489624277" sldId="263"/>
            <ac:spMk id="43" creationId="{0E59374B-2E81-4941-9BF0-384ED1376041}"/>
          </ac:spMkLst>
        </pc:spChg>
        <pc:picChg chg="mod">
          <ac:chgData name="OLLIER Randy" userId="c8123f47-1b2f-48c9-bac0-e2b86aa96793" providerId="ADAL" clId="{C5B19204-AA65-4239-BA08-0BD6F72CCA9E}" dt="2021-05-05T17:41:55.858" v="924" actId="12788"/>
          <ac:picMkLst>
            <pc:docMk/>
            <pc:sldMk cId="3489624277" sldId="263"/>
            <ac:picMk id="5" creationId="{BF3DFF9F-DBF2-48EC-B899-191CF424638E}"/>
          </ac:picMkLst>
        </pc:picChg>
        <pc:picChg chg="del">
          <ac:chgData name="OLLIER Randy" userId="c8123f47-1b2f-48c9-bac0-e2b86aa96793" providerId="ADAL" clId="{C5B19204-AA65-4239-BA08-0BD6F72CCA9E}" dt="2021-05-05T17:22:55.861" v="733" actId="478"/>
          <ac:picMkLst>
            <pc:docMk/>
            <pc:sldMk cId="3489624277" sldId="263"/>
            <ac:picMk id="6" creationId="{0EECCCE5-5EB9-4A89-A52C-A1CD136A4B4A}"/>
          </ac:picMkLst>
        </pc:picChg>
        <pc:picChg chg="mod">
          <ac:chgData name="OLLIER Randy" userId="c8123f47-1b2f-48c9-bac0-e2b86aa96793" providerId="ADAL" clId="{C5B19204-AA65-4239-BA08-0BD6F72CCA9E}" dt="2021-05-05T17:51:02.224" v="953" actId="14100"/>
          <ac:picMkLst>
            <pc:docMk/>
            <pc:sldMk cId="3489624277" sldId="263"/>
            <ac:picMk id="7" creationId="{C9BD9D81-20F2-4F97-BB46-3872734DC432}"/>
          </ac:picMkLst>
        </pc:picChg>
        <pc:picChg chg="del">
          <ac:chgData name="OLLIER Randy" userId="c8123f47-1b2f-48c9-bac0-e2b86aa96793" providerId="ADAL" clId="{C5B19204-AA65-4239-BA08-0BD6F72CCA9E}" dt="2021-05-05T17:22:54.872" v="732" actId="478"/>
          <ac:picMkLst>
            <pc:docMk/>
            <pc:sldMk cId="3489624277" sldId="263"/>
            <ac:picMk id="8" creationId="{CA5975C0-31C0-412C-8D40-6A41060F86AD}"/>
          </ac:picMkLst>
        </pc:picChg>
        <pc:picChg chg="mod">
          <ac:chgData name="OLLIER Randy" userId="c8123f47-1b2f-48c9-bac0-e2b86aa96793" providerId="ADAL" clId="{C5B19204-AA65-4239-BA08-0BD6F72CCA9E}" dt="2021-05-05T17:51:03.744" v="955" actId="14100"/>
          <ac:picMkLst>
            <pc:docMk/>
            <pc:sldMk cId="3489624277" sldId="263"/>
            <ac:picMk id="11" creationId="{855081DB-BA48-49DC-9767-804981A0E8C9}"/>
          </ac:picMkLst>
        </pc:picChg>
        <pc:picChg chg="mod">
          <ac:chgData name="OLLIER Randy" userId="c8123f47-1b2f-48c9-bac0-e2b86aa96793" providerId="ADAL" clId="{C5B19204-AA65-4239-BA08-0BD6F72CCA9E}" dt="2021-05-05T17:32:53.119" v="838" actId="1037"/>
          <ac:picMkLst>
            <pc:docMk/>
            <pc:sldMk cId="3489624277" sldId="263"/>
            <ac:picMk id="12" creationId="{172C0039-5124-4BD5-9BB5-FB137A8087D6}"/>
          </ac:picMkLst>
        </pc:picChg>
        <pc:picChg chg="mod">
          <ac:chgData name="OLLIER Randy" userId="c8123f47-1b2f-48c9-bac0-e2b86aa96793" providerId="ADAL" clId="{C5B19204-AA65-4239-BA08-0BD6F72CCA9E}" dt="2021-05-05T17:42:26.203" v="929" actId="12788"/>
          <ac:picMkLst>
            <pc:docMk/>
            <pc:sldMk cId="3489624277" sldId="263"/>
            <ac:picMk id="16" creationId="{A8AA58B1-B95B-4A9D-8280-9643E74CBF9C}"/>
          </ac:picMkLst>
        </pc:picChg>
        <pc:picChg chg="add mod">
          <ac:chgData name="OLLIER Randy" userId="c8123f47-1b2f-48c9-bac0-e2b86aa96793" providerId="ADAL" clId="{C5B19204-AA65-4239-BA08-0BD6F72CCA9E}" dt="2021-05-05T17:45:22.092" v="945" actId="732"/>
          <ac:picMkLst>
            <pc:docMk/>
            <pc:sldMk cId="3489624277" sldId="263"/>
            <ac:picMk id="1026" creationId="{2BDCC14F-B801-42C6-ABE9-B0B519F5E1B5}"/>
          </ac:picMkLst>
        </pc:picChg>
        <pc:picChg chg="add mod">
          <ac:chgData name="OLLIER Randy" userId="c8123f47-1b2f-48c9-bac0-e2b86aa96793" providerId="ADAL" clId="{C5B19204-AA65-4239-BA08-0BD6F72CCA9E}" dt="2021-05-05T17:37:37.269" v="856" actId="1035"/>
          <ac:picMkLst>
            <pc:docMk/>
            <pc:sldMk cId="3489624277" sldId="263"/>
            <ac:picMk id="1027" creationId="{9621636F-AE28-41BB-B1F8-19D649E6936B}"/>
          </ac:picMkLst>
        </pc:picChg>
        <pc:picChg chg="add mod">
          <ac:chgData name="OLLIER Randy" userId="c8123f47-1b2f-48c9-bac0-e2b86aa96793" providerId="ADAL" clId="{C5B19204-AA65-4239-BA08-0BD6F72CCA9E}" dt="2021-05-05T17:37:37.269" v="856" actId="1035"/>
          <ac:picMkLst>
            <pc:docMk/>
            <pc:sldMk cId="3489624277" sldId="263"/>
            <ac:picMk id="1028" creationId="{37723EB8-2B98-4176-9455-F61D2606FC05}"/>
          </ac:picMkLst>
        </pc:picChg>
        <pc:picChg chg="add mod">
          <ac:chgData name="OLLIER Randy" userId="c8123f47-1b2f-48c9-bac0-e2b86aa96793" providerId="ADAL" clId="{C5B19204-AA65-4239-BA08-0BD6F72CCA9E}" dt="2021-05-05T17:37:37.269" v="856" actId="1035"/>
          <ac:picMkLst>
            <pc:docMk/>
            <pc:sldMk cId="3489624277" sldId="263"/>
            <ac:picMk id="1029" creationId="{5B7FE8CC-1C9B-41F9-BF26-ABAE1BE9D778}"/>
          </ac:picMkLst>
        </pc:picChg>
        <pc:cxnChg chg="del mod">
          <ac:chgData name="OLLIER Randy" userId="c8123f47-1b2f-48c9-bac0-e2b86aa96793" providerId="ADAL" clId="{C5B19204-AA65-4239-BA08-0BD6F72CCA9E}" dt="2021-05-05T17:24:39.264" v="754" actId="478"/>
          <ac:cxnSpMkLst>
            <pc:docMk/>
            <pc:sldMk cId="3489624277" sldId="263"/>
            <ac:cxnSpMk id="22" creationId="{F451501F-27AC-4000-A07A-ABD374D11749}"/>
          </ac:cxnSpMkLst>
        </pc:cxnChg>
        <pc:cxnChg chg="add mod">
          <ac:chgData name="OLLIER Randy" userId="c8123f47-1b2f-48c9-bac0-e2b86aa96793" providerId="ADAL" clId="{C5B19204-AA65-4239-BA08-0BD6F72CCA9E}" dt="2021-05-05T17:31:07.179" v="799" actId="13822"/>
          <ac:cxnSpMkLst>
            <pc:docMk/>
            <pc:sldMk cId="3489624277" sldId="263"/>
            <ac:cxnSpMk id="24" creationId="{C25303FF-3510-4570-94D9-197DA4532B8F}"/>
          </ac:cxnSpMkLst>
        </pc:cxnChg>
        <pc:cxnChg chg="add mod">
          <ac:chgData name="OLLIER Randy" userId="c8123f47-1b2f-48c9-bac0-e2b86aa96793" providerId="ADAL" clId="{C5B19204-AA65-4239-BA08-0BD6F72CCA9E}" dt="2021-05-10T14:19:01.428" v="3746" actId="1037"/>
          <ac:cxnSpMkLst>
            <pc:docMk/>
            <pc:sldMk cId="3489624277" sldId="263"/>
            <ac:cxnSpMk id="28" creationId="{86EDC913-9BEB-4541-BE94-A3DD684CD745}"/>
          </ac:cxnSpMkLst>
        </pc:cxnChg>
        <pc:cxnChg chg="del mod">
          <ac:chgData name="OLLIER Randy" userId="c8123f47-1b2f-48c9-bac0-e2b86aa96793" providerId="ADAL" clId="{C5B19204-AA65-4239-BA08-0BD6F72CCA9E}" dt="2021-05-05T17:27:25.153" v="772" actId="478"/>
          <ac:cxnSpMkLst>
            <pc:docMk/>
            <pc:sldMk cId="3489624277" sldId="263"/>
            <ac:cxnSpMk id="31" creationId="{40C3A121-11E5-49EA-9441-6E083D0E5CAF}"/>
          </ac:cxnSpMkLst>
        </pc:cxnChg>
        <pc:cxnChg chg="add del">
          <ac:chgData name="OLLIER Randy" userId="c8123f47-1b2f-48c9-bac0-e2b86aa96793" providerId="ADAL" clId="{C5B19204-AA65-4239-BA08-0BD6F72CCA9E}" dt="2021-05-05T17:33:23.061" v="840" actId="478"/>
          <ac:cxnSpMkLst>
            <pc:docMk/>
            <pc:sldMk cId="3489624277" sldId="263"/>
            <ac:cxnSpMk id="32" creationId="{90ABE795-518D-4789-99C1-912F06357360}"/>
          </ac:cxnSpMkLst>
        </pc:cxnChg>
        <pc:cxnChg chg="add mod">
          <ac:chgData name="OLLIER Randy" userId="c8123f47-1b2f-48c9-bac0-e2b86aa96793" providerId="ADAL" clId="{C5B19204-AA65-4239-BA08-0BD6F72CCA9E}" dt="2021-05-05T17:39:17.162" v="883" actId="14100"/>
          <ac:cxnSpMkLst>
            <pc:docMk/>
            <pc:sldMk cId="3489624277" sldId="263"/>
            <ac:cxnSpMk id="35" creationId="{AD978BDF-2497-4CAD-8EBB-C0E436C5AF51}"/>
          </ac:cxnSpMkLst>
        </pc:cxnChg>
        <pc:cxnChg chg="add mod">
          <ac:chgData name="OLLIER Randy" userId="c8123f47-1b2f-48c9-bac0-e2b86aa96793" providerId="ADAL" clId="{C5B19204-AA65-4239-BA08-0BD6F72CCA9E}" dt="2021-05-05T17:39:21.186" v="884" actId="14100"/>
          <ac:cxnSpMkLst>
            <pc:docMk/>
            <pc:sldMk cId="3489624277" sldId="263"/>
            <ac:cxnSpMk id="41" creationId="{24793573-E1C1-47C9-B0A1-04E6058ABD83}"/>
          </ac:cxnSpMkLst>
        </pc:cxnChg>
        <pc:cxnChg chg="add mod">
          <ac:chgData name="OLLIER Randy" userId="c8123f47-1b2f-48c9-bac0-e2b86aa96793" providerId="ADAL" clId="{C5B19204-AA65-4239-BA08-0BD6F72CCA9E}" dt="2021-05-05T17:44:41.602" v="939" actId="14100"/>
          <ac:cxnSpMkLst>
            <pc:docMk/>
            <pc:sldMk cId="3489624277" sldId="263"/>
            <ac:cxnSpMk id="48" creationId="{58AADA13-271C-46BA-A148-E0BE37E1FCD9}"/>
          </ac:cxnSpMkLst>
        </pc:cxnChg>
        <pc:cxnChg chg="add mod">
          <ac:chgData name="OLLIER Randy" userId="c8123f47-1b2f-48c9-bac0-e2b86aa96793" providerId="ADAL" clId="{C5B19204-AA65-4239-BA08-0BD6F72CCA9E}" dt="2021-05-05T17:45:40.148" v="947" actId="14100"/>
          <ac:cxnSpMkLst>
            <pc:docMk/>
            <pc:sldMk cId="3489624277" sldId="263"/>
            <ac:cxnSpMk id="50" creationId="{1CCFC951-F3EB-400A-BCD5-4941B64927C7}"/>
          </ac:cxnSpMkLst>
        </pc:cxnChg>
        <pc:cxnChg chg="add">
          <ac:chgData name="OLLIER Randy" userId="c8123f47-1b2f-48c9-bac0-e2b86aa96793" providerId="ADAL" clId="{C5B19204-AA65-4239-BA08-0BD6F72CCA9E}" dt="2021-05-05T17:40:13.740" v="889" actId="11529"/>
          <ac:cxnSpMkLst>
            <pc:docMk/>
            <pc:sldMk cId="3489624277" sldId="263"/>
            <ac:cxnSpMk id="52" creationId="{62574400-12DF-45F1-8A92-6DF50F628B4D}"/>
          </ac:cxnSpMkLst>
        </pc:cxnChg>
        <pc:cxnChg chg="add mod">
          <ac:chgData name="OLLIER Randy" userId="c8123f47-1b2f-48c9-bac0-e2b86aa96793" providerId="ADAL" clId="{C5B19204-AA65-4239-BA08-0BD6F72CCA9E}" dt="2021-05-05T17:45:53.061" v="949" actId="14100"/>
          <ac:cxnSpMkLst>
            <pc:docMk/>
            <pc:sldMk cId="3489624277" sldId="263"/>
            <ac:cxnSpMk id="54" creationId="{DCCFF635-7641-4DBC-90C5-FF1EA0CD2B5A}"/>
          </ac:cxnSpMkLst>
        </pc:cxnChg>
      </pc:sldChg>
      <pc:sldChg chg="addSp delSp modSp mod">
        <pc:chgData name="OLLIER Randy" userId="c8123f47-1b2f-48c9-bac0-e2b86aa96793" providerId="ADAL" clId="{C5B19204-AA65-4239-BA08-0BD6F72CCA9E}" dt="2021-05-10T13:46:29.718" v="3679" actId="1037"/>
        <pc:sldMkLst>
          <pc:docMk/>
          <pc:sldMk cId="2993460626" sldId="264"/>
        </pc:sldMkLst>
        <pc:spChg chg="del mod">
          <ac:chgData name="OLLIER Randy" userId="c8123f47-1b2f-48c9-bac0-e2b86aa96793" providerId="ADAL" clId="{C5B19204-AA65-4239-BA08-0BD6F72CCA9E}" dt="2021-05-10T13:20:32.115" v="3205" actId="478"/>
          <ac:spMkLst>
            <pc:docMk/>
            <pc:sldMk cId="2993460626" sldId="264"/>
            <ac:spMk id="3" creationId="{747D8DDB-05E2-446E-9420-2C7E0E4E368F}"/>
          </ac:spMkLst>
        </pc:spChg>
        <pc:spChg chg="add mod">
          <ac:chgData name="OLLIER Randy" userId="c8123f47-1b2f-48c9-bac0-e2b86aa96793" providerId="ADAL" clId="{C5B19204-AA65-4239-BA08-0BD6F72CCA9E}" dt="2021-05-10T13:31:20.446" v="3639" actId="1036"/>
          <ac:spMkLst>
            <pc:docMk/>
            <pc:sldMk cId="2993460626" sldId="264"/>
            <ac:spMk id="4" creationId="{59F5FFD0-FD9F-47A7-9686-94B2CE4CC82C}"/>
          </ac:spMkLst>
        </pc:spChg>
        <pc:spChg chg="add mod">
          <ac:chgData name="OLLIER Randy" userId="c8123f47-1b2f-48c9-bac0-e2b86aa96793" providerId="ADAL" clId="{C5B19204-AA65-4239-BA08-0BD6F72CCA9E}" dt="2021-05-05T18:27:23.464" v="977" actId="767"/>
          <ac:spMkLst>
            <pc:docMk/>
            <pc:sldMk cId="2993460626" sldId="264"/>
            <ac:spMk id="10" creationId="{7525FFB2-4004-46D8-AD2F-63C02AD97102}"/>
          </ac:spMkLst>
        </pc:spChg>
        <pc:spChg chg="add mod">
          <ac:chgData name="OLLIER Randy" userId="c8123f47-1b2f-48c9-bac0-e2b86aa96793" providerId="ADAL" clId="{C5B19204-AA65-4239-BA08-0BD6F72CCA9E}" dt="2021-05-06T17:24:53.426" v="1972" actId="207"/>
          <ac:spMkLst>
            <pc:docMk/>
            <pc:sldMk cId="2993460626" sldId="264"/>
            <ac:spMk id="15" creationId="{B807CB7D-D5C3-409F-94FA-DFF0AF09CB26}"/>
          </ac:spMkLst>
        </pc:spChg>
        <pc:spChg chg="add mod">
          <ac:chgData name="OLLIER Randy" userId="c8123f47-1b2f-48c9-bac0-e2b86aa96793" providerId="ADAL" clId="{C5B19204-AA65-4239-BA08-0BD6F72CCA9E}" dt="2021-05-10T13:29:46.158" v="3624" actId="14100"/>
          <ac:spMkLst>
            <pc:docMk/>
            <pc:sldMk cId="2993460626" sldId="264"/>
            <ac:spMk id="19" creationId="{A9F0104E-0750-402A-8943-1D349190C7F5}"/>
          </ac:spMkLst>
        </pc:spChg>
        <pc:picChg chg="add del mod">
          <ac:chgData name="OLLIER Randy" userId="c8123f47-1b2f-48c9-bac0-e2b86aa96793" providerId="ADAL" clId="{C5B19204-AA65-4239-BA08-0BD6F72CCA9E}" dt="2021-05-06T16:59:10.669" v="1804" actId="478"/>
          <ac:picMkLst>
            <pc:docMk/>
            <pc:sldMk cId="2993460626" sldId="264"/>
            <ac:picMk id="4" creationId="{C645A70E-E8EC-4A47-AADF-24DBB4EB9935}"/>
          </ac:picMkLst>
        </pc:picChg>
        <pc:picChg chg="mod modCrop">
          <ac:chgData name="OLLIER Randy" userId="c8123f47-1b2f-48c9-bac0-e2b86aa96793" providerId="ADAL" clId="{C5B19204-AA65-4239-BA08-0BD6F72CCA9E}" dt="2021-05-10T13:30:50.876" v="3634" actId="1037"/>
          <ac:picMkLst>
            <pc:docMk/>
            <pc:sldMk cId="2993460626" sldId="264"/>
            <ac:picMk id="5" creationId="{5A39A28F-498C-4614-AD8D-22559F2B1657}"/>
          </ac:picMkLst>
        </pc:picChg>
        <pc:picChg chg="add del mod">
          <ac:chgData name="OLLIER Randy" userId="c8123f47-1b2f-48c9-bac0-e2b86aa96793" providerId="ADAL" clId="{C5B19204-AA65-4239-BA08-0BD6F72CCA9E}" dt="2021-05-06T17:22:26.336" v="1899" actId="478"/>
          <ac:picMkLst>
            <pc:docMk/>
            <pc:sldMk cId="2993460626" sldId="264"/>
            <ac:picMk id="7" creationId="{525CA39F-F2E5-487C-92DD-F93EC9493CBA}"/>
          </ac:picMkLst>
        </pc:picChg>
        <pc:picChg chg="add mod modCrop">
          <ac:chgData name="OLLIER Randy" userId="c8123f47-1b2f-48c9-bac0-e2b86aa96793" providerId="ADAL" clId="{C5B19204-AA65-4239-BA08-0BD6F72CCA9E}" dt="2021-05-10T13:46:29.718" v="3679" actId="1037"/>
          <ac:picMkLst>
            <pc:docMk/>
            <pc:sldMk cId="2993460626" sldId="264"/>
            <ac:picMk id="9" creationId="{1D575C9C-17E7-43A3-8BCA-8CEB96712FCD}"/>
          </ac:picMkLst>
        </pc:picChg>
        <pc:picChg chg="add del mod">
          <ac:chgData name="OLLIER Randy" userId="c8123f47-1b2f-48c9-bac0-e2b86aa96793" providerId="ADAL" clId="{C5B19204-AA65-4239-BA08-0BD6F72CCA9E}" dt="2021-05-05T18:32:20.670" v="984" actId="478"/>
          <ac:picMkLst>
            <pc:docMk/>
            <pc:sldMk cId="2993460626" sldId="264"/>
            <ac:picMk id="12" creationId="{8742F375-9FB4-4095-8B46-3ED163F66EA4}"/>
          </ac:picMkLst>
        </pc:picChg>
        <pc:picChg chg="add mod">
          <ac:chgData name="OLLIER Randy" userId="c8123f47-1b2f-48c9-bac0-e2b86aa96793" providerId="ADAL" clId="{C5B19204-AA65-4239-BA08-0BD6F72CCA9E}" dt="2021-05-06T17:00:37.074" v="1840" actId="1076"/>
          <ac:picMkLst>
            <pc:docMk/>
            <pc:sldMk cId="2993460626" sldId="264"/>
            <ac:picMk id="12" creationId="{89C5CF2E-765B-41A9-B099-C56465B04ADB}"/>
          </ac:picMkLst>
        </pc:picChg>
        <pc:picChg chg="add mod modCrop">
          <ac:chgData name="OLLIER Randy" userId="c8123f47-1b2f-48c9-bac0-e2b86aa96793" providerId="ADAL" clId="{C5B19204-AA65-4239-BA08-0BD6F72CCA9E}" dt="2021-05-06T17:22:55.640" v="1906" actId="1035"/>
          <ac:picMkLst>
            <pc:docMk/>
            <pc:sldMk cId="2993460626" sldId="264"/>
            <ac:picMk id="13" creationId="{9F38D76E-2FD3-456A-A575-19DC8C7BE9E3}"/>
          </ac:picMkLst>
        </pc:picChg>
        <pc:picChg chg="add mod">
          <ac:chgData name="OLLIER Randy" userId="c8123f47-1b2f-48c9-bac0-e2b86aa96793" providerId="ADAL" clId="{C5B19204-AA65-4239-BA08-0BD6F72CCA9E}" dt="2021-05-06T17:00:48.923" v="1842" actId="14100"/>
          <ac:picMkLst>
            <pc:docMk/>
            <pc:sldMk cId="2993460626" sldId="264"/>
            <ac:picMk id="14" creationId="{4AD9F629-757B-4094-AD26-1B182EDF0A83}"/>
          </ac:picMkLst>
        </pc:picChg>
        <pc:picChg chg="add del mod">
          <ac:chgData name="OLLIER Randy" userId="c8123f47-1b2f-48c9-bac0-e2b86aa96793" providerId="ADAL" clId="{C5B19204-AA65-4239-BA08-0BD6F72CCA9E}" dt="2021-05-06T16:56:10.196" v="1761" actId="21"/>
          <ac:picMkLst>
            <pc:docMk/>
            <pc:sldMk cId="2993460626" sldId="264"/>
            <ac:picMk id="16" creationId="{E74303F0-CB46-4A33-A81C-E7F88D7A6CDA}"/>
          </ac:picMkLst>
        </pc:picChg>
        <pc:picChg chg="add mod modCrop">
          <ac:chgData name="OLLIER Randy" userId="c8123f47-1b2f-48c9-bac0-e2b86aa96793" providerId="ADAL" clId="{C5B19204-AA65-4239-BA08-0BD6F72CCA9E}" dt="2021-05-06T16:56:04.613" v="1759" actId="1076"/>
          <ac:picMkLst>
            <pc:docMk/>
            <pc:sldMk cId="2993460626" sldId="264"/>
            <ac:picMk id="18" creationId="{62A42496-33C5-4F3A-9303-CC7F891A371B}"/>
          </ac:picMkLst>
        </pc:picChg>
        <pc:cxnChg chg="add mod">
          <ac:chgData name="OLLIER Randy" userId="c8123f47-1b2f-48c9-bac0-e2b86aa96793" providerId="ADAL" clId="{C5B19204-AA65-4239-BA08-0BD6F72CCA9E}" dt="2021-05-06T16:57:23.201" v="1791" actId="208"/>
          <ac:cxnSpMkLst>
            <pc:docMk/>
            <pc:sldMk cId="2993460626" sldId="264"/>
            <ac:cxnSpMk id="6" creationId="{52767252-CBC3-4438-8658-06523FAE27BF}"/>
          </ac:cxnSpMkLst>
        </pc:cxnChg>
      </pc:sldChg>
      <pc:sldChg chg="modSp mod">
        <pc:chgData name="OLLIER Randy" userId="c8123f47-1b2f-48c9-bac0-e2b86aa96793" providerId="ADAL" clId="{C5B19204-AA65-4239-BA08-0BD6F72CCA9E}" dt="2021-05-11T18:30:34.800" v="3813" actId="20577"/>
        <pc:sldMkLst>
          <pc:docMk/>
          <pc:sldMk cId="3513326922" sldId="265"/>
        </pc:sldMkLst>
        <pc:spChg chg="mod">
          <ac:chgData name="OLLIER Randy" userId="c8123f47-1b2f-48c9-bac0-e2b86aa96793" providerId="ADAL" clId="{C5B19204-AA65-4239-BA08-0BD6F72CCA9E}" dt="2021-05-10T13:02:34.852" v="3073" actId="404"/>
          <ac:spMkLst>
            <pc:docMk/>
            <pc:sldMk cId="3513326922" sldId="265"/>
            <ac:spMk id="2" creationId="{D24DC06C-50AC-A247-93F5-97B71E94B20F}"/>
          </ac:spMkLst>
        </pc:spChg>
        <pc:spChg chg="mod">
          <ac:chgData name="OLLIER Randy" userId="c8123f47-1b2f-48c9-bac0-e2b86aa96793" providerId="ADAL" clId="{C5B19204-AA65-4239-BA08-0BD6F72CCA9E}" dt="2021-05-11T18:30:34.800" v="3813" actId="20577"/>
          <ac:spMkLst>
            <pc:docMk/>
            <pc:sldMk cId="3513326922" sldId="265"/>
            <ac:spMk id="3" creationId="{A2185DA2-BDD1-E54D-97D8-B77A66F2182C}"/>
          </ac:spMkLst>
        </pc:spChg>
      </pc:sldChg>
      <pc:sldChg chg="modSp">
        <pc:chgData name="OLLIER Randy" userId="c8123f47-1b2f-48c9-bac0-e2b86aa96793" providerId="ADAL" clId="{C5B19204-AA65-4239-BA08-0BD6F72CCA9E}" dt="2021-05-10T13:45:45.656" v="3669" actId="12788"/>
        <pc:sldMkLst>
          <pc:docMk/>
          <pc:sldMk cId="204941251" sldId="267"/>
        </pc:sldMkLst>
        <pc:spChg chg="mod">
          <ac:chgData name="OLLIER Randy" userId="c8123f47-1b2f-48c9-bac0-e2b86aa96793" providerId="ADAL" clId="{C5B19204-AA65-4239-BA08-0BD6F72CCA9E}" dt="2021-05-10T13:45:45.656" v="3669" actId="12788"/>
          <ac:spMkLst>
            <pc:docMk/>
            <pc:sldMk cId="204941251" sldId="267"/>
            <ac:spMk id="6" creationId="{02D45928-5A6D-41E7-B242-1F84731AAD93}"/>
          </ac:spMkLst>
        </pc:spChg>
      </pc:sldChg>
    </pc:docChg>
  </pc:docChgLst>
  <pc:docChgLst>
    <pc:chgData name="ALEXANDRE Patrick" userId="S::patrick.alexandre@synchrotron-soleil.fr::23d5e099-84ec-4bbe-b608-3739c7b9b221" providerId="AD" clId="Web-{A32A03F2-24C5-46AC-9AD9-4457821244B3}"/>
    <pc:docChg chg="addSld modSld">
      <pc:chgData name="ALEXANDRE Patrick" userId="S::patrick.alexandre@synchrotron-soleil.fr::23d5e099-84ec-4bbe-b608-3739c7b9b221" providerId="AD" clId="Web-{A32A03F2-24C5-46AC-9AD9-4457821244B3}" dt="2021-05-07T16:39:02.699" v="327" actId="1076"/>
      <pc:docMkLst>
        <pc:docMk/>
      </pc:docMkLst>
      <pc:sldChg chg="addSp delSp modSp new">
        <pc:chgData name="ALEXANDRE Patrick" userId="S::patrick.alexandre@synchrotron-soleil.fr::23d5e099-84ec-4bbe-b608-3739c7b9b221" providerId="AD" clId="Web-{A32A03F2-24C5-46AC-9AD9-4457821244B3}" dt="2021-05-07T16:39:02.699" v="327" actId="1076"/>
        <pc:sldMkLst>
          <pc:docMk/>
          <pc:sldMk cId="204941251" sldId="267"/>
        </pc:sldMkLst>
        <pc:spChg chg="mod">
          <ac:chgData name="ALEXANDRE Patrick" userId="S::patrick.alexandre@synchrotron-soleil.fr::23d5e099-84ec-4bbe-b608-3739c7b9b221" providerId="AD" clId="Web-{A32A03F2-24C5-46AC-9AD9-4457821244B3}" dt="2021-05-07T16:26:32.165" v="8" actId="20577"/>
          <ac:spMkLst>
            <pc:docMk/>
            <pc:sldMk cId="204941251" sldId="267"/>
            <ac:spMk id="2" creationId="{53A439D0-A05B-432A-AD92-3ADD5D1E9382}"/>
          </ac:spMkLst>
        </pc:spChg>
        <pc:spChg chg="del">
          <ac:chgData name="ALEXANDRE Patrick" userId="S::patrick.alexandre@synchrotron-soleil.fr::23d5e099-84ec-4bbe-b608-3739c7b9b221" providerId="AD" clId="Web-{A32A03F2-24C5-46AC-9AD9-4457821244B3}" dt="2021-05-07T16:26:35.665" v="9"/>
          <ac:spMkLst>
            <pc:docMk/>
            <pc:sldMk cId="204941251" sldId="267"/>
            <ac:spMk id="3" creationId="{23CC2BE0-C099-49AB-9270-4B4B64D1FF3E}"/>
          </ac:spMkLst>
        </pc:spChg>
        <pc:spChg chg="add mod">
          <ac:chgData name="ALEXANDRE Patrick" userId="S::patrick.alexandre@synchrotron-soleil.fr::23d5e099-84ec-4bbe-b608-3739c7b9b221" providerId="AD" clId="Web-{A32A03F2-24C5-46AC-9AD9-4457821244B3}" dt="2021-05-07T16:39:02.699" v="327" actId="1076"/>
          <ac:spMkLst>
            <pc:docMk/>
            <pc:sldMk cId="204941251" sldId="267"/>
            <ac:spMk id="6" creationId="{02D45928-5A6D-41E7-B242-1F84731AAD93}"/>
          </ac:spMkLst>
        </pc:spChg>
        <pc:spChg chg="add del mod">
          <ac:chgData name="ALEXANDRE Patrick" userId="S::patrick.alexandre@synchrotron-soleil.fr::23d5e099-84ec-4bbe-b608-3739c7b9b221" providerId="AD" clId="Web-{A32A03F2-24C5-46AC-9AD9-4457821244B3}" dt="2021-05-07T16:38:55.699" v="324"/>
          <ac:spMkLst>
            <pc:docMk/>
            <pc:sldMk cId="204941251" sldId="267"/>
            <ac:spMk id="7" creationId="{18820E9C-01CA-4F5A-B0CB-EB2578F6A4D6}"/>
          </ac:spMkLst>
        </pc:spChg>
        <pc:picChg chg="add del mod">
          <ac:chgData name="ALEXANDRE Patrick" userId="S::patrick.alexandre@synchrotron-soleil.fr::23d5e099-84ec-4bbe-b608-3739c7b9b221" providerId="AD" clId="Web-{A32A03F2-24C5-46AC-9AD9-4457821244B3}" dt="2021-05-07T16:26:58.432" v="12"/>
          <ac:picMkLst>
            <pc:docMk/>
            <pc:sldMk cId="204941251" sldId="267"/>
            <ac:picMk id="4" creationId="{439A7A59-33D5-4934-BF0C-C1D66B24C905}"/>
          </ac:picMkLst>
        </pc:picChg>
        <pc:picChg chg="add del mod">
          <ac:chgData name="ALEXANDRE Patrick" userId="S::patrick.alexandre@synchrotron-soleil.fr::23d5e099-84ec-4bbe-b608-3739c7b9b221" providerId="AD" clId="Web-{A32A03F2-24C5-46AC-9AD9-4457821244B3}" dt="2021-05-07T16:27:23.088" v="14"/>
          <ac:picMkLst>
            <pc:docMk/>
            <pc:sldMk cId="204941251" sldId="267"/>
            <ac:picMk id="5" creationId="{C739C19B-5920-4BBF-B7F3-7CCC0B5C24BF}"/>
          </ac:picMkLst>
        </pc:picChg>
      </pc:sldChg>
    </pc:docChg>
  </pc:docChgLst>
  <pc:docChgLst>
    <pc:chgData name="OLLIER Randy" userId="S::randy.ollier@synchrotron-soleil.fr::c8123f47-1b2f-48c9-bac0-e2b86aa96793" providerId="AD" clId="Web-{04D4F301-311F-4DD6-BD1D-714215457EDF}"/>
    <pc:docChg chg="modSld">
      <pc:chgData name="OLLIER Randy" userId="S::randy.ollier@synchrotron-soleil.fr::c8123f47-1b2f-48c9-bac0-e2b86aa96793" providerId="AD" clId="Web-{04D4F301-311F-4DD6-BD1D-714215457EDF}" dt="2021-05-10T18:06:46.731" v="3" actId="20577"/>
      <pc:docMkLst>
        <pc:docMk/>
      </pc:docMkLst>
      <pc:sldChg chg="modSp">
        <pc:chgData name="OLLIER Randy" userId="S::randy.ollier@synchrotron-soleil.fr::c8123f47-1b2f-48c9-bac0-e2b86aa96793" providerId="AD" clId="Web-{04D4F301-311F-4DD6-BD1D-714215457EDF}" dt="2021-05-10T18:06:46.731" v="3" actId="20577"/>
        <pc:sldMkLst>
          <pc:docMk/>
          <pc:sldMk cId="2732140388" sldId="266"/>
        </pc:sldMkLst>
        <pc:spChg chg="mod">
          <ac:chgData name="OLLIER Randy" userId="S::randy.ollier@synchrotron-soleil.fr::c8123f47-1b2f-48c9-bac0-e2b86aa96793" providerId="AD" clId="Web-{04D4F301-311F-4DD6-BD1D-714215457EDF}" dt="2021-05-10T18:06:46.731" v="3" actId="20577"/>
          <ac:spMkLst>
            <pc:docMk/>
            <pc:sldMk cId="2732140388" sldId="266"/>
            <ac:spMk id="3" creationId="{D1FE7A22-C08E-554E-9107-82FFD94671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F2CC8582-32F8-4511-BE8E-9127F14BA016}" type="datetimeFigureOut">
              <a:rPr lang="fr-FR" smtClean="0"/>
              <a:t>11/10/2021</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6582F002-206D-4184-B39E-C7D93CBC5980}" type="slidenum">
              <a:rPr lang="fr-FR" smtClean="0"/>
              <a:t>‹N°›</a:t>
            </a:fld>
            <a:endParaRPr lang="fr-FR"/>
          </a:p>
        </p:txBody>
      </p:sp>
    </p:spTree>
    <p:extLst>
      <p:ext uri="{BB962C8B-B14F-4D97-AF65-F5344CB8AC3E}">
        <p14:creationId xmlns:p14="http://schemas.microsoft.com/office/powerpoint/2010/main" val="6164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82F002-206D-4184-B39E-C7D93CBC5980}" type="slidenum">
              <a:rPr lang="fr-FR" smtClean="0"/>
              <a:t>4</a:t>
            </a:fld>
            <a:endParaRPr lang="fr-FR"/>
          </a:p>
        </p:txBody>
      </p:sp>
    </p:spTree>
    <p:extLst>
      <p:ext uri="{BB962C8B-B14F-4D97-AF65-F5344CB8AC3E}">
        <p14:creationId xmlns:p14="http://schemas.microsoft.com/office/powerpoint/2010/main" val="78578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Rectangle 5"/>
          <p:cNvSpPr/>
          <p:nvPr userDrawn="1"/>
        </p:nvSpPr>
        <p:spPr>
          <a:xfrm flipH="1">
            <a:off x="3131840" y="4523636"/>
            <a:ext cx="6017581" cy="1065604"/>
          </a:xfrm>
          <a:prstGeom prst="rect">
            <a:avLst/>
          </a:prstGeom>
          <a:solidFill>
            <a:schemeClr val="bg1">
              <a:lumMod val="5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EDE12"/>
              </a:solidFill>
            </a:endParaRPr>
          </a:p>
        </p:txBody>
      </p:sp>
      <p:cxnSp>
        <p:nvCxnSpPr>
          <p:cNvPr id="7" name="Connecteur droit 6"/>
          <p:cNvCxnSpPr/>
          <p:nvPr userDrawn="1"/>
        </p:nvCxnSpPr>
        <p:spPr>
          <a:xfrm flipH="1">
            <a:off x="3131840" y="5275833"/>
            <a:ext cx="6012163" cy="0"/>
          </a:xfrm>
          <a:prstGeom prst="line">
            <a:avLst/>
          </a:prstGeom>
          <a:ln w="73025" cmpd="tri">
            <a:solidFill>
              <a:srgbClr val="EEDE1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3131840" y="4705394"/>
            <a:ext cx="5935803" cy="1143000"/>
          </a:xfrm>
          <a:prstGeom prst="rect">
            <a:avLst/>
          </a:prstGeom>
        </p:spPr>
        <p:txBody>
          <a:bodyPr>
            <a:normAutofit/>
          </a:bodyPr>
          <a:lstStyle>
            <a:lvl1pPr algn="r">
              <a:defRPr sz="3200" b="1">
                <a:solidFill>
                  <a:schemeClr val="bg1"/>
                </a:solidFill>
                <a:latin typeface="Arial" panose="020B0604020202020204" pitchFamily="34" charset="0"/>
                <a:cs typeface="Arial" panose="020B0604020202020204" pitchFamily="34" charset="0"/>
              </a:defRPr>
            </a:lvl1pPr>
          </a:lstStyle>
          <a:p>
            <a:r>
              <a:rPr lang="fr-FR"/>
              <a:t>Modifiez le style du titre</a:t>
            </a:r>
          </a:p>
        </p:txBody>
      </p:sp>
    </p:spTree>
    <p:extLst>
      <p:ext uri="{BB962C8B-B14F-4D97-AF65-F5344CB8AC3E}">
        <p14:creationId xmlns:p14="http://schemas.microsoft.com/office/powerpoint/2010/main" val="169704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LEIL - fond gris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Espace réservé du contenu 2"/>
          <p:cNvSpPr>
            <a:spLocks noGrp="1"/>
          </p:cNvSpPr>
          <p:nvPr>
            <p:ph idx="1"/>
          </p:nvPr>
        </p:nvSpPr>
        <p:spPr>
          <a:xfrm>
            <a:off x="720000" y="1260000"/>
            <a:ext cx="7920000" cy="486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0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OLEIL - fond gris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253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OLEIL - fond gris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Espace réservé du contenu 2"/>
          <p:cNvSpPr>
            <a:spLocks noGrp="1"/>
          </p:cNvSpPr>
          <p:nvPr>
            <p:ph idx="1"/>
          </p:nvPr>
        </p:nvSpPr>
        <p:spPr>
          <a:xfrm>
            <a:off x="720000" y="1260000"/>
            <a:ext cx="7920000" cy="486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937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OLEIL - fond gris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692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OLEIL - fond gris - 3">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Espace réservé du contenu 2"/>
          <p:cNvSpPr>
            <a:spLocks noGrp="1"/>
          </p:cNvSpPr>
          <p:nvPr>
            <p:ph idx="1"/>
          </p:nvPr>
        </p:nvSpPr>
        <p:spPr>
          <a:xfrm>
            <a:off x="720000" y="1260000"/>
            <a:ext cx="7920000" cy="486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512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OLEIL - fond gris - 3">
    <p:bg>
      <p:bgPr>
        <a:solidFill>
          <a:schemeClr val="tx1">
            <a:lumMod val="65000"/>
            <a:lumOff val="3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826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Rectangle 7"/>
          <p:cNvSpPr/>
          <p:nvPr userDrawn="1"/>
        </p:nvSpPr>
        <p:spPr>
          <a:xfrm flipH="1">
            <a:off x="1691680" y="4492805"/>
            <a:ext cx="7452320" cy="1065604"/>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userDrawn="1"/>
        </p:nvCxnSpPr>
        <p:spPr>
          <a:xfrm flipH="1">
            <a:off x="1691680" y="5301208"/>
            <a:ext cx="7452321" cy="0"/>
          </a:xfrm>
          <a:prstGeom prst="line">
            <a:avLst/>
          </a:prstGeom>
          <a:ln w="73025"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1757260" y="4689711"/>
            <a:ext cx="7210800" cy="565200"/>
          </a:xfrm>
        </p:spPr>
        <p:txBody>
          <a:bodyPr/>
          <a:lstStyle>
            <a:lvl1pPr>
              <a:defRPr b="1">
                <a:solidFill>
                  <a:schemeClr val="bg1"/>
                </a:solidFill>
              </a:defRPr>
            </a:lvl1pPr>
          </a:lstStyle>
          <a:p>
            <a:r>
              <a:rPr lang="fr-FR"/>
              <a:t>Modifiez le style du titre</a:t>
            </a:r>
          </a:p>
        </p:txBody>
      </p:sp>
    </p:spTree>
    <p:extLst>
      <p:ext uri="{BB962C8B-B14F-4D97-AF65-F5344CB8AC3E}">
        <p14:creationId xmlns:p14="http://schemas.microsoft.com/office/powerpoint/2010/main" val="4011356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211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OLEIL - fond blanc - 1">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5" name="Connecteur droit 4"/>
          <p:cNvCxnSpPr/>
          <p:nvPr userDrawn="1"/>
        </p:nvCxnSpPr>
        <p:spPr>
          <a:xfrm flipH="1">
            <a:off x="1691680" y="743602"/>
            <a:ext cx="7452326"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129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OLEIL - fond blanc - 1">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46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6" name="Titre 1"/>
          <p:cNvSpPr>
            <a:spLocks noGrp="1"/>
          </p:cNvSpPr>
          <p:nvPr>
            <p:ph type="title"/>
          </p:nvPr>
        </p:nvSpPr>
        <p:spPr>
          <a:xfrm>
            <a:off x="3131840" y="4409665"/>
            <a:ext cx="5935803" cy="1143000"/>
          </a:xfrm>
          <a:prstGeom prst="rect">
            <a:avLst/>
          </a:prstGeom>
          <a:effectLst>
            <a:outerShdw blurRad="50800" dist="38100" dir="2700000" algn="tl" rotWithShape="0">
              <a:prstClr val="black">
                <a:alpha val="40000"/>
              </a:prstClr>
            </a:outerShdw>
          </a:effectLst>
        </p:spPr>
        <p:txBody>
          <a:bodyPr>
            <a:normAutofit/>
          </a:bodyPr>
          <a:lstStyle>
            <a:lvl1pPr algn="r">
              <a:defRPr sz="3200" b="1">
                <a:solidFill>
                  <a:schemeClr val="bg1"/>
                </a:solidFill>
                <a:latin typeface="Arial" panose="020B0604020202020204" pitchFamily="34" charset="0"/>
                <a:cs typeface="Arial" panose="020B0604020202020204" pitchFamily="34" charset="0"/>
              </a:defRPr>
            </a:lvl1pPr>
          </a:lstStyle>
          <a:p>
            <a:r>
              <a:rPr lang="fr-FR"/>
              <a:t>Modifiez le style du titre</a:t>
            </a:r>
          </a:p>
        </p:txBody>
      </p:sp>
    </p:spTree>
    <p:extLst>
      <p:ext uri="{BB962C8B-B14F-4D97-AF65-F5344CB8AC3E}">
        <p14:creationId xmlns:p14="http://schemas.microsoft.com/office/powerpoint/2010/main" val="283694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OLEIL - fond blanc - 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5" name="Connecteur droit 4"/>
          <p:cNvCxnSpPr/>
          <p:nvPr userDrawn="1"/>
        </p:nvCxnSpPr>
        <p:spPr>
          <a:xfrm flipH="1">
            <a:off x="1691680" y="743602"/>
            <a:ext cx="7452326"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4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OLEIL - fond blanc - 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415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SOLEIL - fond blanc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5" name="Connecteur droit 4"/>
          <p:cNvCxnSpPr/>
          <p:nvPr userDrawn="1"/>
        </p:nvCxnSpPr>
        <p:spPr>
          <a:xfrm flipH="1">
            <a:off x="1691680" y="743602"/>
            <a:ext cx="7452326"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66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OLEIL - fond blanc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903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_SOLEIL - fond blanc - 3">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5" name="Connecteur droit 4"/>
          <p:cNvCxnSpPr/>
          <p:nvPr userDrawn="1"/>
        </p:nvCxnSpPr>
        <p:spPr>
          <a:xfrm flipH="1">
            <a:off x="1691680" y="743602"/>
            <a:ext cx="7452326"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893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SOLEIL - fond blanc - 3">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22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92088" y="620688"/>
            <a:ext cx="7772400" cy="1470025"/>
          </a:xfrm>
        </p:spPr>
        <p:txBody>
          <a:bodyPr>
            <a:normAutofit/>
          </a:bodyPr>
          <a:lstStyle>
            <a:lvl1pPr algn="r">
              <a:defRPr sz="3200" b="1">
                <a:solidFill>
                  <a:schemeClr val="tx1">
                    <a:lumMod val="65000"/>
                    <a:lumOff val="35000"/>
                  </a:schemeClr>
                </a:solidFill>
                <a:latin typeface="Arial" panose="020B0604020202020204" pitchFamily="34" charset="0"/>
                <a:cs typeface="Arial" panose="020B0604020202020204" pitchFamily="34" charset="0"/>
              </a:defRPr>
            </a:lvl1pPr>
          </a:lstStyle>
          <a:p>
            <a:r>
              <a:rPr lang="fr-FR"/>
              <a:t>Modifiez le style du titre</a:t>
            </a:r>
          </a:p>
        </p:txBody>
      </p:sp>
      <p:sp>
        <p:nvSpPr>
          <p:cNvPr id="7" name="Espace réservé du pied de page 4"/>
          <p:cNvSpPr>
            <a:spLocks noGrp="1"/>
          </p:cNvSpPr>
          <p:nvPr>
            <p:ph type="ftr" sz="quarter" idx="3"/>
          </p:nvPr>
        </p:nvSpPr>
        <p:spPr>
          <a:xfrm>
            <a:off x="3860084" y="6356350"/>
            <a:ext cx="511208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lang="fr-FR"/>
          </a:p>
        </p:txBody>
      </p:sp>
    </p:spTree>
    <p:extLst>
      <p:ext uri="{BB962C8B-B14F-4D97-AF65-F5344CB8AC3E}">
        <p14:creationId xmlns:p14="http://schemas.microsoft.com/office/powerpoint/2010/main" val="373510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userDrawn="1"/>
        </p:nvSpPr>
        <p:spPr>
          <a:xfrm flipH="1">
            <a:off x="1691680" y="4492805"/>
            <a:ext cx="7452320" cy="1065604"/>
          </a:xfrm>
          <a:prstGeom prst="rect">
            <a:avLst/>
          </a:prstGeom>
          <a:solidFill>
            <a:srgbClr val="EFE12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userDrawn="1"/>
        </p:nvCxnSpPr>
        <p:spPr>
          <a:xfrm flipH="1">
            <a:off x="1691680" y="5301208"/>
            <a:ext cx="7452321" cy="0"/>
          </a:xfrm>
          <a:prstGeom prst="line">
            <a:avLst/>
          </a:prstGeom>
          <a:ln w="73025"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1763687" y="4699560"/>
            <a:ext cx="7206973" cy="565073"/>
          </a:xfrm>
        </p:spPr>
        <p:txBody>
          <a:bodyPr/>
          <a:lstStyle>
            <a:lvl1pPr>
              <a:defRPr b="1">
                <a:solidFill>
                  <a:schemeClr val="bg1"/>
                </a:solidFill>
              </a:defRPr>
            </a:lvl1pPr>
          </a:lstStyle>
          <a:p>
            <a:r>
              <a:rPr lang="fr-FR"/>
              <a:t>Modifiez le style du titre</a:t>
            </a:r>
          </a:p>
        </p:txBody>
      </p:sp>
    </p:spTree>
    <p:extLst>
      <p:ext uri="{BB962C8B-B14F-4D97-AF65-F5344CB8AC3E}">
        <p14:creationId xmlns:p14="http://schemas.microsoft.com/office/powerpoint/2010/main" val="35977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80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EIL - fond gris - 1">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Espace réservé du contenu 2"/>
          <p:cNvSpPr>
            <a:spLocks noGrp="1"/>
          </p:cNvSpPr>
          <p:nvPr>
            <p:ph idx="1"/>
          </p:nvPr>
        </p:nvSpPr>
        <p:spPr>
          <a:xfrm>
            <a:off x="720000" y="1260000"/>
            <a:ext cx="7920000" cy="486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794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OLEIL - fond gris - 1">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149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LEIL - fond gris -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Espace réservé du contenu 2"/>
          <p:cNvSpPr>
            <a:spLocks noGrp="1"/>
          </p:cNvSpPr>
          <p:nvPr>
            <p:ph idx="1"/>
          </p:nvPr>
        </p:nvSpPr>
        <p:spPr>
          <a:xfrm>
            <a:off x="720000" y="1260000"/>
            <a:ext cx="7920000" cy="486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58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OLEIL - fond gris -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552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2.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4.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pic>
        <p:nvPicPr>
          <p:cNvPr id="3" name="Imag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965" y="137898"/>
            <a:ext cx="1680901" cy="757188"/>
          </a:xfrm>
          <a:prstGeom prst="rect">
            <a:avLst/>
          </a:prstGeom>
          <a:effectLst>
            <a:outerShdw blurRad="76200" dist="12700" dir="6600000" sx="103000" sy="103000" algn="l" rotWithShape="0">
              <a:schemeClr val="bg1"/>
            </a:outerShdw>
          </a:effectLst>
        </p:spPr>
      </p:pic>
      <p:sp>
        <p:nvSpPr>
          <p:cNvPr id="4" name="Espace réservé du pied de page 3"/>
          <p:cNvSpPr>
            <a:spLocks noGrp="1"/>
          </p:cNvSpPr>
          <p:nvPr>
            <p:ph type="ftr" sz="quarter" idx="3"/>
          </p:nvPr>
        </p:nvSpPr>
        <p:spPr>
          <a:xfrm>
            <a:off x="3132000" y="6372000"/>
            <a:ext cx="5760000" cy="360000"/>
          </a:xfrm>
          <a:prstGeom prst="rect">
            <a:avLst/>
          </a:prstGeom>
        </p:spPr>
        <p:txBody>
          <a:bodyPr vert="horz" lIns="91440" tIns="45720" rIns="91440" bIns="45720" rtlCol="0" anchor="ctr"/>
          <a:lstStyle>
            <a:lvl1pPr algn="r">
              <a:defRPr sz="800">
                <a:solidFill>
                  <a:schemeClr val="bg1"/>
                </a:solidFill>
                <a:latin typeface="Arial" panose="020B0604020202020204" pitchFamily="34" charset="0"/>
                <a:cs typeface="Arial" panose="020B0604020202020204" pitchFamily="34" charset="0"/>
              </a:defRPr>
            </a:lvl1pPr>
          </a:lstStyle>
          <a:p>
            <a:endParaRPr lang="fr-FR"/>
          </a:p>
        </p:txBody>
      </p:sp>
    </p:spTree>
    <p:extLst>
      <p:ext uri="{BB962C8B-B14F-4D97-AF65-F5344CB8AC3E}">
        <p14:creationId xmlns:p14="http://schemas.microsoft.com/office/powerpoint/2010/main" val="4229466672"/>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4" y="613186"/>
            <a:ext cx="6737130" cy="6248144"/>
          </a:xfrm>
          <a:prstGeom prst="rect">
            <a:avLst/>
          </a:prstGeom>
        </p:spPr>
      </p:pic>
      <p:sp>
        <p:nvSpPr>
          <p:cNvPr id="2" name="Espace réservé du titre 1"/>
          <p:cNvSpPr>
            <a:spLocks noGrp="1"/>
          </p:cNvSpPr>
          <p:nvPr>
            <p:ph type="title"/>
          </p:nvPr>
        </p:nvSpPr>
        <p:spPr>
          <a:xfrm>
            <a:off x="1547664" y="274638"/>
            <a:ext cx="7139136" cy="1143000"/>
          </a:xfrm>
          <a:prstGeom prst="rect">
            <a:avLst/>
          </a:prstGeom>
        </p:spPr>
        <p:txBody>
          <a:bodyPr vert="horz" lIns="91440" tIns="45720" rIns="91440" bIns="45720" rtlCol="0" anchor="ctr">
            <a:normAutofit/>
          </a:bodyPr>
          <a:lstStyle/>
          <a:p>
            <a:r>
              <a:rPr lang="fr-FR"/>
              <a:t>Modifiez le style du titre</a:t>
            </a:r>
          </a:p>
        </p:txBody>
      </p:sp>
      <p:pic>
        <p:nvPicPr>
          <p:cNvPr id="8" name="Imag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pic>
        <p:nvPicPr>
          <p:cNvPr id="7" name="Picture 2" descr="C:\Users\corona\Desktop\TODO\general\images-png\soleilq [Converti].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55487" y="199824"/>
            <a:ext cx="1217101" cy="63032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3"/>
          </p:nvPr>
        </p:nvSpPr>
        <p:spPr>
          <a:xfrm>
            <a:off x="3132000" y="6372000"/>
            <a:ext cx="5760000" cy="360000"/>
          </a:xfrm>
          <a:prstGeom prst="rect">
            <a:avLst/>
          </a:prstGeom>
        </p:spPr>
        <p:txBody>
          <a:bodyPr vert="horz" lIns="91440" tIns="45720" rIns="91440" bIns="45720" rtlCol="0" anchor="ctr"/>
          <a:lstStyle>
            <a:lvl1pPr algn="r">
              <a:defRPr sz="800">
                <a:solidFill>
                  <a:schemeClr val="tx1">
                    <a:tint val="75000"/>
                  </a:schemeClr>
                </a:solidFill>
              </a:defRPr>
            </a:lvl1pPr>
          </a:lstStyle>
          <a:p>
            <a:endParaRPr lang="fr-FR"/>
          </a:p>
        </p:txBody>
      </p:sp>
    </p:spTree>
    <p:extLst>
      <p:ext uri="{BB962C8B-B14F-4D97-AF65-F5344CB8AC3E}">
        <p14:creationId xmlns:p14="http://schemas.microsoft.com/office/powerpoint/2010/main" val="3541097703"/>
      </p:ext>
    </p:extLst>
  </p:cSld>
  <p:clrMap bg1="lt1" tx1="dk1" bg2="lt2" tx2="dk2" accent1="accent1" accent2="accent2" accent3="accent3" accent4="accent4" accent5="accent5" accent6="accent6" hlink="hlink" folHlink="folHlink"/>
  <p:sldLayoutIdLst>
    <p:sldLayoutId id="2147483732" r:id="rId1"/>
  </p:sldLayoutIdLst>
  <p:hf hdr="0" ftr="0" dt="0"/>
  <p:txStyles>
    <p:titleStyle>
      <a:lvl1pPr algn="r"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28000" y="195673"/>
            <a:ext cx="7211424" cy="565073"/>
          </a:xfrm>
          <a:prstGeom prst="rect">
            <a:avLst/>
          </a:prstGeom>
        </p:spPr>
        <p:txBody>
          <a:bodyPr vert="horz" lIns="91440" tIns="45720" rIns="91440" bIns="45720" rtlCol="0" anchor="ctr">
            <a:noAutofit/>
          </a:bodyPr>
          <a:lstStyle/>
          <a:p>
            <a:r>
              <a:rPr lang="fr-FR"/>
              <a:t>Modifiez le style du titre</a:t>
            </a:r>
          </a:p>
        </p:txBody>
      </p:sp>
      <p:sp>
        <p:nvSpPr>
          <p:cNvPr id="3" name="Espace réservé du texte 2"/>
          <p:cNvSpPr>
            <a:spLocks noGrp="1"/>
          </p:cNvSpPr>
          <p:nvPr>
            <p:ph type="body" idx="1"/>
          </p:nvPr>
        </p:nvSpPr>
        <p:spPr>
          <a:xfrm>
            <a:off x="720000" y="1260000"/>
            <a:ext cx="7920000" cy="48600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pic>
        <p:nvPicPr>
          <p:cNvPr id="11" name="Imag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51520" y="245840"/>
            <a:ext cx="1224136" cy="550077"/>
          </a:xfrm>
          <a:prstGeom prst="rect">
            <a:avLst/>
          </a:prstGeom>
        </p:spPr>
      </p:pic>
    </p:spTree>
    <p:extLst>
      <p:ext uri="{BB962C8B-B14F-4D97-AF65-F5344CB8AC3E}">
        <p14:creationId xmlns:p14="http://schemas.microsoft.com/office/powerpoint/2010/main" val="2361322189"/>
      </p:ext>
    </p:extLst>
  </p:cSld>
  <p:clrMap bg1="lt1" tx1="dk1" bg2="lt2" tx2="dk2" accent1="accent1" accent2="accent2" accent3="accent3" accent4="accent4" accent5="accent5" accent6="accent6" hlink="hlink" folHlink="folHlink"/>
  <p:sldLayoutIdLst>
    <p:sldLayoutId id="2147483696" r:id="rId1"/>
    <p:sldLayoutId id="2147483713" r:id="rId2"/>
    <p:sldLayoutId id="2147483685" r:id="rId3"/>
    <p:sldLayoutId id="2147483709" r:id="rId4"/>
    <p:sldLayoutId id="2147483686" r:id="rId5"/>
    <p:sldLayoutId id="2147483710" r:id="rId6"/>
    <p:sldLayoutId id="2147483687" r:id="rId7"/>
    <p:sldLayoutId id="2147483712" r:id="rId8"/>
    <p:sldLayoutId id="2147483699" r:id="rId9"/>
    <p:sldLayoutId id="2147483711" r:id="rId10"/>
    <p:sldLayoutId id="2147483736" r:id="rId11"/>
    <p:sldLayoutId id="2147483737" r:id="rId12"/>
  </p:sldLayoutIdLst>
  <p:hf hdr="0" ftr="0" dt="0"/>
  <p:txStyles>
    <p:titleStyle>
      <a:lvl1pPr algn="r"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F0DC0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91680" y="194400"/>
            <a:ext cx="7247120" cy="565200"/>
          </a:xfrm>
          <a:prstGeom prst="rect">
            <a:avLst/>
          </a:prstGeom>
        </p:spPr>
        <p:txBody>
          <a:bodyPr vert="horz" lIns="91440" tIns="45720" rIns="91440" bIns="45720" rtlCol="0" anchor="ctr">
            <a:noAutofit/>
          </a:bodyPr>
          <a:lstStyle/>
          <a:p>
            <a:r>
              <a:rPr lang="fr-FR"/>
              <a:t>Modifiez le style du titre</a:t>
            </a:r>
          </a:p>
        </p:txBody>
      </p:sp>
      <p:sp>
        <p:nvSpPr>
          <p:cNvPr id="3" name="Espace réservé du texte 2"/>
          <p:cNvSpPr>
            <a:spLocks noGrp="1"/>
          </p:cNvSpPr>
          <p:nvPr>
            <p:ph type="body" idx="1"/>
          </p:nvPr>
        </p:nvSpPr>
        <p:spPr>
          <a:xfrm>
            <a:off x="720000" y="1259999"/>
            <a:ext cx="8172480" cy="48600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pic>
        <p:nvPicPr>
          <p:cNvPr id="8" name="Picture 2" descr="C:\Users\corona\Desktop\TODO\general\images-png\soleilq [Converti].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5487" y="199824"/>
            <a:ext cx="1217101" cy="630324"/>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pied de page 4"/>
          <p:cNvSpPr txBox="1">
            <a:spLocks/>
          </p:cNvSpPr>
          <p:nvPr userDrawn="1"/>
        </p:nvSpPr>
        <p:spPr>
          <a:xfrm>
            <a:off x="1731789" y="6356350"/>
            <a:ext cx="6656635"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a:t>XXXXXXX</a:t>
            </a:r>
          </a:p>
        </p:txBody>
      </p:sp>
      <p:sp>
        <p:nvSpPr>
          <p:cNvPr id="4" name="Espace réservé du pied de page 3"/>
          <p:cNvSpPr>
            <a:spLocks noGrp="1"/>
          </p:cNvSpPr>
          <p:nvPr>
            <p:ph type="ftr" sz="quarter" idx="3"/>
          </p:nvPr>
        </p:nvSpPr>
        <p:spPr>
          <a:xfrm>
            <a:off x="3132000" y="6372000"/>
            <a:ext cx="5760000" cy="360000"/>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endParaRPr lang="fr-FR"/>
          </a:p>
        </p:txBody>
      </p:sp>
    </p:spTree>
    <p:extLst>
      <p:ext uri="{BB962C8B-B14F-4D97-AF65-F5344CB8AC3E}">
        <p14:creationId xmlns:p14="http://schemas.microsoft.com/office/powerpoint/2010/main" val="2695113670"/>
      </p:ext>
    </p:extLst>
  </p:cSld>
  <p:clrMap bg1="lt1" tx1="dk1" bg2="lt2" tx2="dk2" accent1="accent1" accent2="accent2" accent3="accent3" accent4="accent4" accent5="accent5" accent6="accent6" hlink="hlink" folHlink="folHlink"/>
  <p:sldLayoutIdLst>
    <p:sldLayoutId id="2147483697" r:id="rId1"/>
    <p:sldLayoutId id="2147483714" r:id="rId2"/>
    <p:sldLayoutId id="2147483693" r:id="rId3"/>
    <p:sldLayoutId id="2147483705" r:id="rId4"/>
    <p:sldLayoutId id="2147483694" r:id="rId5"/>
    <p:sldLayoutId id="2147483706" r:id="rId6"/>
    <p:sldLayoutId id="2147483695" r:id="rId7"/>
    <p:sldLayoutId id="2147483707" r:id="rId8"/>
    <p:sldLayoutId id="2147483734" r:id="rId9"/>
    <p:sldLayoutId id="2147483735" r:id="rId10"/>
  </p:sldLayoutIdLst>
  <p:hf hdr="0" ftr="0" dt="0"/>
  <p:txStyles>
    <p:title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116061" y="4476189"/>
            <a:ext cx="6029735" cy="1143000"/>
          </a:xfrm>
        </p:spPr>
        <p:txBody>
          <a:bodyPr lIns="91440" tIns="45720" rIns="91440" bIns="45720" anchor="t">
            <a:noAutofit/>
          </a:bodyPr>
          <a:lstStyle/>
          <a:p>
            <a:r>
              <a:rPr lang="fr-FR" sz="1400" b="0" dirty="0">
                <a:latin typeface="Arial"/>
                <a:cs typeface="Arial"/>
              </a:rPr>
              <a:t>Journées</a:t>
            </a:r>
            <a:r>
              <a:rPr lang="en-US" sz="1400" b="0" dirty="0">
                <a:latin typeface="Arial"/>
                <a:cs typeface="Arial"/>
              </a:rPr>
              <a:t> </a:t>
            </a:r>
            <a:r>
              <a:rPr lang="fr-FR" sz="1400" b="0" dirty="0">
                <a:latin typeface="Arial"/>
                <a:cs typeface="Arial"/>
              </a:rPr>
              <a:t>Accélérateurs</a:t>
            </a:r>
            <a:r>
              <a:rPr lang="en-US" sz="1400" b="0" dirty="0">
                <a:latin typeface="Arial"/>
                <a:cs typeface="Arial"/>
              </a:rPr>
              <a:t>, </a:t>
            </a:r>
            <a:r>
              <a:rPr lang="en-US" sz="1400" b="0" dirty="0" err="1">
                <a:latin typeface="Arial"/>
                <a:cs typeface="Arial"/>
              </a:rPr>
              <a:t>Roscoff</a:t>
            </a:r>
            <a:r>
              <a:rPr lang="en-US" sz="1400" b="0" dirty="0">
                <a:latin typeface="Arial"/>
                <a:cs typeface="Arial"/>
              </a:rPr>
              <a:t> 2021</a:t>
            </a:r>
            <a:r>
              <a:rPr lang="en-US" sz="1800" b="0" dirty="0"/>
              <a:t/>
            </a:r>
            <a:br>
              <a:rPr lang="en-US" sz="1800" b="0" dirty="0"/>
            </a:br>
            <a:r>
              <a:rPr lang="en-US" sz="1800" b="0" dirty="0">
                <a:latin typeface="Arial"/>
                <a:cs typeface="Arial"/>
              </a:rPr>
              <a:t>Conception et mise </a:t>
            </a:r>
            <a:r>
              <a:rPr lang="en-US" sz="1800" b="0" dirty="0" err="1">
                <a:latin typeface="Arial"/>
                <a:cs typeface="Arial"/>
              </a:rPr>
              <a:t>en</a:t>
            </a:r>
            <a:r>
              <a:rPr lang="en-US" sz="1800" b="0" dirty="0">
                <a:latin typeface="Arial"/>
                <a:cs typeface="Arial"/>
              </a:rPr>
              <a:t> service d’un kicker </a:t>
            </a:r>
            <a:r>
              <a:rPr lang="en-US" sz="1800" b="0" dirty="0" err="1">
                <a:latin typeface="Arial"/>
                <a:cs typeface="Arial"/>
              </a:rPr>
              <a:t>d’injection</a:t>
            </a:r>
            <a:r>
              <a:rPr lang="en-US" sz="1800" b="0" dirty="0">
                <a:latin typeface="Arial"/>
                <a:cs typeface="Arial"/>
              </a:rPr>
              <a:t> </a:t>
            </a:r>
            <a:r>
              <a:rPr lang="en-US" sz="1800" b="0" dirty="0" err="1">
                <a:latin typeface="Arial"/>
                <a:cs typeface="Arial"/>
              </a:rPr>
              <a:t>multipolaire</a:t>
            </a:r>
            <a:r>
              <a:rPr lang="en-US" sz="1800" b="0" dirty="0">
                <a:latin typeface="Arial"/>
                <a:cs typeface="Arial"/>
              </a:rPr>
              <a:t> pour </a:t>
            </a:r>
            <a:r>
              <a:rPr lang="en-US" sz="1800" b="0" dirty="0" err="1">
                <a:latin typeface="Arial"/>
                <a:cs typeface="Arial"/>
              </a:rPr>
              <a:t>l’anneau</a:t>
            </a:r>
            <a:r>
              <a:rPr lang="en-US" sz="1800" b="0" dirty="0">
                <a:latin typeface="Arial"/>
                <a:cs typeface="Arial"/>
              </a:rPr>
              <a:t> de stockage de SOLEIL</a:t>
            </a:r>
            <a:r>
              <a:rPr lang="en-US" sz="1800" b="0" dirty="0"/>
              <a:t/>
            </a:r>
            <a:br>
              <a:rPr lang="en-US" sz="1800" b="0" dirty="0"/>
            </a:br>
            <a:r>
              <a:rPr lang="en-US" sz="1400" b="0" u="sng" dirty="0">
                <a:latin typeface="Arial"/>
                <a:cs typeface="Arial"/>
              </a:rPr>
              <a:t>R. </a:t>
            </a:r>
            <a:r>
              <a:rPr lang="en-US" sz="1400" b="0" u="sng" dirty="0" err="1">
                <a:latin typeface="Arial"/>
                <a:cs typeface="Arial"/>
              </a:rPr>
              <a:t>Ollier</a:t>
            </a:r>
            <a:r>
              <a:rPr lang="en-US" sz="1400" b="0" dirty="0">
                <a:latin typeface="Arial"/>
                <a:cs typeface="Arial"/>
              </a:rPr>
              <a:t>, P. Alexandre, R. Ben El </a:t>
            </a:r>
            <a:r>
              <a:rPr lang="en-US" sz="1400" b="0" dirty="0" err="1">
                <a:latin typeface="Arial"/>
                <a:cs typeface="Arial"/>
              </a:rPr>
              <a:t>Fekih</a:t>
            </a:r>
            <a:r>
              <a:rPr lang="en-US" sz="1400" b="0" dirty="0">
                <a:latin typeface="Arial"/>
                <a:cs typeface="Arial"/>
              </a:rPr>
              <a:t>, A. </a:t>
            </a:r>
            <a:r>
              <a:rPr lang="en-US" sz="1400" b="0" dirty="0" err="1">
                <a:latin typeface="Arial"/>
                <a:cs typeface="Arial"/>
              </a:rPr>
              <a:t>Letresor</a:t>
            </a:r>
            <a:r>
              <a:rPr lang="en-US" sz="1400" b="0" dirty="0">
                <a:latin typeface="Arial"/>
                <a:cs typeface="Arial"/>
              </a:rPr>
              <a:t>, L. S. </a:t>
            </a:r>
            <a:r>
              <a:rPr lang="en-US" sz="1400" b="0" dirty="0" err="1">
                <a:latin typeface="Arial"/>
                <a:cs typeface="Arial"/>
              </a:rPr>
              <a:t>Nadolski</a:t>
            </a:r>
            <a:endParaRPr lang="fr-FR" sz="1400" dirty="0"/>
          </a:p>
        </p:txBody>
      </p:sp>
      <p:pic>
        <p:nvPicPr>
          <p:cNvPr id="4" name="Image 3" descr="Une image contenant texte, clipart, graphiques vectoriels&#10;&#10;Description générée automatiquement">
            <a:extLst>
              <a:ext uri="{FF2B5EF4-FFF2-40B4-BE49-F238E27FC236}">
                <a16:creationId xmlns:a16="http://schemas.microsoft.com/office/drawing/2014/main" xmlns="" id="{EEF4F712-65B3-472A-B6E9-7FFCB8DEC7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208" y="924511"/>
            <a:ext cx="1210376" cy="547055"/>
          </a:xfrm>
          <a:prstGeom prst="rect">
            <a:avLst/>
          </a:prstGeom>
        </p:spPr>
      </p:pic>
      <p:pic>
        <p:nvPicPr>
          <p:cNvPr id="7" name="Image 6">
            <a:extLst>
              <a:ext uri="{FF2B5EF4-FFF2-40B4-BE49-F238E27FC236}">
                <a16:creationId xmlns:a16="http://schemas.microsoft.com/office/drawing/2014/main" xmlns="" id="{A96B3847-164E-49F7-B413-405C4A069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96" y="1653089"/>
            <a:ext cx="1209600" cy="906033"/>
          </a:xfrm>
          <a:prstGeom prst="rect">
            <a:avLst/>
          </a:prstGeom>
        </p:spPr>
      </p:pic>
      <p:sp>
        <p:nvSpPr>
          <p:cNvPr id="8" name="ZoneTexte 7">
            <a:extLst>
              <a:ext uri="{FF2B5EF4-FFF2-40B4-BE49-F238E27FC236}">
                <a16:creationId xmlns:a16="http://schemas.microsoft.com/office/drawing/2014/main" xmlns="" id="{63CB5296-D66A-4579-B4C5-8E190A4822AB}"/>
              </a:ext>
            </a:extLst>
          </p:cNvPr>
          <p:cNvSpPr txBox="1"/>
          <p:nvPr/>
        </p:nvSpPr>
        <p:spPr>
          <a:xfrm>
            <a:off x="4103966" y="5814873"/>
            <a:ext cx="5040034" cy="830997"/>
          </a:xfrm>
          <a:prstGeom prst="rect">
            <a:avLst/>
          </a:prstGeom>
          <a:noFill/>
        </p:spPr>
        <p:txBody>
          <a:bodyPr wrap="none" rtlCol="0">
            <a:spAutoFit/>
          </a:bodyPr>
          <a:lstStyle/>
          <a:p>
            <a:pPr algn="r"/>
            <a:r>
              <a:rPr lang="fr-FR" sz="1600" dirty="0">
                <a:solidFill>
                  <a:schemeClr val="bg1"/>
                </a:solidFill>
              </a:rPr>
              <a:t>Thèse au sein du groupe Physique des Accélérateurs</a:t>
            </a:r>
          </a:p>
          <a:p>
            <a:pPr algn="r"/>
            <a:r>
              <a:rPr lang="fr-FR" sz="1600" dirty="0">
                <a:solidFill>
                  <a:schemeClr val="bg1"/>
                </a:solidFill>
              </a:rPr>
              <a:t>Dirigée par R. Nagaoka, encadrée par L. S. </a:t>
            </a:r>
            <a:r>
              <a:rPr lang="fr-FR" sz="1600" dirty="0" err="1">
                <a:solidFill>
                  <a:schemeClr val="bg1"/>
                </a:solidFill>
              </a:rPr>
              <a:t>Nadolski</a:t>
            </a:r>
            <a:endParaRPr lang="fr-FR" sz="1600" dirty="0">
              <a:solidFill>
                <a:schemeClr val="bg1"/>
              </a:solidFill>
            </a:endParaRPr>
          </a:p>
          <a:p>
            <a:pPr algn="r"/>
            <a:r>
              <a:rPr lang="fr-FR" sz="1600" dirty="0">
                <a:solidFill>
                  <a:schemeClr val="bg1"/>
                </a:solidFill>
              </a:rPr>
              <a:t>Octobre 2019-2022</a:t>
            </a:r>
          </a:p>
        </p:txBody>
      </p:sp>
    </p:spTree>
    <p:extLst>
      <p:ext uri="{BB962C8B-B14F-4D97-AF65-F5344CB8AC3E}">
        <p14:creationId xmlns:p14="http://schemas.microsoft.com/office/powerpoint/2010/main" val="88097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24DC06C-50AC-A247-93F5-97B71E94B20F}"/>
              </a:ext>
            </a:extLst>
          </p:cNvPr>
          <p:cNvSpPr>
            <a:spLocks noGrp="1"/>
          </p:cNvSpPr>
          <p:nvPr>
            <p:ph type="title"/>
          </p:nvPr>
        </p:nvSpPr>
        <p:spPr/>
        <p:txBody>
          <a:bodyPr/>
          <a:lstStyle/>
          <a:p>
            <a:r>
              <a:rPr lang="en-US" sz="2000"/>
              <a:t>R&amp;D d’un kicker </a:t>
            </a:r>
            <a:r>
              <a:rPr lang="en-US" sz="2000" err="1"/>
              <a:t>d’injection</a:t>
            </a:r>
            <a:r>
              <a:rPr lang="en-US" sz="2000"/>
              <a:t> </a:t>
            </a:r>
            <a:r>
              <a:rPr lang="en-US" sz="2000" err="1"/>
              <a:t>multipolaire</a:t>
            </a:r>
            <a:r>
              <a:rPr lang="en-US" sz="2000"/>
              <a:t> (MIK) pour SOLEIL</a:t>
            </a:r>
          </a:p>
        </p:txBody>
      </p:sp>
      <p:sp>
        <p:nvSpPr>
          <p:cNvPr id="3" name="Espace réservé du contenu 2">
            <a:extLst>
              <a:ext uri="{FF2B5EF4-FFF2-40B4-BE49-F238E27FC236}">
                <a16:creationId xmlns:a16="http://schemas.microsoft.com/office/drawing/2014/main" xmlns="" id="{A2185DA2-BDD1-E54D-97D8-B77A66F2182C}"/>
              </a:ext>
            </a:extLst>
          </p:cNvPr>
          <p:cNvSpPr>
            <a:spLocks noGrp="1"/>
          </p:cNvSpPr>
          <p:nvPr>
            <p:ph idx="1"/>
          </p:nvPr>
        </p:nvSpPr>
        <p:spPr/>
        <p:txBody>
          <a:bodyPr/>
          <a:lstStyle/>
          <a:p>
            <a:pPr marL="0" indent="0">
              <a:buNone/>
            </a:pPr>
            <a:r>
              <a:rPr lang="fr-FR" dirty="0"/>
              <a:t>Atteindre</a:t>
            </a:r>
            <a:r>
              <a:rPr lang="en-US" dirty="0"/>
              <a:t> la transparence de </a:t>
            </a:r>
            <a:r>
              <a:rPr lang="en-US" dirty="0" err="1"/>
              <a:t>l’injection</a:t>
            </a:r>
            <a:r>
              <a:rPr lang="en-US" dirty="0"/>
              <a:t> </a:t>
            </a:r>
            <a:r>
              <a:rPr lang="en-US" dirty="0" err="1"/>
              <a:t>en</a:t>
            </a:r>
            <a:r>
              <a:rPr lang="en-US" dirty="0"/>
              <a:t> mode Top-Up pour les sources de lumière synchrotron</a:t>
            </a:r>
          </a:p>
          <a:p>
            <a:pPr marL="0" indent="0">
              <a:buNone/>
            </a:pPr>
            <a:endParaRPr lang="en-US" dirty="0"/>
          </a:p>
          <a:p>
            <a:r>
              <a:rPr lang="en-US" dirty="0"/>
              <a:t> MIK </a:t>
            </a:r>
            <a:r>
              <a:rPr lang="en-US" dirty="0" err="1"/>
              <a:t>en</a:t>
            </a:r>
            <a:r>
              <a:rPr lang="en-US" dirty="0"/>
              <a:t> </a:t>
            </a:r>
            <a:r>
              <a:rPr lang="en-US" dirty="0" err="1"/>
              <a:t>opération</a:t>
            </a:r>
            <a:r>
              <a:rPr lang="en-US" dirty="0"/>
              <a:t> à MAX-IV, sur </a:t>
            </a:r>
            <a:r>
              <a:rPr lang="en-US" dirty="0" err="1"/>
              <a:t>l’anneau</a:t>
            </a:r>
            <a:r>
              <a:rPr lang="en-US" dirty="0"/>
              <a:t> à 3 GeV</a:t>
            </a:r>
          </a:p>
          <a:p>
            <a:endParaRPr lang="en-US" dirty="0"/>
          </a:p>
          <a:p>
            <a:r>
              <a:rPr lang="en-US" dirty="0"/>
              <a:t>R&amp;D d’un MIK pour </a:t>
            </a:r>
            <a:r>
              <a:rPr lang="en-US" dirty="0" err="1"/>
              <a:t>l’anneau</a:t>
            </a:r>
            <a:r>
              <a:rPr lang="en-US" dirty="0"/>
              <a:t> de </a:t>
            </a:r>
            <a:r>
              <a:rPr lang="en-US" dirty="0" err="1"/>
              <a:t>stockage</a:t>
            </a:r>
            <a:r>
              <a:rPr lang="en-US" dirty="0"/>
              <a:t> de SOLEIL à 2.75 GeV</a:t>
            </a:r>
          </a:p>
          <a:p>
            <a:endParaRPr lang="en-US" dirty="0"/>
          </a:p>
          <a:p>
            <a:r>
              <a:rPr lang="en-US" dirty="0"/>
              <a:t>MIK </a:t>
            </a:r>
            <a:r>
              <a:rPr lang="en-US" dirty="0" err="1"/>
              <a:t>comme</a:t>
            </a:r>
            <a:r>
              <a:rPr lang="en-US" dirty="0"/>
              <a:t> </a:t>
            </a:r>
            <a:r>
              <a:rPr lang="en-US" dirty="0" err="1"/>
              <a:t>pierre</a:t>
            </a:r>
            <a:r>
              <a:rPr lang="en-US" dirty="0"/>
              <a:t> </a:t>
            </a:r>
            <a:r>
              <a:rPr lang="en-US" dirty="0" err="1"/>
              <a:t>angulaire</a:t>
            </a:r>
            <a:r>
              <a:rPr lang="en-US" dirty="0"/>
              <a:t> des </a:t>
            </a:r>
            <a:r>
              <a:rPr lang="en-US" dirty="0" err="1"/>
              <a:t>schémas</a:t>
            </a:r>
            <a:r>
              <a:rPr lang="en-US" dirty="0"/>
              <a:t> </a:t>
            </a:r>
            <a:r>
              <a:rPr lang="en-US" dirty="0" err="1"/>
              <a:t>d’injection</a:t>
            </a:r>
            <a:r>
              <a:rPr lang="en-US" dirty="0"/>
              <a:t> des </a:t>
            </a:r>
            <a:r>
              <a:rPr lang="en-US" dirty="0" smtClean="0"/>
              <a:t>sources de lumière </a:t>
            </a:r>
            <a:r>
              <a:rPr lang="en-US" dirty="0"/>
              <a:t>de 4ème </a:t>
            </a:r>
            <a:r>
              <a:rPr lang="en-US" dirty="0" err="1"/>
              <a:t>génération</a:t>
            </a:r>
            <a:endParaRPr lang="en-US" dirty="0"/>
          </a:p>
        </p:txBody>
      </p:sp>
    </p:spTree>
    <p:extLst>
      <p:ext uri="{BB962C8B-B14F-4D97-AF65-F5344CB8AC3E}">
        <p14:creationId xmlns:p14="http://schemas.microsoft.com/office/powerpoint/2010/main" val="351332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1400" err="1"/>
              <a:t>Schéma</a:t>
            </a:r>
            <a:r>
              <a:rPr lang="en-US" sz="1400"/>
              <a:t> </a:t>
            </a:r>
            <a:r>
              <a:rPr lang="en-US" sz="1400" err="1"/>
              <a:t>d’injection</a:t>
            </a:r>
            <a:r>
              <a:rPr lang="en-US" sz="1400"/>
              <a:t> hors-axe standard pour </a:t>
            </a:r>
            <a:r>
              <a:rPr lang="en-US" sz="1400" err="1"/>
              <a:t>l’opération</a:t>
            </a:r>
            <a:r>
              <a:rPr lang="en-US" sz="1400"/>
              <a:t> </a:t>
            </a:r>
            <a:r>
              <a:rPr lang="en-US" sz="1400" err="1"/>
              <a:t>en</a:t>
            </a:r>
            <a:r>
              <a:rPr lang="en-US" sz="1400"/>
              <a:t> mode Top-Up à SOLEIL</a:t>
            </a: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3" y="2910156"/>
            <a:ext cx="4349806" cy="3947844"/>
          </a:xfrm>
          <a:prstGeom prst="rect">
            <a:avLst/>
          </a:prstGeom>
        </p:spPr>
      </p:pic>
      <p:sp>
        <p:nvSpPr>
          <p:cNvPr id="13" name="ZoneTexte 12"/>
          <p:cNvSpPr txBox="1"/>
          <p:nvPr/>
        </p:nvSpPr>
        <p:spPr>
          <a:xfrm>
            <a:off x="2731609" y="4885129"/>
            <a:ext cx="954107" cy="230832"/>
          </a:xfrm>
          <a:prstGeom prst="rect">
            <a:avLst/>
          </a:prstGeom>
          <a:noFill/>
        </p:spPr>
        <p:txBody>
          <a:bodyPr wrap="none" rtlCol="0">
            <a:spAutoFit/>
          </a:bodyPr>
          <a:lstStyle/>
          <a:p>
            <a:r>
              <a:rPr lang="en-US" sz="900" dirty="0" err="1" smtClean="0"/>
              <a:t>Linac</a:t>
            </a:r>
            <a:r>
              <a:rPr lang="en-US" sz="900" dirty="0" smtClean="0"/>
              <a:t> 110 </a:t>
            </a:r>
            <a:r>
              <a:rPr lang="en-US" sz="900" dirty="0"/>
              <a:t>MeV</a:t>
            </a:r>
          </a:p>
        </p:txBody>
      </p:sp>
      <p:sp>
        <p:nvSpPr>
          <p:cNvPr id="14" name="ZoneTexte 13"/>
          <p:cNvSpPr txBox="1"/>
          <p:nvPr/>
        </p:nvSpPr>
        <p:spPr>
          <a:xfrm>
            <a:off x="1881963" y="4633391"/>
            <a:ext cx="817829" cy="369332"/>
          </a:xfrm>
          <a:prstGeom prst="rect">
            <a:avLst/>
          </a:prstGeom>
          <a:noFill/>
        </p:spPr>
        <p:txBody>
          <a:bodyPr wrap="square" rtlCol="0">
            <a:spAutoFit/>
          </a:bodyPr>
          <a:lstStyle/>
          <a:p>
            <a:pPr algn="ctr"/>
            <a:r>
              <a:rPr lang="en-US" sz="900" dirty="0" smtClean="0"/>
              <a:t>Booster </a:t>
            </a:r>
            <a:r>
              <a:rPr lang="en-US" sz="900" dirty="0"/>
              <a:t>2.75 GeV</a:t>
            </a:r>
          </a:p>
        </p:txBody>
      </p:sp>
      <p:sp>
        <p:nvSpPr>
          <p:cNvPr id="15" name="ZoneTexte 14"/>
          <p:cNvSpPr txBox="1"/>
          <p:nvPr/>
        </p:nvSpPr>
        <p:spPr>
          <a:xfrm>
            <a:off x="2073347" y="5589240"/>
            <a:ext cx="1265273" cy="369332"/>
          </a:xfrm>
          <a:prstGeom prst="rect">
            <a:avLst/>
          </a:prstGeom>
          <a:noFill/>
        </p:spPr>
        <p:txBody>
          <a:bodyPr wrap="square" rtlCol="0">
            <a:spAutoFit/>
          </a:bodyPr>
          <a:lstStyle/>
          <a:p>
            <a:pPr algn="ctr"/>
            <a:r>
              <a:rPr lang="en-US" sz="900" dirty="0" err="1" smtClean="0"/>
              <a:t>Anneau</a:t>
            </a:r>
            <a:r>
              <a:rPr lang="en-US" sz="900" dirty="0" smtClean="0"/>
              <a:t> de </a:t>
            </a:r>
            <a:r>
              <a:rPr lang="en-US" sz="900" dirty="0" err="1" smtClean="0"/>
              <a:t>stockage</a:t>
            </a:r>
            <a:r>
              <a:rPr lang="en-US" sz="900" dirty="0" smtClean="0"/>
              <a:t> </a:t>
            </a:r>
            <a:r>
              <a:rPr lang="en-US" sz="900" dirty="0"/>
              <a:t>2.75 GeV</a:t>
            </a:r>
          </a:p>
        </p:txBody>
      </p:sp>
      <p:sp>
        <p:nvSpPr>
          <p:cNvPr id="17" name="Rectangle 16"/>
          <p:cNvSpPr/>
          <p:nvPr/>
        </p:nvSpPr>
        <p:spPr>
          <a:xfrm>
            <a:off x="3964632" y="1844824"/>
            <a:ext cx="432048" cy="288032"/>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K1</a:t>
            </a:r>
          </a:p>
        </p:txBody>
      </p:sp>
      <p:sp>
        <p:nvSpPr>
          <p:cNvPr id="18" name="Rectangle 17"/>
          <p:cNvSpPr/>
          <p:nvPr/>
        </p:nvSpPr>
        <p:spPr>
          <a:xfrm>
            <a:off x="4900736" y="1844824"/>
            <a:ext cx="432048" cy="288032"/>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K2</a:t>
            </a:r>
          </a:p>
        </p:txBody>
      </p:sp>
      <p:sp>
        <p:nvSpPr>
          <p:cNvPr id="19" name="Rectangle 18"/>
          <p:cNvSpPr/>
          <p:nvPr/>
        </p:nvSpPr>
        <p:spPr>
          <a:xfrm>
            <a:off x="6835875" y="1844824"/>
            <a:ext cx="432048" cy="288032"/>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K3</a:t>
            </a:r>
          </a:p>
        </p:txBody>
      </p:sp>
      <p:sp>
        <p:nvSpPr>
          <p:cNvPr id="20" name="Rectangle 19"/>
          <p:cNvSpPr/>
          <p:nvPr/>
        </p:nvSpPr>
        <p:spPr>
          <a:xfrm>
            <a:off x="7781056" y="1844824"/>
            <a:ext cx="432048" cy="288032"/>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K4</a:t>
            </a:r>
          </a:p>
        </p:txBody>
      </p:sp>
      <p:cxnSp>
        <p:nvCxnSpPr>
          <p:cNvPr id="23" name="Connecteur droit 22"/>
          <p:cNvCxnSpPr>
            <a:stCxn id="17" idx="1"/>
          </p:cNvCxnSpPr>
          <p:nvPr/>
        </p:nvCxnSpPr>
        <p:spPr>
          <a:xfrm flipH="1">
            <a:off x="3604592" y="1988840"/>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a:stCxn id="17" idx="3"/>
            <a:endCxn id="18" idx="1"/>
          </p:cNvCxnSpPr>
          <p:nvPr/>
        </p:nvCxnSpPr>
        <p:spPr>
          <a:xfrm>
            <a:off x="4396680" y="1988840"/>
            <a:ext cx="504056"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7" name="Connecteur droit 26"/>
          <p:cNvCxnSpPr>
            <a:stCxn id="18" idx="3"/>
            <a:endCxn id="19" idx="1"/>
          </p:cNvCxnSpPr>
          <p:nvPr/>
        </p:nvCxnSpPr>
        <p:spPr>
          <a:xfrm>
            <a:off x="5332784" y="1988840"/>
            <a:ext cx="1503091"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9" name="Connecteur droit 28"/>
          <p:cNvCxnSpPr>
            <a:stCxn id="19" idx="3"/>
            <a:endCxn id="20" idx="1"/>
          </p:cNvCxnSpPr>
          <p:nvPr/>
        </p:nvCxnSpPr>
        <p:spPr>
          <a:xfrm>
            <a:off x="7267923" y="1988840"/>
            <a:ext cx="513133"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20" idx="3"/>
          </p:cNvCxnSpPr>
          <p:nvPr/>
        </p:nvCxnSpPr>
        <p:spPr>
          <a:xfrm>
            <a:off x="8213104" y="1988840"/>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340896" y="2579692"/>
            <a:ext cx="432048" cy="216024"/>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20084040">
            <a:off x="5097151" y="2867724"/>
            <a:ext cx="533383" cy="216024"/>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9330273">
            <a:off x="4607566" y="3173830"/>
            <a:ext cx="533383" cy="216024"/>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Connecteur droit 35"/>
          <p:cNvCxnSpPr>
            <a:endCxn id="34" idx="1"/>
          </p:cNvCxnSpPr>
          <p:nvPr/>
        </p:nvCxnSpPr>
        <p:spPr>
          <a:xfrm flipV="1">
            <a:off x="4540696" y="3445405"/>
            <a:ext cx="122916" cy="127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a:stCxn id="34" idx="3"/>
            <a:endCxn id="33" idx="1"/>
          </p:cNvCxnSpPr>
          <p:nvPr/>
        </p:nvCxnSpPr>
        <p:spPr>
          <a:xfrm flipV="1">
            <a:off x="5084903" y="3089566"/>
            <a:ext cx="37761" cy="28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p:cNvCxnSpPr>
            <a:stCxn id="33" idx="3"/>
            <a:endCxn id="32" idx="1"/>
          </p:cNvCxnSpPr>
          <p:nvPr/>
        </p:nvCxnSpPr>
        <p:spPr>
          <a:xfrm flipV="1">
            <a:off x="5605021" y="2687704"/>
            <a:ext cx="735875" cy="174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p:cNvCxnSpPr>
            <a:endCxn id="17" idx="3"/>
          </p:cNvCxnSpPr>
          <p:nvPr/>
        </p:nvCxnSpPr>
        <p:spPr>
          <a:xfrm flipH="1" flipV="1">
            <a:off x="4396680" y="1988840"/>
            <a:ext cx="707103"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p:cNvCxnSpPr>
            <a:endCxn id="20" idx="1"/>
          </p:cNvCxnSpPr>
          <p:nvPr/>
        </p:nvCxnSpPr>
        <p:spPr>
          <a:xfrm flipV="1">
            <a:off x="7051899" y="1988840"/>
            <a:ext cx="729157"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cteur droit 55"/>
          <p:cNvCxnSpPr>
            <a:endCxn id="32" idx="3"/>
          </p:cNvCxnSpPr>
          <p:nvPr/>
        </p:nvCxnSpPr>
        <p:spPr>
          <a:xfrm flipH="1">
            <a:off x="6772944" y="2687704"/>
            <a:ext cx="2789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flipV="1">
            <a:off x="7051899" y="2219652"/>
            <a:ext cx="945181" cy="468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a:off x="7997080" y="2219652"/>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Ellipse 65"/>
          <p:cNvSpPr/>
          <p:nvPr/>
        </p:nvSpPr>
        <p:spPr>
          <a:xfrm>
            <a:off x="2483768" y="4005064"/>
            <a:ext cx="216024" cy="21602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Connecteur droit 67"/>
          <p:cNvCxnSpPr>
            <a:stCxn id="66" idx="5"/>
          </p:cNvCxnSpPr>
          <p:nvPr/>
        </p:nvCxnSpPr>
        <p:spPr>
          <a:xfrm>
            <a:off x="2668156" y="4189452"/>
            <a:ext cx="103644" cy="878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Ellipse 71"/>
          <p:cNvSpPr/>
          <p:nvPr/>
        </p:nvSpPr>
        <p:spPr>
          <a:xfrm>
            <a:off x="3460576" y="836712"/>
            <a:ext cx="5652120" cy="33527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Connecteur droit 73"/>
          <p:cNvCxnSpPr>
            <a:cxnSpLocks/>
            <a:stCxn id="66" idx="0"/>
            <a:endCxn id="72" idx="2"/>
          </p:cNvCxnSpPr>
          <p:nvPr/>
        </p:nvCxnSpPr>
        <p:spPr>
          <a:xfrm flipV="1">
            <a:off x="2591780" y="2513082"/>
            <a:ext cx="868796" cy="1491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Connecteur droit 77"/>
          <p:cNvCxnSpPr>
            <a:cxnSpLocks/>
            <a:stCxn id="66" idx="6"/>
            <a:endCxn id="72" idx="4"/>
          </p:cNvCxnSpPr>
          <p:nvPr/>
        </p:nvCxnSpPr>
        <p:spPr>
          <a:xfrm>
            <a:off x="2699792" y="4113076"/>
            <a:ext cx="3586844" cy="76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a:off x="5103783" y="2348880"/>
            <a:ext cx="194811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xmlns="" id="{E78E7DB9-7052-401F-8939-9A7BF02213E8}"/>
              </a:ext>
            </a:extLst>
          </p:cNvPr>
          <p:cNvSpPr txBox="1"/>
          <p:nvPr/>
        </p:nvSpPr>
        <p:spPr>
          <a:xfrm>
            <a:off x="4370402" y="2431308"/>
            <a:ext cx="1326004" cy="338554"/>
          </a:xfrm>
          <a:prstGeom prst="rect">
            <a:avLst/>
          </a:prstGeom>
          <a:noFill/>
        </p:spPr>
        <p:txBody>
          <a:bodyPr wrap="none" rtlCol="0">
            <a:spAutoFit/>
          </a:bodyPr>
          <a:lstStyle/>
          <a:p>
            <a:r>
              <a:rPr lang="en-US" sz="1600" dirty="0"/>
              <a:t>Septum </a:t>
            </a:r>
            <a:r>
              <a:rPr lang="en-US" sz="1600" dirty="0" err="1"/>
              <a:t>actif</a:t>
            </a:r>
            <a:endParaRPr lang="en-US" sz="1600" dirty="0"/>
          </a:p>
        </p:txBody>
      </p:sp>
      <p:sp>
        <p:nvSpPr>
          <p:cNvPr id="4" name="ZoneTexte 3">
            <a:extLst>
              <a:ext uri="{FF2B5EF4-FFF2-40B4-BE49-F238E27FC236}">
                <a16:creationId xmlns:a16="http://schemas.microsoft.com/office/drawing/2014/main" xmlns="" id="{3E112817-51CB-408D-B368-5EA008AE1758}"/>
              </a:ext>
            </a:extLst>
          </p:cNvPr>
          <p:cNvSpPr txBox="1"/>
          <p:nvPr/>
        </p:nvSpPr>
        <p:spPr>
          <a:xfrm>
            <a:off x="5902759" y="2779725"/>
            <a:ext cx="1484702" cy="338554"/>
          </a:xfrm>
          <a:prstGeom prst="rect">
            <a:avLst/>
          </a:prstGeom>
          <a:noFill/>
        </p:spPr>
        <p:txBody>
          <a:bodyPr wrap="none" rtlCol="0">
            <a:spAutoFit/>
          </a:bodyPr>
          <a:lstStyle/>
          <a:p>
            <a:r>
              <a:rPr lang="en-US" sz="1600"/>
              <a:t>Septum </a:t>
            </a:r>
            <a:r>
              <a:rPr lang="en-US" sz="1600" err="1"/>
              <a:t>passif</a:t>
            </a:r>
            <a:endParaRPr lang="en-US" sz="1600"/>
          </a:p>
        </p:txBody>
      </p:sp>
      <p:sp>
        <p:nvSpPr>
          <p:cNvPr id="6" name="ZoneTexte 5">
            <a:extLst>
              <a:ext uri="{FF2B5EF4-FFF2-40B4-BE49-F238E27FC236}">
                <a16:creationId xmlns:a16="http://schemas.microsoft.com/office/drawing/2014/main" xmlns="" id="{344B6A2A-1263-48ED-A9C9-C9749F16C3C6}"/>
              </a:ext>
            </a:extLst>
          </p:cNvPr>
          <p:cNvSpPr txBox="1"/>
          <p:nvPr/>
        </p:nvSpPr>
        <p:spPr>
          <a:xfrm>
            <a:off x="7662049" y="2306449"/>
            <a:ext cx="1478290" cy="307777"/>
          </a:xfrm>
          <a:prstGeom prst="rect">
            <a:avLst/>
          </a:prstGeom>
          <a:noFill/>
        </p:spPr>
        <p:txBody>
          <a:bodyPr wrap="none" rtlCol="0">
            <a:spAutoFit/>
          </a:bodyPr>
          <a:lstStyle/>
          <a:p>
            <a:r>
              <a:rPr lang="en-US" sz="1400" err="1"/>
              <a:t>Faisceau</a:t>
            </a:r>
            <a:r>
              <a:rPr lang="en-US" sz="1400"/>
              <a:t> </a:t>
            </a:r>
            <a:r>
              <a:rPr lang="en-US" sz="1400" err="1"/>
              <a:t>injecté</a:t>
            </a:r>
            <a:endParaRPr lang="en-US" sz="1400"/>
          </a:p>
        </p:txBody>
      </p:sp>
      <p:sp>
        <p:nvSpPr>
          <p:cNvPr id="7" name="ZoneTexte 6">
            <a:extLst>
              <a:ext uri="{FF2B5EF4-FFF2-40B4-BE49-F238E27FC236}">
                <a16:creationId xmlns:a16="http://schemas.microsoft.com/office/drawing/2014/main" xmlns="" id="{03E7231F-DB20-48E0-9AC6-B30014A59A97}"/>
              </a:ext>
            </a:extLst>
          </p:cNvPr>
          <p:cNvSpPr txBox="1"/>
          <p:nvPr/>
        </p:nvSpPr>
        <p:spPr>
          <a:xfrm>
            <a:off x="5337597" y="2018599"/>
            <a:ext cx="1478290" cy="307777"/>
          </a:xfrm>
          <a:prstGeom prst="rect">
            <a:avLst/>
          </a:prstGeom>
          <a:noFill/>
        </p:spPr>
        <p:txBody>
          <a:bodyPr wrap="none" rtlCol="0">
            <a:spAutoFit/>
          </a:bodyPr>
          <a:lstStyle/>
          <a:p>
            <a:r>
              <a:rPr lang="en-US" sz="1400" err="1"/>
              <a:t>Faisceau</a:t>
            </a:r>
            <a:r>
              <a:rPr lang="en-US" sz="1400"/>
              <a:t> </a:t>
            </a:r>
            <a:r>
              <a:rPr lang="en-US" sz="1400" err="1"/>
              <a:t>stocké</a:t>
            </a:r>
            <a:endParaRPr lang="en-US" sz="1400"/>
          </a:p>
        </p:txBody>
      </p:sp>
      <p:graphicFrame>
        <p:nvGraphicFramePr>
          <p:cNvPr id="9" name="Tableau 9">
            <a:extLst>
              <a:ext uri="{FF2B5EF4-FFF2-40B4-BE49-F238E27FC236}">
                <a16:creationId xmlns:a16="http://schemas.microsoft.com/office/drawing/2014/main" xmlns="" id="{15DF4C34-3182-40C2-B534-E13AFB97E4FF}"/>
              </a:ext>
            </a:extLst>
          </p:cNvPr>
          <p:cNvGraphicFramePr>
            <a:graphicFrameLocks noGrp="1"/>
          </p:cNvGraphicFramePr>
          <p:nvPr>
            <p:extLst>
              <p:ext uri="{D42A27DB-BD31-4B8C-83A1-F6EECF244321}">
                <p14:modId xmlns:p14="http://schemas.microsoft.com/office/powerpoint/2010/main" val="3671099294"/>
              </p:ext>
            </p:extLst>
          </p:nvPr>
        </p:nvGraphicFramePr>
        <p:xfrm>
          <a:off x="-1" y="790758"/>
          <a:ext cx="3415650" cy="2286000"/>
        </p:xfrm>
        <a:graphic>
          <a:graphicData uri="http://schemas.openxmlformats.org/drawingml/2006/table">
            <a:tbl>
              <a:tblPr firstRow="1" bandCol="1">
                <a:tableStyleId>{B301B821-A1FF-4177-AEE7-76D212191A09}</a:tableStyleId>
              </a:tblPr>
              <a:tblGrid>
                <a:gridCol w="1707825">
                  <a:extLst>
                    <a:ext uri="{9D8B030D-6E8A-4147-A177-3AD203B41FA5}">
                      <a16:colId xmlns:a16="http://schemas.microsoft.com/office/drawing/2014/main" xmlns="" val="1709500914"/>
                    </a:ext>
                  </a:extLst>
                </a:gridCol>
                <a:gridCol w="1707825">
                  <a:extLst>
                    <a:ext uri="{9D8B030D-6E8A-4147-A177-3AD203B41FA5}">
                      <a16:colId xmlns:a16="http://schemas.microsoft.com/office/drawing/2014/main" xmlns="" val="3297172619"/>
                    </a:ext>
                  </a:extLst>
                </a:gridCol>
              </a:tblGrid>
              <a:tr h="249244">
                <a:tc gridSpan="2">
                  <a:txBody>
                    <a:bodyPr/>
                    <a:lstStyle/>
                    <a:p>
                      <a:pPr algn="ctr"/>
                      <a:r>
                        <a:rPr lang="en-US" sz="1200" noProof="0" dirty="0" err="1"/>
                        <a:t>Paramètres</a:t>
                      </a:r>
                      <a:r>
                        <a:rPr lang="en-US" sz="1200" baseline="0" noProof="0" dirty="0"/>
                        <a:t> de </a:t>
                      </a:r>
                      <a:r>
                        <a:rPr lang="en-US" sz="1200" baseline="0" noProof="0" dirty="0" err="1"/>
                        <a:t>l’anneau</a:t>
                      </a:r>
                      <a:r>
                        <a:rPr lang="en-US" sz="1200" baseline="0" noProof="0" dirty="0"/>
                        <a:t> de stockage</a:t>
                      </a:r>
                      <a:endParaRPr lang="en-US" sz="1200" noProof="0" dirty="0"/>
                    </a:p>
                  </a:txBody>
                  <a:tcPr anchor="ctr"/>
                </a:tc>
                <a:tc hMerge="1">
                  <a:txBody>
                    <a:bodyPr/>
                    <a:lstStyle/>
                    <a:p>
                      <a:endParaRPr lang="fr-FR"/>
                    </a:p>
                  </a:txBody>
                  <a:tcPr/>
                </a:tc>
                <a:extLst>
                  <a:ext uri="{0D108BD9-81ED-4DB2-BD59-A6C34878D82A}">
                    <a16:rowId xmlns:a16="http://schemas.microsoft.com/office/drawing/2014/main" xmlns="" val="1801138166"/>
                  </a:ext>
                </a:extLst>
              </a:tr>
              <a:tr h="249244">
                <a:tc>
                  <a:txBody>
                    <a:bodyPr/>
                    <a:lstStyle/>
                    <a:p>
                      <a:pPr algn="ctr"/>
                      <a:r>
                        <a:rPr lang="en-US" sz="1200" noProof="0" dirty="0" err="1"/>
                        <a:t>Energie</a:t>
                      </a:r>
                      <a:r>
                        <a:rPr lang="en-US" sz="1200" noProof="0" dirty="0"/>
                        <a:t> (GeV)</a:t>
                      </a:r>
                    </a:p>
                  </a:txBody>
                  <a:tcPr anchor="ctr"/>
                </a:tc>
                <a:tc>
                  <a:txBody>
                    <a:bodyPr/>
                    <a:lstStyle/>
                    <a:p>
                      <a:pPr algn="ctr"/>
                      <a:r>
                        <a:rPr lang="en-US" sz="1200" noProof="0"/>
                        <a:t>2.75</a:t>
                      </a:r>
                    </a:p>
                  </a:txBody>
                  <a:tcPr anchor="ctr"/>
                </a:tc>
                <a:extLst>
                  <a:ext uri="{0D108BD9-81ED-4DB2-BD59-A6C34878D82A}">
                    <a16:rowId xmlns:a16="http://schemas.microsoft.com/office/drawing/2014/main" xmlns="" val="2563885564"/>
                  </a:ext>
                </a:extLst>
              </a:tr>
              <a:tr h="249244">
                <a:tc>
                  <a:txBody>
                    <a:bodyPr/>
                    <a:lstStyle/>
                    <a:p>
                      <a:pPr algn="ctr"/>
                      <a:r>
                        <a:rPr lang="en-US" sz="1200" noProof="0" dirty="0" err="1"/>
                        <a:t>Circonférence</a:t>
                      </a:r>
                      <a:r>
                        <a:rPr lang="en-US" sz="1200" noProof="0" dirty="0"/>
                        <a:t> (m)</a:t>
                      </a:r>
                    </a:p>
                  </a:txBody>
                  <a:tcPr anchor="ctr"/>
                </a:tc>
                <a:tc>
                  <a:txBody>
                    <a:bodyPr/>
                    <a:lstStyle/>
                    <a:p>
                      <a:pPr algn="ctr"/>
                      <a:r>
                        <a:rPr lang="en-US" sz="1200" noProof="0"/>
                        <a:t>354</a:t>
                      </a:r>
                    </a:p>
                  </a:txBody>
                  <a:tcPr anchor="ctr"/>
                </a:tc>
                <a:extLst>
                  <a:ext uri="{0D108BD9-81ED-4DB2-BD59-A6C34878D82A}">
                    <a16:rowId xmlns:a16="http://schemas.microsoft.com/office/drawing/2014/main" xmlns="" val="1816929022"/>
                  </a:ext>
                </a:extLst>
              </a:tr>
              <a:tr h="415407">
                <a:tc>
                  <a:txBody>
                    <a:bodyPr/>
                    <a:lstStyle/>
                    <a:p>
                      <a:pPr algn="ctr"/>
                      <a:r>
                        <a:rPr lang="en-US" sz="1200" noProof="0" dirty="0" err="1"/>
                        <a:t>Période</a:t>
                      </a:r>
                      <a:r>
                        <a:rPr lang="en-US" sz="1200" noProof="0" dirty="0"/>
                        <a:t> de </a:t>
                      </a:r>
                      <a:r>
                        <a:rPr lang="en-US" sz="1200" noProof="0" dirty="0" err="1"/>
                        <a:t>révolution</a:t>
                      </a:r>
                      <a:r>
                        <a:rPr lang="en-US" sz="1200" noProof="0" dirty="0"/>
                        <a:t> (µs)</a:t>
                      </a:r>
                    </a:p>
                  </a:txBody>
                  <a:tcPr anchor="ctr"/>
                </a:tc>
                <a:tc>
                  <a:txBody>
                    <a:bodyPr/>
                    <a:lstStyle/>
                    <a:p>
                      <a:pPr algn="ctr"/>
                      <a:r>
                        <a:rPr lang="en-US" sz="1200" noProof="0" dirty="0"/>
                        <a:t>1.18</a:t>
                      </a:r>
                    </a:p>
                  </a:txBody>
                  <a:tcPr anchor="ctr"/>
                </a:tc>
                <a:extLst>
                  <a:ext uri="{0D108BD9-81ED-4DB2-BD59-A6C34878D82A}">
                    <a16:rowId xmlns:a16="http://schemas.microsoft.com/office/drawing/2014/main" xmlns="" val="1457563308"/>
                  </a:ext>
                </a:extLst>
              </a:tr>
              <a:tr h="249244">
                <a:tc>
                  <a:txBody>
                    <a:bodyPr/>
                    <a:lstStyle/>
                    <a:p>
                      <a:pPr algn="ctr"/>
                      <a:r>
                        <a:rPr lang="en-US" sz="1200" noProof="0" dirty="0"/>
                        <a:t>Emittance (</a:t>
                      </a:r>
                      <a:r>
                        <a:rPr lang="en-US" sz="1200" noProof="0" dirty="0" err="1"/>
                        <a:t>nm.rad</a:t>
                      </a:r>
                      <a:r>
                        <a:rPr lang="en-US" sz="1200" noProof="0" dirty="0"/>
                        <a:t>)</a:t>
                      </a:r>
                    </a:p>
                  </a:txBody>
                  <a:tcPr anchor="ctr"/>
                </a:tc>
                <a:tc>
                  <a:txBody>
                    <a:bodyPr/>
                    <a:lstStyle/>
                    <a:p>
                      <a:pPr algn="ctr"/>
                      <a:r>
                        <a:rPr lang="en-US" sz="1200" noProof="0" dirty="0"/>
                        <a:t>3.9</a:t>
                      </a:r>
                    </a:p>
                  </a:txBody>
                  <a:tcPr anchor="ctr"/>
                </a:tc>
                <a:extLst>
                  <a:ext uri="{0D108BD9-81ED-4DB2-BD59-A6C34878D82A}">
                    <a16:rowId xmlns:a16="http://schemas.microsoft.com/office/drawing/2014/main" xmlns="" val="2800207995"/>
                  </a:ext>
                </a:extLst>
              </a:tr>
              <a:tr h="415407">
                <a:tc>
                  <a:txBody>
                    <a:bodyPr/>
                    <a:lstStyle/>
                    <a:p>
                      <a:pPr algn="ctr"/>
                      <a:r>
                        <a:rPr lang="en-US" sz="1200" noProof="0" dirty="0"/>
                        <a:t>Courant (</a:t>
                      </a:r>
                      <a:r>
                        <a:rPr lang="en-US" sz="1200" noProof="0" dirty="0" err="1"/>
                        <a:t>remplissage</a:t>
                      </a:r>
                      <a:r>
                        <a:rPr lang="en-US" sz="1200" noProof="0" dirty="0"/>
                        <a:t> </a:t>
                      </a:r>
                      <a:r>
                        <a:rPr lang="en-US" sz="1200" noProof="0" dirty="0" err="1"/>
                        <a:t>uniforme</a:t>
                      </a:r>
                      <a:r>
                        <a:rPr lang="en-US" sz="1200" noProof="0" dirty="0"/>
                        <a:t>)</a:t>
                      </a:r>
                    </a:p>
                  </a:txBody>
                  <a:tcPr anchor="ctr"/>
                </a:tc>
                <a:tc>
                  <a:txBody>
                    <a:bodyPr/>
                    <a:lstStyle/>
                    <a:p>
                      <a:pPr algn="ctr"/>
                      <a:r>
                        <a:rPr lang="en-US" sz="1200" noProof="0" dirty="0"/>
                        <a:t>500 mA</a:t>
                      </a:r>
                    </a:p>
                  </a:txBody>
                  <a:tcPr anchor="ctr"/>
                </a:tc>
                <a:extLst>
                  <a:ext uri="{0D108BD9-81ED-4DB2-BD59-A6C34878D82A}">
                    <a16:rowId xmlns:a16="http://schemas.microsoft.com/office/drawing/2014/main" xmlns="" val="3576319404"/>
                  </a:ext>
                </a:extLst>
              </a:tr>
              <a:tr h="249244">
                <a:tc>
                  <a:txBody>
                    <a:bodyPr/>
                    <a:lstStyle/>
                    <a:p>
                      <a:pPr algn="ctr"/>
                      <a:r>
                        <a:rPr lang="en-US" sz="1200" noProof="0" dirty="0" err="1"/>
                        <a:t>Lignes</a:t>
                      </a:r>
                      <a:r>
                        <a:rPr lang="en-US" sz="1200" noProof="0" dirty="0"/>
                        <a:t> de lumière</a:t>
                      </a:r>
                    </a:p>
                  </a:txBody>
                  <a:tcPr anchor="ctr"/>
                </a:tc>
                <a:tc>
                  <a:txBody>
                    <a:bodyPr/>
                    <a:lstStyle/>
                    <a:p>
                      <a:pPr algn="ctr"/>
                      <a:r>
                        <a:rPr lang="en-US" sz="1200" noProof="0" dirty="0"/>
                        <a:t>29</a:t>
                      </a:r>
                    </a:p>
                  </a:txBody>
                  <a:tcPr anchor="ctr"/>
                </a:tc>
                <a:extLst>
                  <a:ext uri="{0D108BD9-81ED-4DB2-BD59-A6C34878D82A}">
                    <a16:rowId xmlns:a16="http://schemas.microsoft.com/office/drawing/2014/main" xmlns="" val="3404429066"/>
                  </a:ext>
                </a:extLst>
              </a:tr>
            </a:tbl>
          </a:graphicData>
        </a:graphic>
      </p:graphicFrame>
      <p:graphicFrame>
        <p:nvGraphicFramePr>
          <p:cNvPr id="12" name="Tableau 20">
            <a:extLst>
              <a:ext uri="{FF2B5EF4-FFF2-40B4-BE49-F238E27FC236}">
                <a16:creationId xmlns:a16="http://schemas.microsoft.com/office/drawing/2014/main" xmlns="" id="{8CD162C1-A6AA-4107-ABE5-091BA0A56099}"/>
              </a:ext>
            </a:extLst>
          </p:cNvPr>
          <p:cNvGraphicFramePr>
            <a:graphicFrameLocks noGrp="1"/>
          </p:cNvGraphicFramePr>
          <p:nvPr>
            <p:extLst>
              <p:ext uri="{D42A27DB-BD31-4B8C-83A1-F6EECF244321}">
                <p14:modId xmlns:p14="http://schemas.microsoft.com/office/powerpoint/2010/main" val="2157895049"/>
              </p:ext>
            </p:extLst>
          </p:nvPr>
        </p:nvGraphicFramePr>
        <p:xfrm>
          <a:off x="4884327" y="4288564"/>
          <a:ext cx="4254641" cy="2565400"/>
        </p:xfrm>
        <a:graphic>
          <a:graphicData uri="http://schemas.openxmlformats.org/drawingml/2006/table">
            <a:tbl>
              <a:tblPr firstRow="1" bandCol="1">
                <a:tableStyleId>{B301B821-A1FF-4177-AEE7-76D212191A09}</a:tableStyleId>
              </a:tblPr>
              <a:tblGrid>
                <a:gridCol w="1302328">
                  <a:extLst>
                    <a:ext uri="{9D8B030D-6E8A-4147-A177-3AD203B41FA5}">
                      <a16:colId xmlns:a16="http://schemas.microsoft.com/office/drawing/2014/main" xmlns="" val="999385496"/>
                    </a:ext>
                  </a:extLst>
                </a:gridCol>
                <a:gridCol w="941294">
                  <a:extLst>
                    <a:ext uri="{9D8B030D-6E8A-4147-A177-3AD203B41FA5}">
                      <a16:colId xmlns:a16="http://schemas.microsoft.com/office/drawing/2014/main" xmlns="" val="2197487708"/>
                    </a:ext>
                  </a:extLst>
                </a:gridCol>
                <a:gridCol w="947359">
                  <a:extLst>
                    <a:ext uri="{9D8B030D-6E8A-4147-A177-3AD203B41FA5}">
                      <a16:colId xmlns:a16="http://schemas.microsoft.com/office/drawing/2014/main" xmlns="" val="1444405729"/>
                    </a:ext>
                  </a:extLst>
                </a:gridCol>
                <a:gridCol w="1063660">
                  <a:extLst>
                    <a:ext uri="{9D8B030D-6E8A-4147-A177-3AD203B41FA5}">
                      <a16:colId xmlns:a16="http://schemas.microsoft.com/office/drawing/2014/main" xmlns="" val="3743491367"/>
                    </a:ext>
                  </a:extLst>
                </a:gridCol>
              </a:tblGrid>
              <a:tr h="370840">
                <a:tc>
                  <a:txBody>
                    <a:bodyPr/>
                    <a:lstStyle/>
                    <a:p>
                      <a:pPr algn="ctr"/>
                      <a:r>
                        <a:rPr lang="fr-FR" sz="1200" dirty="0"/>
                        <a:t>Paramètres d’injection</a:t>
                      </a:r>
                    </a:p>
                  </a:txBody>
                  <a:tcPr anchor="ctr"/>
                </a:tc>
                <a:tc>
                  <a:txBody>
                    <a:bodyPr/>
                    <a:lstStyle/>
                    <a:p>
                      <a:pPr algn="ctr"/>
                      <a:r>
                        <a:rPr lang="fr-FR" sz="1200"/>
                        <a:t>Septum actif</a:t>
                      </a:r>
                    </a:p>
                  </a:txBody>
                  <a:tcPr anchor="ctr"/>
                </a:tc>
                <a:tc>
                  <a:txBody>
                    <a:bodyPr/>
                    <a:lstStyle/>
                    <a:p>
                      <a:pPr algn="ctr"/>
                      <a:r>
                        <a:rPr lang="fr-FR" sz="1200"/>
                        <a:t>Septum passif</a:t>
                      </a:r>
                    </a:p>
                  </a:txBody>
                  <a:tcPr anchor="ctr"/>
                </a:tc>
                <a:tc>
                  <a:txBody>
                    <a:bodyPr/>
                    <a:lstStyle/>
                    <a:p>
                      <a:pPr algn="ctr"/>
                      <a:r>
                        <a:rPr lang="fr-FR" sz="1200"/>
                        <a:t>Kickers</a:t>
                      </a:r>
                    </a:p>
                  </a:txBody>
                  <a:tcPr anchor="ctr"/>
                </a:tc>
                <a:extLst>
                  <a:ext uri="{0D108BD9-81ED-4DB2-BD59-A6C34878D82A}">
                    <a16:rowId xmlns:a16="http://schemas.microsoft.com/office/drawing/2014/main" xmlns="" val="1943522195"/>
                  </a:ext>
                </a:extLst>
              </a:tr>
              <a:tr h="370840">
                <a:tc>
                  <a:txBody>
                    <a:bodyPr/>
                    <a:lstStyle/>
                    <a:p>
                      <a:pPr algn="ctr"/>
                      <a:r>
                        <a:rPr lang="fr-FR" sz="1200"/>
                        <a:t>Durée d’impulsion</a:t>
                      </a:r>
                    </a:p>
                  </a:txBody>
                  <a:tcPr anchor="ctr"/>
                </a:tc>
                <a:tc>
                  <a:txBody>
                    <a:bodyPr/>
                    <a:lstStyle/>
                    <a:p>
                      <a:pPr algn="ctr"/>
                      <a:r>
                        <a:rPr lang="fr-FR" sz="1200"/>
                        <a:t>3.3 ms</a:t>
                      </a:r>
                    </a:p>
                  </a:txBody>
                  <a:tcPr anchor="ctr"/>
                </a:tc>
                <a:tc>
                  <a:txBody>
                    <a:bodyPr/>
                    <a:lstStyle/>
                    <a:p>
                      <a:pPr algn="ctr"/>
                      <a:r>
                        <a:rPr lang="fr-FR" sz="1200"/>
                        <a:t>120 µs</a:t>
                      </a:r>
                    </a:p>
                  </a:txBody>
                  <a:tcPr anchor="ctr"/>
                </a:tc>
                <a:tc>
                  <a:txBody>
                    <a:bodyPr/>
                    <a:lstStyle/>
                    <a:p>
                      <a:pPr algn="ctr"/>
                      <a:r>
                        <a:rPr lang="fr-FR" sz="1200"/>
                        <a:t>7 µs</a:t>
                      </a:r>
                    </a:p>
                  </a:txBody>
                  <a:tcPr anchor="ctr"/>
                </a:tc>
                <a:extLst>
                  <a:ext uri="{0D108BD9-81ED-4DB2-BD59-A6C34878D82A}">
                    <a16:rowId xmlns:a16="http://schemas.microsoft.com/office/drawing/2014/main" xmlns="" val="3392414773"/>
                  </a:ext>
                </a:extLst>
              </a:tr>
              <a:tr h="370840">
                <a:tc>
                  <a:txBody>
                    <a:bodyPr/>
                    <a:lstStyle/>
                    <a:p>
                      <a:pPr algn="ctr"/>
                      <a:r>
                        <a:rPr lang="fr-FR" sz="1200"/>
                        <a:t>Déviation</a:t>
                      </a:r>
                    </a:p>
                  </a:txBody>
                  <a:tcPr anchor="ctr"/>
                </a:tc>
                <a:tc>
                  <a:txBody>
                    <a:bodyPr/>
                    <a:lstStyle/>
                    <a:p>
                      <a:pPr algn="ctr"/>
                      <a:r>
                        <a:rPr lang="fr-FR" sz="1200"/>
                        <a:t>110 </a:t>
                      </a:r>
                      <a:r>
                        <a:rPr lang="fr-FR" sz="1200" err="1"/>
                        <a:t>mrad</a:t>
                      </a:r>
                      <a:endParaRPr lang="fr-FR" sz="1200"/>
                    </a:p>
                  </a:txBody>
                  <a:tcPr anchor="ctr"/>
                </a:tc>
                <a:tc>
                  <a:txBody>
                    <a:bodyPr/>
                    <a:lstStyle/>
                    <a:p>
                      <a:pPr algn="ctr"/>
                      <a:r>
                        <a:rPr lang="fr-FR" sz="1200"/>
                        <a:t>25 </a:t>
                      </a:r>
                      <a:r>
                        <a:rPr lang="fr-FR" sz="1200" err="1"/>
                        <a:t>mrad</a:t>
                      </a:r>
                      <a:endParaRPr lang="fr-FR" sz="1200"/>
                    </a:p>
                  </a:txBody>
                  <a:tcPr anchor="ctr"/>
                </a:tc>
                <a:tc>
                  <a:txBody>
                    <a:bodyPr/>
                    <a:lstStyle/>
                    <a:p>
                      <a:pPr algn="ctr"/>
                      <a:r>
                        <a:rPr lang="fr-FR" sz="1200"/>
                        <a:t>±7.6 </a:t>
                      </a:r>
                      <a:r>
                        <a:rPr lang="fr-FR" sz="1200" err="1"/>
                        <a:t>mrad</a:t>
                      </a:r>
                      <a:endParaRPr lang="fr-FR" sz="1200"/>
                    </a:p>
                  </a:txBody>
                  <a:tcPr anchor="ctr"/>
                </a:tc>
                <a:extLst>
                  <a:ext uri="{0D108BD9-81ED-4DB2-BD59-A6C34878D82A}">
                    <a16:rowId xmlns:a16="http://schemas.microsoft.com/office/drawing/2014/main" xmlns="" val="1263146319"/>
                  </a:ext>
                </a:extLst>
              </a:tr>
              <a:tr h="370840">
                <a:tc>
                  <a:txBody>
                    <a:bodyPr/>
                    <a:lstStyle/>
                    <a:p>
                      <a:pPr algn="ctr"/>
                      <a:r>
                        <a:rPr lang="fr-FR" sz="1200" dirty="0"/>
                        <a:t>Distorsion d’orbite fermée </a:t>
                      </a:r>
                      <a:r>
                        <a:rPr lang="fr-FR" sz="1200" dirty="0" smtClean="0"/>
                        <a:t>H</a:t>
                      </a:r>
                      <a:endParaRPr lang="fr-FR" sz="1200" dirty="0"/>
                    </a:p>
                  </a:txBody>
                  <a:tcPr anchor="ctr"/>
                </a:tc>
                <a:tc>
                  <a:txBody>
                    <a:bodyPr/>
                    <a:lstStyle/>
                    <a:p>
                      <a:pPr lvl="0" algn="ctr">
                        <a:lnSpc>
                          <a:spcPct val="100000"/>
                        </a:lnSpc>
                        <a:spcBef>
                          <a:spcPts val="0"/>
                        </a:spcBef>
                        <a:spcAft>
                          <a:spcPts val="0"/>
                        </a:spcAft>
                        <a:buNone/>
                      </a:pPr>
                      <a:r>
                        <a:rPr lang="fr-FR" sz="1200" b="0" i="0" u="none" strike="noStrike" noProof="0" dirty="0" smtClean="0">
                          <a:latin typeface="Arial"/>
                        </a:rPr>
                        <a:t>~6</a:t>
                      </a:r>
                      <a:r>
                        <a:rPr lang="fr-FR" sz="1200" b="0" i="0" u="none" strike="noStrike" noProof="0" dirty="0">
                          <a:latin typeface="Arial"/>
                        </a:rPr>
                        <a:t>% of </a:t>
                      </a:r>
                      <a:r>
                        <a:rPr lang="fr-FR" sz="1200" b="0" i="0" u="none" strike="noStrike" noProof="0" dirty="0" err="1">
                          <a:latin typeface="Arial"/>
                        </a:rPr>
                        <a:t>σ</a:t>
                      </a:r>
                      <a:r>
                        <a:rPr lang="fr-FR" sz="1200" b="0" i="0" u="none" strike="noStrike" baseline="-25000" noProof="0" dirty="0" err="1">
                          <a:latin typeface="Arial"/>
                        </a:rPr>
                        <a:t>x</a:t>
                      </a:r>
                      <a:endParaRPr lang="fr-FR" dirty="0"/>
                    </a:p>
                  </a:txBody>
                  <a:tcPr anchor="ctr"/>
                </a:tc>
                <a:tc>
                  <a:txBody>
                    <a:bodyPr/>
                    <a:lstStyle/>
                    <a:p>
                      <a:pPr algn="ctr"/>
                      <a:r>
                        <a:rPr lang="fr-FR" sz="1200"/>
                        <a:t>0</a:t>
                      </a:r>
                    </a:p>
                  </a:txBody>
                  <a:tcPr anchor="ctr"/>
                </a:tc>
                <a:tc>
                  <a:txBody>
                    <a:bodyPr/>
                    <a:lstStyle/>
                    <a:p>
                      <a:pPr lvl="0" algn="ctr">
                        <a:lnSpc>
                          <a:spcPct val="100000"/>
                        </a:lnSpc>
                        <a:spcBef>
                          <a:spcPts val="0"/>
                        </a:spcBef>
                        <a:spcAft>
                          <a:spcPts val="0"/>
                        </a:spcAft>
                        <a:buNone/>
                      </a:pPr>
                      <a:r>
                        <a:rPr lang="fr-FR" sz="1200" b="0" i="0" u="none" strike="noStrike" noProof="0" dirty="0" smtClean="0">
                          <a:latin typeface="Arial"/>
                        </a:rPr>
                        <a:t>~30</a:t>
                      </a:r>
                      <a:r>
                        <a:rPr lang="fr-FR" sz="1200" b="0" i="0" u="none" strike="noStrike" noProof="0" dirty="0">
                          <a:latin typeface="Arial"/>
                        </a:rPr>
                        <a:t>% of </a:t>
                      </a:r>
                      <a:r>
                        <a:rPr lang="fr-FR" sz="1200" b="0" i="0" u="none" strike="noStrike" noProof="0" dirty="0" err="1">
                          <a:latin typeface="Arial"/>
                        </a:rPr>
                        <a:t>σ</a:t>
                      </a:r>
                      <a:r>
                        <a:rPr lang="fr-FR" sz="1200" b="0" i="0" u="none" strike="noStrike" baseline="-25000" noProof="0" dirty="0" err="1">
                          <a:latin typeface="Arial"/>
                        </a:rPr>
                        <a:t>x</a:t>
                      </a:r>
                      <a:endParaRPr lang="fr-FR" dirty="0"/>
                    </a:p>
                  </a:txBody>
                  <a:tcPr anchor="ctr"/>
                </a:tc>
                <a:extLst>
                  <a:ext uri="{0D108BD9-81ED-4DB2-BD59-A6C34878D82A}">
                    <a16:rowId xmlns:a16="http://schemas.microsoft.com/office/drawing/2014/main" xmlns="" val="3645892596"/>
                  </a:ext>
                </a:extLst>
              </a:tr>
              <a:tr h="370840">
                <a:tc>
                  <a:txBody>
                    <a:bodyPr/>
                    <a:lstStyle/>
                    <a:p>
                      <a:pPr algn="ctr"/>
                      <a:r>
                        <a:rPr lang="fr-FR" sz="1200" dirty="0"/>
                        <a:t>Distorsion d’orbite fermée </a:t>
                      </a:r>
                      <a:r>
                        <a:rPr lang="fr-FR" sz="1200" dirty="0" smtClean="0"/>
                        <a:t>V</a:t>
                      </a:r>
                      <a:endParaRPr lang="fr-FR" sz="1200" dirty="0"/>
                    </a:p>
                  </a:txBody>
                  <a:tcPr anchor="ctr"/>
                </a:tc>
                <a:tc>
                  <a:txBody>
                    <a:bodyPr/>
                    <a:lstStyle/>
                    <a:p>
                      <a:pPr lvl="0" algn="ctr">
                        <a:lnSpc>
                          <a:spcPct val="100000"/>
                        </a:lnSpc>
                        <a:spcBef>
                          <a:spcPts val="0"/>
                        </a:spcBef>
                        <a:spcAft>
                          <a:spcPts val="0"/>
                        </a:spcAft>
                        <a:buNone/>
                      </a:pPr>
                      <a:r>
                        <a:rPr lang="fr-FR" sz="1200" b="0" i="0" u="none" strike="noStrike" noProof="0" dirty="0" smtClean="0">
                          <a:latin typeface="Arial"/>
                        </a:rPr>
                        <a:t>~25</a:t>
                      </a:r>
                      <a:r>
                        <a:rPr lang="fr-FR" sz="1200" b="0" i="0" u="none" strike="noStrike" noProof="0" dirty="0">
                          <a:latin typeface="Arial"/>
                        </a:rPr>
                        <a:t>% of </a:t>
                      </a:r>
                      <a:r>
                        <a:rPr lang="fr-FR" sz="1200" b="0" i="0" u="none" strike="noStrike" noProof="0" dirty="0" err="1">
                          <a:latin typeface="Arial"/>
                        </a:rPr>
                        <a:t>σ</a:t>
                      </a:r>
                      <a:r>
                        <a:rPr lang="fr-FR" sz="1200" b="0" i="0" u="none" strike="noStrike" baseline="-25000" noProof="0" dirty="0" err="1">
                          <a:latin typeface="Arial"/>
                        </a:rPr>
                        <a:t>z</a:t>
                      </a:r>
                      <a:endParaRPr lang="fr-FR" dirty="0"/>
                    </a:p>
                  </a:txBody>
                  <a:tcPr anchor="ctr"/>
                </a:tc>
                <a:tc>
                  <a:txBody>
                    <a:bodyPr/>
                    <a:lstStyle/>
                    <a:p>
                      <a:pPr algn="ctr"/>
                      <a:r>
                        <a:rPr lang="fr-FR" sz="1200"/>
                        <a:t>0</a:t>
                      </a:r>
                    </a:p>
                  </a:txBody>
                  <a:tcPr anchor="ctr"/>
                </a:tc>
                <a:tc>
                  <a:txBody>
                    <a:bodyPr/>
                    <a:lstStyle/>
                    <a:p>
                      <a:pPr lvl="0" algn="ctr" defTabSz="914400">
                        <a:lnSpc>
                          <a:spcPct val="100000"/>
                        </a:lnSpc>
                        <a:spcBef>
                          <a:spcPts val="0"/>
                        </a:spcBef>
                        <a:spcAft>
                          <a:spcPts val="0"/>
                        </a:spcAft>
                        <a:buNone/>
                        <a:tabLst/>
                        <a:defRPr/>
                      </a:pPr>
                      <a:r>
                        <a:rPr lang="fr-FR" sz="1200" b="0" i="0" u="none" strike="noStrike" noProof="0" dirty="0" smtClean="0">
                          <a:latin typeface="Arial"/>
                        </a:rPr>
                        <a:t>~250</a:t>
                      </a:r>
                      <a:r>
                        <a:rPr lang="fr-FR" sz="1200" b="0" i="0" u="none" strike="noStrike" noProof="0" dirty="0">
                          <a:latin typeface="Arial"/>
                        </a:rPr>
                        <a:t>% of </a:t>
                      </a:r>
                      <a:r>
                        <a:rPr lang="fr-FR" sz="1200" b="0" i="0" u="none" strike="noStrike" noProof="0" dirty="0" err="1">
                          <a:latin typeface="Arial"/>
                        </a:rPr>
                        <a:t>σ</a:t>
                      </a:r>
                      <a:r>
                        <a:rPr lang="fr-FR" sz="1200" b="0" i="0" u="none" strike="noStrike" baseline="-25000" noProof="0" dirty="0" err="1">
                          <a:latin typeface="Arial"/>
                        </a:rPr>
                        <a:t>z</a:t>
                      </a:r>
                      <a:endParaRPr lang="fr-FR" dirty="0"/>
                    </a:p>
                  </a:txBody>
                  <a:tcPr anchor="ctr"/>
                </a:tc>
                <a:extLst>
                  <a:ext uri="{0D108BD9-81ED-4DB2-BD59-A6C34878D82A}">
                    <a16:rowId xmlns:a16="http://schemas.microsoft.com/office/drawing/2014/main" xmlns="" val="4069025184"/>
                  </a:ext>
                </a:extLst>
              </a:tr>
            </a:tbl>
          </a:graphicData>
        </a:graphic>
      </p:graphicFrame>
      <p:sp>
        <p:nvSpPr>
          <p:cNvPr id="5" name="ZoneTexte 4">
            <a:extLst>
              <a:ext uri="{FF2B5EF4-FFF2-40B4-BE49-F238E27FC236}">
                <a16:creationId xmlns:a16="http://schemas.microsoft.com/office/drawing/2014/main" xmlns="" id="{8673BADC-4014-4DA8-A9C7-948273C9D9CF}"/>
              </a:ext>
            </a:extLst>
          </p:cNvPr>
          <p:cNvSpPr txBox="1"/>
          <p:nvPr/>
        </p:nvSpPr>
        <p:spPr>
          <a:xfrm>
            <a:off x="4704871" y="1172652"/>
            <a:ext cx="3183689" cy="600164"/>
          </a:xfrm>
          <a:prstGeom prst="rect">
            <a:avLst/>
          </a:prstGeom>
          <a:noFill/>
          <a:ln w="28575">
            <a:solidFill>
              <a:srgbClr val="F0DC08"/>
            </a:solidFill>
          </a:ln>
        </p:spPr>
        <p:txBody>
          <a:bodyPr wrap="square" lIns="91440" tIns="45720" rIns="91440" bIns="45720" rtlCol="0" anchor="t">
            <a:spAutoFit/>
          </a:bodyPr>
          <a:lstStyle/>
          <a:p>
            <a:pPr algn="just"/>
            <a:r>
              <a:rPr lang="en-US" sz="1100" err="1">
                <a:solidFill>
                  <a:schemeClr val="accent1"/>
                </a:solidFill>
              </a:rPr>
              <a:t>Injecter</a:t>
            </a:r>
            <a:r>
              <a:rPr lang="en-US" sz="1100">
                <a:solidFill>
                  <a:schemeClr val="accent1"/>
                </a:solidFill>
              </a:rPr>
              <a:t> sans </a:t>
            </a:r>
            <a:r>
              <a:rPr lang="en-US" sz="1100" err="1">
                <a:solidFill>
                  <a:schemeClr val="accent1"/>
                </a:solidFill>
              </a:rPr>
              <a:t>distorsion</a:t>
            </a:r>
            <a:r>
              <a:rPr lang="en-US" sz="1100">
                <a:solidFill>
                  <a:schemeClr val="accent1"/>
                </a:solidFill>
              </a:rPr>
              <a:t> </a:t>
            </a:r>
            <a:r>
              <a:rPr lang="en-US" sz="1100" err="1">
                <a:solidFill>
                  <a:schemeClr val="accent1"/>
                </a:solidFill>
              </a:rPr>
              <a:t>d’orbite</a:t>
            </a:r>
            <a:r>
              <a:rPr lang="en-US" sz="1100">
                <a:solidFill>
                  <a:schemeClr val="accent1"/>
                </a:solidFill>
              </a:rPr>
              <a:t> </a:t>
            </a:r>
            <a:r>
              <a:rPr lang="en-US" sz="1100" err="1">
                <a:solidFill>
                  <a:schemeClr val="accent1"/>
                </a:solidFill>
              </a:rPr>
              <a:t>fermée</a:t>
            </a:r>
            <a:r>
              <a:rPr lang="en-US" sz="1100">
                <a:solidFill>
                  <a:schemeClr val="accent1"/>
                </a:solidFill>
              </a:rPr>
              <a:t> </a:t>
            </a:r>
            <a:r>
              <a:rPr lang="en-US" sz="1100" err="1">
                <a:solidFill>
                  <a:schemeClr val="accent1"/>
                </a:solidFill>
              </a:rPr>
              <a:t>est</a:t>
            </a:r>
            <a:r>
              <a:rPr lang="en-US" sz="1100">
                <a:solidFill>
                  <a:schemeClr val="accent1"/>
                </a:solidFill>
              </a:rPr>
              <a:t> impossible avec un </a:t>
            </a:r>
            <a:r>
              <a:rPr lang="en-US" sz="1100" err="1">
                <a:solidFill>
                  <a:schemeClr val="accent1"/>
                </a:solidFill>
              </a:rPr>
              <a:t>schéma</a:t>
            </a:r>
            <a:r>
              <a:rPr lang="en-US" sz="1100">
                <a:solidFill>
                  <a:schemeClr val="accent1"/>
                </a:solidFill>
              </a:rPr>
              <a:t> </a:t>
            </a:r>
            <a:r>
              <a:rPr lang="en-US" sz="1100" err="1">
                <a:solidFill>
                  <a:schemeClr val="accent1"/>
                </a:solidFill>
              </a:rPr>
              <a:t>d’injection</a:t>
            </a:r>
            <a:r>
              <a:rPr lang="en-US" sz="1100">
                <a:solidFill>
                  <a:schemeClr val="accent1"/>
                </a:solidFill>
              </a:rPr>
              <a:t> hors-axe  à </a:t>
            </a:r>
            <a:r>
              <a:rPr lang="en-US" sz="1100" err="1">
                <a:solidFill>
                  <a:schemeClr val="accent1"/>
                </a:solidFill>
              </a:rPr>
              <a:t>quatre</a:t>
            </a:r>
            <a:r>
              <a:rPr lang="en-US" sz="1100">
                <a:solidFill>
                  <a:schemeClr val="accent1"/>
                </a:solidFill>
              </a:rPr>
              <a:t> kickers…</a:t>
            </a:r>
          </a:p>
        </p:txBody>
      </p:sp>
      <p:sp>
        <p:nvSpPr>
          <p:cNvPr id="8" name="ZoneTexte 7">
            <a:extLst>
              <a:ext uri="{FF2B5EF4-FFF2-40B4-BE49-F238E27FC236}">
                <a16:creationId xmlns:a16="http://schemas.microsoft.com/office/drawing/2014/main" xmlns="" id="{03E6CC34-8D1D-485C-8D37-127580A89505}"/>
              </a:ext>
            </a:extLst>
          </p:cNvPr>
          <p:cNvSpPr txBox="1"/>
          <p:nvPr/>
        </p:nvSpPr>
        <p:spPr>
          <a:xfrm>
            <a:off x="5029171" y="3360853"/>
            <a:ext cx="2514929" cy="600164"/>
          </a:xfrm>
          <a:prstGeom prst="rect">
            <a:avLst/>
          </a:prstGeom>
          <a:noFill/>
          <a:ln w="28575">
            <a:solidFill>
              <a:srgbClr val="F0DC08"/>
            </a:solidFill>
          </a:ln>
        </p:spPr>
        <p:txBody>
          <a:bodyPr wrap="square" rtlCol="0">
            <a:spAutoFit/>
          </a:bodyPr>
          <a:lstStyle/>
          <a:p>
            <a:pPr algn="just"/>
            <a:r>
              <a:rPr lang="fr-FR" sz="1100" dirty="0" smtClean="0">
                <a:solidFill>
                  <a:schemeClr val="accent1"/>
                </a:solidFill>
              </a:rPr>
              <a:t>… c’est pourtant un enjeu critique </a:t>
            </a:r>
            <a:r>
              <a:rPr lang="fr-FR" sz="1100" dirty="0">
                <a:solidFill>
                  <a:schemeClr val="accent1"/>
                </a:solidFill>
              </a:rPr>
              <a:t>pour les lignes, et crucial pour les machines de 4ème génération </a:t>
            </a:r>
          </a:p>
        </p:txBody>
      </p:sp>
      <p:sp>
        <p:nvSpPr>
          <p:cNvPr id="42" name="ZoneTexte 41">
            <a:extLst>
              <a:ext uri="{FF2B5EF4-FFF2-40B4-BE49-F238E27FC236}">
                <a16:creationId xmlns:a16="http://schemas.microsoft.com/office/drawing/2014/main" xmlns="" id="{AA6B7775-6EF2-4A00-ABAE-7BA82F3174B8}"/>
              </a:ext>
            </a:extLst>
          </p:cNvPr>
          <p:cNvSpPr txBox="1"/>
          <p:nvPr/>
        </p:nvSpPr>
        <p:spPr>
          <a:xfrm>
            <a:off x="818165" y="6328062"/>
            <a:ext cx="609462" cy="461665"/>
          </a:xfrm>
          <a:prstGeom prst="rect">
            <a:avLst/>
          </a:prstGeom>
          <a:noFill/>
          <a:ln>
            <a:solidFill>
              <a:schemeClr val="tx1"/>
            </a:solidFill>
          </a:ln>
        </p:spPr>
        <p:txBody>
          <a:bodyPr wrap="none" rtlCol="0">
            <a:spAutoFit/>
          </a:bodyPr>
          <a:lstStyle/>
          <a:p>
            <a:r>
              <a:rPr lang="en-US" sz="800">
                <a:solidFill>
                  <a:srgbClr val="00B0F0"/>
                </a:solidFill>
              </a:rPr>
              <a:t>Dipole</a:t>
            </a:r>
          </a:p>
          <a:p>
            <a:r>
              <a:rPr lang="en-US" sz="800" err="1">
                <a:solidFill>
                  <a:srgbClr val="FF0000"/>
                </a:solidFill>
              </a:rPr>
              <a:t>Onduleur</a:t>
            </a:r>
            <a:endParaRPr lang="en-US" sz="800">
              <a:solidFill>
                <a:srgbClr val="FF0000"/>
              </a:solidFill>
            </a:endParaRPr>
          </a:p>
          <a:p>
            <a:r>
              <a:rPr lang="en-US" sz="800">
                <a:solidFill>
                  <a:srgbClr val="00B050"/>
                </a:solidFill>
              </a:rPr>
              <a:t>wiggler</a:t>
            </a:r>
          </a:p>
        </p:txBody>
      </p:sp>
    </p:spTree>
    <p:extLst>
      <p:ext uri="{BB962C8B-B14F-4D97-AF65-F5344CB8AC3E}">
        <p14:creationId xmlns:p14="http://schemas.microsoft.com/office/powerpoint/2010/main" val="118706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7929" y="2910156"/>
            <a:ext cx="4349806" cy="3947844"/>
          </a:xfrm>
          <a:prstGeom prst="rect">
            <a:avLst/>
          </a:prstGeom>
          <a:noFill/>
        </p:spPr>
      </p:pic>
      <p:sp>
        <p:nvSpPr>
          <p:cNvPr id="66" name="Ellipse 65"/>
          <p:cNvSpPr/>
          <p:nvPr/>
        </p:nvSpPr>
        <p:spPr>
          <a:xfrm>
            <a:off x="2711154" y="4020882"/>
            <a:ext cx="216024" cy="21602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Connecteur droit 67"/>
          <p:cNvCxnSpPr>
            <a:stCxn id="66" idx="5"/>
          </p:cNvCxnSpPr>
          <p:nvPr/>
        </p:nvCxnSpPr>
        <p:spPr>
          <a:xfrm>
            <a:off x="2895542" y="4205270"/>
            <a:ext cx="103644" cy="878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639977" y="1124744"/>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1576081" y="1124744"/>
            <a:ext cx="1503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3511220" y="1124744"/>
            <a:ext cx="5131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4456401" y="1124744"/>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584193" y="1715596"/>
            <a:ext cx="432048" cy="216024"/>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20084040">
            <a:off x="1340448" y="2003628"/>
            <a:ext cx="533383" cy="216024"/>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19330273">
            <a:off x="850863" y="2309734"/>
            <a:ext cx="533383" cy="216024"/>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Connecteur droit 45"/>
          <p:cNvCxnSpPr>
            <a:endCxn id="45" idx="1"/>
          </p:cNvCxnSpPr>
          <p:nvPr/>
        </p:nvCxnSpPr>
        <p:spPr>
          <a:xfrm flipV="1">
            <a:off x="783993" y="2581309"/>
            <a:ext cx="122916" cy="127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cteur droit 46"/>
          <p:cNvCxnSpPr>
            <a:stCxn id="45" idx="3"/>
            <a:endCxn id="44" idx="1"/>
          </p:cNvCxnSpPr>
          <p:nvPr/>
        </p:nvCxnSpPr>
        <p:spPr>
          <a:xfrm flipV="1">
            <a:off x="1328200" y="2225470"/>
            <a:ext cx="37761" cy="28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p:cNvCxnSpPr>
            <a:stCxn id="44" idx="3"/>
            <a:endCxn id="43" idx="1"/>
          </p:cNvCxnSpPr>
          <p:nvPr/>
        </p:nvCxnSpPr>
        <p:spPr>
          <a:xfrm flipV="1">
            <a:off x="1848318" y="1823608"/>
            <a:ext cx="735875" cy="174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cteur droit 48"/>
          <p:cNvCxnSpPr>
            <a:endCxn id="43" idx="3"/>
          </p:cNvCxnSpPr>
          <p:nvPr/>
        </p:nvCxnSpPr>
        <p:spPr>
          <a:xfrm flipH="1">
            <a:off x="3016241" y="1823608"/>
            <a:ext cx="2789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1144033" y="112474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3079172" y="112474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4024353" y="112474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a:off x="3295196" y="1823608"/>
            <a:ext cx="19532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ctangle à coins arrondis 2"/>
          <p:cNvSpPr/>
          <p:nvPr/>
        </p:nvSpPr>
        <p:spPr>
          <a:xfrm>
            <a:off x="5248489" y="836712"/>
            <a:ext cx="576064" cy="127492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MIK</a:t>
            </a:r>
          </a:p>
        </p:txBody>
      </p:sp>
      <p:cxnSp>
        <p:nvCxnSpPr>
          <p:cNvPr id="6" name="Connecteur droit avec flèche 5"/>
          <p:cNvCxnSpPr/>
          <p:nvPr/>
        </p:nvCxnSpPr>
        <p:spPr>
          <a:xfrm>
            <a:off x="5248489" y="1124744"/>
            <a:ext cx="33123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a:stCxn id="3" idx="3"/>
          </p:cNvCxnSpPr>
          <p:nvPr/>
        </p:nvCxnSpPr>
        <p:spPr>
          <a:xfrm>
            <a:off x="5824553" y="1474176"/>
            <a:ext cx="27363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9"/>
          <p:cNvCxnSpPr>
            <a:endCxn id="3" idx="3"/>
          </p:cNvCxnSpPr>
          <p:nvPr/>
        </p:nvCxnSpPr>
        <p:spPr>
          <a:xfrm flipV="1">
            <a:off x="5248489" y="1474176"/>
            <a:ext cx="576064" cy="349432"/>
          </a:xfrm>
          <a:prstGeom prst="line">
            <a:avLst/>
          </a:prstGeom>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4672425" y="756502"/>
            <a:ext cx="1728192" cy="149768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cteur droit 23"/>
          <p:cNvCxnSpPr>
            <a:cxnSpLocks/>
            <a:stCxn id="66" idx="1"/>
          </p:cNvCxnSpPr>
          <p:nvPr/>
        </p:nvCxnSpPr>
        <p:spPr>
          <a:xfrm flipV="1">
            <a:off x="2742790" y="2034853"/>
            <a:ext cx="2165668" cy="2017665"/>
          </a:xfrm>
          <a:prstGeom prst="line">
            <a:avLst/>
          </a:prstGeom>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2389377" y="4293096"/>
            <a:ext cx="763351" cy="307777"/>
          </a:xfrm>
          <a:prstGeom prst="rect">
            <a:avLst/>
          </a:prstGeom>
          <a:noFill/>
        </p:spPr>
        <p:txBody>
          <a:bodyPr wrap="none" rtlCol="0">
            <a:spAutoFit/>
          </a:bodyPr>
          <a:lstStyle/>
          <a:p>
            <a:r>
              <a:rPr lang="en-US" sz="1400"/>
              <a:t>SDC02</a:t>
            </a:r>
          </a:p>
        </p:txBody>
      </p:sp>
      <p:graphicFrame>
        <p:nvGraphicFramePr>
          <p:cNvPr id="41" name="Tableau 20">
            <a:extLst>
              <a:ext uri="{FF2B5EF4-FFF2-40B4-BE49-F238E27FC236}">
                <a16:creationId xmlns:a16="http://schemas.microsoft.com/office/drawing/2014/main" xmlns="" id="{CC5840B8-31BB-4F92-862E-74EFF05EBE19}"/>
              </a:ext>
            </a:extLst>
          </p:cNvPr>
          <p:cNvGraphicFramePr>
            <a:graphicFrameLocks noGrp="1"/>
          </p:cNvGraphicFramePr>
          <p:nvPr>
            <p:extLst>
              <p:ext uri="{D42A27DB-BD31-4B8C-83A1-F6EECF244321}">
                <p14:modId xmlns:p14="http://schemas.microsoft.com/office/powerpoint/2010/main" val="3425416938"/>
              </p:ext>
            </p:extLst>
          </p:nvPr>
        </p:nvGraphicFramePr>
        <p:xfrm>
          <a:off x="4456401" y="3076697"/>
          <a:ext cx="4669550" cy="853440"/>
        </p:xfrm>
        <a:graphic>
          <a:graphicData uri="http://schemas.openxmlformats.org/drawingml/2006/table">
            <a:tbl>
              <a:tblPr firstRow="1" bandCol="1">
                <a:tableStyleId>{B301B821-A1FF-4177-AEE7-76D212191A09}</a:tableStyleId>
              </a:tblPr>
              <a:tblGrid>
                <a:gridCol w="2334775">
                  <a:extLst>
                    <a:ext uri="{9D8B030D-6E8A-4147-A177-3AD203B41FA5}">
                      <a16:colId xmlns:a16="http://schemas.microsoft.com/office/drawing/2014/main" xmlns="" val="999385496"/>
                    </a:ext>
                  </a:extLst>
                </a:gridCol>
                <a:gridCol w="2334775">
                  <a:extLst>
                    <a:ext uri="{9D8B030D-6E8A-4147-A177-3AD203B41FA5}">
                      <a16:colId xmlns:a16="http://schemas.microsoft.com/office/drawing/2014/main" xmlns="" val="2197487708"/>
                    </a:ext>
                  </a:extLst>
                </a:gridCol>
              </a:tblGrid>
              <a:tr h="191551">
                <a:tc>
                  <a:txBody>
                    <a:bodyPr/>
                    <a:lstStyle/>
                    <a:p>
                      <a:pPr algn="ctr"/>
                      <a:r>
                        <a:rPr lang="fr-FR" sz="1100" dirty="0">
                          <a:latin typeface="+mn-lt"/>
                        </a:rPr>
                        <a:t>Spécification</a:t>
                      </a:r>
                    </a:p>
                  </a:txBody>
                  <a:tcPr anchor="ctr"/>
                </a:tc>
                <a:tc>
                  <a:txBody>
                    <a:bodyPr/>
                    <a:lstStyle/>
                    <a:p>
                      <a:pPr algn="ctr"/>
                      <a:r>
                        <a:rPr lang="fr-FR" sz="1100">
                          <a:latin typeface="+mn-lt"/>
                        </a:rPr>
                        <a:t>MIK</a:t>
                      </a:r>
                    </a:p>
                  </a:txBody>
                  <a:tcPr anchor="ctr"/>
                </a:tc>
                <a:extLst>
                  <a:ext uri="{0D108BD9-81ED-4DB2-BD59-A6C34878D82A}">
                    <a16:rowId xmlns:a16="http://schemas.microsoft.com/office/drawing/2014/main" xmlns="" val="1943522195"/>
                  </a:ext>
                </a:extLst>
              </a:tr>
              <a:tr h="446953">
                <a:tc>
                  <a:txBody>
                    <a:bodyPr/>
                    <a:lstStyle/>
                    <a:p>
                      <a:pPr lvl="0" algn="ctr">
                        <a:lnSpc>
                          <a:spcPct val="100000"/>
                        </a:lnSpc>
                        <a:spcBef>
                          <a:spcPts val="0"/>
                        </a:spcBef>
                        <a:spcAft>
                          <a:spcPts val="0"/>
                        </a:spcAft>
                        <a:buNone/>
                      </a:pPr>
                      <a:r>
                        <a:rPr lang="fr-FR" sz="1100" b="0" i="0" u="none" strike="noStrike" noProof="0">
                          <a:latin typeface="+mn-lt"/>
                        </a:rPr>
                        <a:t>Perturbation</a:t>
                      </a:r>
                      <a:r>
                        <a:rPr lang="fr-FR" sz="1100" b="0" i="0" u="none" strike="noStrike" baseline="0" noProof="0">
                          <a:latin typeface="+mn-lt"/>
                        </a:rPr>
                        <a:t> résiduelle en position</a:t>
                      </a:r>
                      <a:r>
                        <a:rPr lang="fr-FR" sz="1100" b="0" i="0" u="none" strike="noStrike" noProof="0">
                          <a:latin typeface="+mn-lt"/>
                        </a:rPr>
                        <a:t> (incluant tous</a:t>
                      </a:r>
                      <a:r>
                        <a:rPr lang="fr-FR" sz="1100" b="0" i="0" u="none" strike="noStrike" baseline="0" noProof="0">
                          <a:latin typeface="+mn-lt"/>
                        </a:rPr>
                        <a:t> les</a:t>
                      </a:r>
                      <a:r>
                        <a:rPr lang="fr-FR" sz="1100" b="0" i="0" u="none" strike="noStrike" noProof="0">
                          <a:latin typeface="+mn-lt"/>
                        </a:rPr>
                        <a:t> équipements)</a:t>
                      </a:r>
                      <a:endParaRPr lang="fr-FR" sz="1100">
                        <a:latin typeface="+mn-lt"/>
                      </a:endParaRPr>
                    </a:p>
                  </a:txBody>
                  <a:tcPr anchor="ctr"/>
                </a:tc>
                <a:tc>
                  <a:txBody>
                    <a:bodyPr/>
                    <a:lstStyle/>
                    <a:p>
                      <a:pPr lvl="0" algn="ctr">
                        <a:lnSpc>
                          <a:spcPct val="100000"/>
                        </a:lnSpc>
                        <a:spcBef>
                          <a:spcPts val="0"/>
                        </a:spcBef>
                        <a:spcAft>
                          <a:spcPts val="0"/>
                        </a:spcAft>
                        <a:buNone/>
                      </a:pPr>
                      <a:r>
                        <a:rPr lang="fr-FR" sz="1100" b="0" i="0" u="none" strike="noStrike" noProof="0" dirty="0">
                          <a:latin typeface="+mn-lt"/>
                        </a:rPr>
                        <a:t>Horizontalement &lt;20 µm</a:t>
                      </a:r>
                    </a:p>
                    <a:p>
                      <a:pPr lvl="0" algn="ctr" defTabSz="914400">
                        <a:lnSpc>
                          <a:spcPct val="100000"/>
                        </a:lnSpc>
                        <a:spcBef>
                          <a:spcPts val="0"/>
                        </a:spcBef>
                        <a:spcAft>
                          <a:spcPts val="0"/>
                        </a:spcAft>
                        <a:buNone/>
                        <a:tabLst/>
                        <a:defRPr/>
                      </a:pPr>
                      <a:r>
                        <a:rPr lang="fr-FR" sz="1100" b="0" i="0" u="none" strike="noStrike" noProof="0" dirty="0">
                          <a:latin typeface="+mn-lt"/>
                        </a:rPr>
                        <a:t>Verticalement &lt;2 µm</a:t>
                      </a:r>
                    </a:p>
                    <a:p>
                      <a:pPr lvl="0" algn="ctr">
                        <a:lnSpc>
                          <a:spcPct val="100000"/>
                        </a:lnSpc>
                        <a:spcBef>
                          <a:spcPts val="0"/>
                        </a:spcBef>
                        <a:spcAft>
                          <a:spcPts val="0"/>
                        </a:spcAft>
                        <a:buNone/>
                      </a:pPr>
                      <a:r>
                        <a:rPr lang="fr-FR" sz="1100" b="0" i="0" u="none" strike="noStrike" noProof="0" dirty="0">
                          <a:latin typeface="+mn-lt"/>
                        </a:rPr>
                        <a:t>&lt;10% taille faisceau stocké</a:t>
                      </a:r>
                    </a:p>
                  </a:txBody>
                  <a:tcPr anchor="ctr"/>
                </a:tc>
                <a:extLst>
                  <a:ext uri="{0D108BD9-81ED-4DB2-BD59-A6C34878D82A}">
                    <a16:rowId xmlns:a16="http://schemas.microsoft.com/office/drawing/2014/main" xmlns="" val="3645892596"/>
                  </a:ext>
                </a:extLst>
              </a:tr>
            </a:tbl>
          </a:graphicData>
        </a:graphic>
      </p:graphicFrame>
      <p:sp>
        <p:nvSpPr>
          <p:cNvPr id="52" name="ZoneTexte 51">
            <a:extLst>
              <a:ext uri="{FF2B5EF4-FFF2-40B4-BE49-F238E27FC236}">
                <a16:creationId xmlns:a16="http://schemas.microsoft.com/office/drawing/2014/main" xmlns="" id="{BA880A60-D752-487F-AEA2-76688DDB9EE5}"/>
              </a:ext>
            </a:extLst>
          </p:cNvPr>
          <p:cNvSpPr txBox="1"/>
          <p:nvPr/>
        </p:nvSpPr>
        <p:spPr>
          <a:xfrm>
            <a:off x="641092" y="1567238"/>
            <a:ext cx="1326004" cy="338554"/>
          </a:xfrm>
          <a:prstGeom prst="rect">
            <a:avLst/>
          </a:prstGeom>
          <a:noFill/>
        </p:spPr>
        <p:txBody>
          <a:bodyPr wrap="none" rtlCol="0">
            <a:spAutoFit/>
          </a:bodyPr>
          <a:lstStyle/>
          <a:p>
            <a:r>
              <a:rPr lang="en-US" sz="1600"/>
              <a:t>Septum </a:t>
            </a:r>
            <a:r>
              <a:rPr lang="en-US" sz="1600" err="1"/>
              <a:t>actif</a:t>
            </a:r>
            <a:endParaRPr lang="en-US" sz="1600"/>
          </a:p>
        </p:txBody>
      </p:sp>
      <p:sp>
        <p:nvSpPr>
          <p:cNvPr id="54" name="ZoneTexte 53">
            <a:extLst>
              <a:ext uri="{FF2B5EF4-FFF2-40B4-BE49-F238E27FC236}">
                <a16:creationId xmlns:a16="http://schemas.microsoft.com/office/drawing/2014/main" xmlns="" id="{15FB13D3-951D-4133-B0D1-29E7EEB51765}"/>
              </a:ext>
            </a:extLst>
          </p:cNvPr>
          <p:cNvSpPr txBox="1"/>
          <p:nvPr/>
        </p:nvSpPr>
        <p:spPr>
          <a:xfrm>
            <a:off x="2082009" y="1915655"/>
            <a:ext cx="1484702" cy="338554"/>
          </a:xfrm>
          <a:prstGeom prst="rect">
            <a:avLst/>
          </a:prstGeom>
          <a:noFill/>
        </p:spPr>
        <p:txBody>
          <a:bodyPr wrap="none" rtlCol="0">
            <a:spAutoFit/>
          </a:bodyPr>
          <a:lstStyle/>
          <a:p>
            <a:r>
              <a:rPr lang="en-US" sz="1600"/>
              <a:t>Septum </a:t>
            </a:r>
            <a:r>
              <a:rPr lang="en-US" sz="1600" err="1"/>
              <a:t>passif</a:t>
            </a:r>
            <a:endParaRPr lang="en-US" sz="1600"/>
          </a:p>
        </p:txBody>
      </p:sp>
      <p:sp>
        <p:nvSpPr>
          <p:cNvPr id="56" name="ZoneTexte 55">
            <a:extLst>
              <a:ext uri="{FF2B5EF4-FFF2-40B4-BE49-F238E27FC236}">
                <a16:creationId xmlns:a16="http://schemas.microsoft.com/office/drawing/2014/main" xmlns="" id="{12567909-4BDE-4716-9099-B277EBD49B72}"/>
              </a:ext>
            </a:extLst>
          </p:cNvPr>
          <p:cNvSpPr txBox="1"/>
          <p:nvPr/>
        </p:nvSpPr>
        <p:spPr>
          <a:xfrm>
            <a:off x="3077428" y="1434261"/>
            <a:ext cx="1478290" cy="307777"/>
          </a:xfrm>
          <a:prstGeom prst="rect">
            <a:avLst/>
          </a:prstGeom>
          <a:noFill/>
        </p:spPr>
        <p:txBody>
          <a:bodyPr wrap="none" rtlCol="0">
            <a:spAutoFit/>
          </a:bodyPr>
          <a:lstStyle/>
          <a:p>
            <a:r>
              <a:rPr lang="en-US" sz="1400" err="1"/>
              <a:t>Faisceau</a:t>
            </a:r>
            <a:r>
              <a:rPr lang="en-US" sz="1400"/>
              <a:t> </a:t>
            </a:r>
            <a:r>
              <a:rPr lang="en-US" sz="1400" err="1"/>
              <a:t>injecté</a:t>
            </a:r>
            <a:endParaRPr lang="en-US" sz="1400"/>
          </a:p>
        </p:txBody>
      </p:sp>
      <p:sp>
        <p:nvSpPr>
          <p:cNvPr id="61" name="ZoneTexte 60">
            <a:extLst>
              <a:ext uri="{FF2B5EF4-FFF2-40B4-BE49-F238E27FC236}">
                <a16:creationId xmlns:a16="http://schemas.microsoft.com/office/drawing/2014/main" xmlns="" id="{A8D9ED54-8B8B-4B90-9278-6DD11C19DA23}"/>
              </a:ext>
            </a:extLst>
          </p:cNvPr>
          <p:cNvSpPr txBox="1"/>
          <p:nvPr/>
        </p:nvSpPr>
        <p:spPr>
          <a:xfrm>
            <a:off x="3077428" y="775314"/>
            <a:ext cx="1478290" cy="307777"/>
          </a:xfrm>
          <a:prstGeom prst="rect">
            <a:avLst/>
          </a:prstGeom>
          <a:noFill/>
        </p:spPr>
        <p:txBody>
          <a:bodyPr wrap="none" rtlCol="0">
            <a:spAutoFit/>
          </a:bodyPr>
          <a:lstStyle/>
          <a:p>
            <a:r>
              <a:rPr lang="en-US" sz="1400" dirty="0" err="1"/>
              <a:t>Faisceau</a:t>
            </a:r>
            <a:r>
              <a:rPr lang="en-US" sz="1400" dirty="0"/>
              <a:t> </a:t>
            </a:r>
            <a:r>
              <a:rPr lang="en-US" sz="1400" dirty="0" err="1"/>
              <a:t>stocké</a:t>
            </a:r>
            <a:endParaRPr lang="en-US" sz="1400" dirty="0"/>
          </a:p>
        </p:txBody>
      </p:sp>
      <p:sp>
        <p:nvSpPr>
          <p:cNvPr id="22" name="ZoneTexte 21">
            <a:extLst>
              <a:ext uri="{FF2B5EF4-FFF2-40B4-BE49-F238E27FC236}">
                <a16:creationId xmlns:a16="http://schemas.microsoft.com/office/drawing/2014/main" xmlns="" id="{11D98410-E6C7-4304-8E0A-2D5F8D3FE7F5}"/>
              </a:ext>
            </a:extLst>
          </p:cNvPr>
          <p:cNvSpPr txBox="1"/>
          <p:nvPr/>
        </p:nvSpPr>
        <p:spPr>
          <a:xfrm>
            <a:off x="840664" y="6381328"/>
            <a:ext cx="609462" cy="461665"/>
          </a:xfrm>
          <a:prstGeom prst="rect">
            <a:avLst/>
          </a:prstGeom>
          <a:noFill/>
          <a:ln>
            <a:solidFill>
              <a:schemeClr val="tx1"/>
            </a:solidFill>
          </a:ln>
        </p:spPr>
        <p:txBody>
          <a:bodyPr wrap="none" rtlCol="0">
            <a:spAutoFit/>
          </a:bodyPr>
          <a:lstStyle/>
          <a:p>
            <a:r>
              <a:rPr lang="en-US" sz="800">
                <a:solidFill>
                  <a:srgbClr val="00B0F0"/>
                </a:solidFill>
              </a:rPr>
              <a:t>Dipole</a:t>
            </a:r>
          </a:p>
          <a:p>
            <a:r>
              <a:rPr lang="en-US" sz="800" err="1">
                <a:solidFill>
                  <a:srgbClr val="FF0000"/>
                </a:solidFill>
              </a:rPr>
              <a:t>Onduleur</a:t>
            </a:r>
            <a:endParaRPr lang="en-US" sz="800">
              <a:solidFill>
                <a:srgbClr val="FF0000"/>
              </a:solidFill>
            </a:endParaRPr>
          </a:p>
          <a:p>
            <a:r>
              <a:rPr lang="en-US" sz="800">
                <a:solidFill>
                  <a:srgbClr val="00B050"/>
                </a:solidFill>
              </a:rPr>
              <a:t>wiggler</a:t>
            </a:r>
          </a:p>
        </p:txBody>
      </p:sp>
      <p:sp>
        <p:nvSpPr>
          <p:cNvPr id="4" name="ZoneTexte 3">
            <a:extLst>
              <a:ext uri="{FF2B5EF4-FFF2-40B4-BE49-F238E27FC236}">
                <a16:creationId xmlns:a16="http://schemas.microsoft.com/office/drawing/2014/main" xmlns="" id="{DEF4C260-108C-4E34-9411-5B7DE4D3B566}"/>
              </a:ext>
            </a:extLst>
          </p:cNvPr>
          <p:cNvSpPr txBox="1"/>
          <p:nvPr/>
        </p:nvSpPr>
        <p:spPr>
          <a:xfrm>
            <a:off x="1927718" y="2290328"/>
            <a:ext cx="1808098" cy="430887"/>
          </a:xfrm>
          <a:prstGeom prst="rect">
            <a:avLst/>
          </a:prstGeom>
          <a:noFill/>
          <a:ln w="28575">
            <a:solidFill>
              <a:srgbClr val="F0DC08"/>
            </a:solidFill>
          </a:ln>
        </p:spPr>
        <p:txBody>
          <a:bodyPr wrap="square" lIns="91440" tIns="45720" rIns="91440" bIns="45720" rtlCol="0" anchor="t">
            <a:spAutoFit/>
          </a:bodyPr>
          <a:lstStyle/>
          <a:p>
            <a:pPr algn="just"/>
            <a:r>
              <a:rPr lang="en-US" sz="1100" dirty="0">
                <a:solidFill>
                  <a:schemeClr val="accent1"/>
                </a:solidFill>
              </a:rPr>
              <a:t>Un MIK pour </a:t>
            </a:r>
            <a:r>
              <a:rPr lang="en-US" sz="1100" dirty="0" err="1">
                <a:solidFill>
                  <a:schemeClr val="accent1"/>
                </a:solidFill>
              </a:rPr>
              <a:t>davantage</a:t>
            </a:r>
            <a:r>
              <a:rPr lang="en-US" sz="1100" dirty="0">
                <a:solidFill>
                  <a:schemeClr val="accent1"/>
                </a:solidFill>
              </a:rPr>
              <a:t> de transparence</a:t>
            </a:r>
          </a:p>
        </p:txBody>
      </p:sp>
      <p:pic>
        <p:nvPicPr>
          <p:cNvPr id="18" name="Image 17">
            <a:extLst>
              <a:ext uri="{FF2B5EF4-FFF2-40B4-BE49-F238E27FC236}">
                <a16:creationId xmlns:a16="http://schemas.microsoft.com/office/drawing/2014/main" xmlns="" id="{6A8664B6-3E9F-47CD-A076-B221494D1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6849" y="4010976"/>
            <a:ext cx="3366389" cy="2833852"/>
          </a:xfrm>
          <a:prstGeom prst="rect">
            <a:avLst/>
          </a:prstGeom>
        </p:spPr>
      </p:pic>
      <p:sp>
        <p:nvSpPr>
          <p:cNvPr id="60" name="Ellipse 59">
            <a:extLst>
              <a:ext uri="{FF2B5EF4-FFF2-40B4-BE49-F238E27FC236}">
                <a16:creationId xmlns:a16="http://schemas.microsoft.com/office/drawing/2014/main" xmlns="" id="{6339A2D9-4FA8-4376-9329-63C032828924}"/>
              </a:ext>
            </a:extLst>
          </p:cNvPr>
          <p:cNvSpPr/>
          <p:nvPr/>
        </p:nvSpPr>
        <p:spPr>
          <a:xfrm>
            <a:off x="6745995" y="5351677"/>
            <a:ext cx="81527"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llipse 66">
            <a:extLst>
              <a:ext uri="{FF2B5EF4-FFF2-40B4-BE49-F238E27FC236}">
                <a16:creationId xmlns:a16="http://schemas.microsoft.com/office/drawing/2014/main" xmlns="" id="{8FDE8FEE-ABCA-4A3A-BB3B-946126284E6F}"/>
              </a:ext>
            </a:extLst>
          </p:cNvPr>
          <p:cNvSpPr/>
          <p:nvPr/>
        </p:nvSpPr>
        <p:spPr>
          <a:xfrm>
            <a:off x="7403972" y="4242648"/>
            <a:ext cx="81527"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ZoneTexte 68">
            <a:extLst>
              <a:ext uri="{FF2B5EF4-FFF2-40B4-BE49-F238E27FC236}">
                <a16:creationId xmlns:a16="http://schemas.microsoft.com/office/drawing/2014/main" xmlns="" id="{28E539DB-F8F3-49E1-B6C9-E5ADA37677B0}"/>
              </a:ext>
            </a:extLst>
          </p:cNvPr>
          <p:cNvSpPr txBox="1"/>
          <p:nvPr/>
        </p:nvSpPr>
        <p:spPr>
          <a:xfrm>
            <a:off x="5677199" y="5196071"/>
            <a:ext cx="960519" cy="523220"/>
          </a:xfrm>
          <a:prstGeom prst="rect">
            <a:avLst/>
          </a:prstGeom>
          <a:noFill/>
        </p:spPr>
        <p:txBody>
          <a:bodyPr wrap="none" rtlCol="0">
            <a:spAutoFit/>
          </a:bodyPr>
          <a:lstStyle/>
          <a:p>
            <a:pPr algn="ctr"/>
            <a:r>
              <a:rPr lang="en-US" sz="1400" err="1">
                <a:solidFill>
                  <a:srgbClr val="00B050"/>
                </a:solidFill>
              </a:rPr>
              <a:t>Faisceau</a:t>
            </a:r>
            <a:r>
              <a:rPr lang="en-US" sz="1400">
                <a:solidFill>
                  <a:srgbClr val="00B050"/>
                </a:solidFill>
              </a:rPr>
              <a:t> </a:t>
            </a:r>
          </a:p>
          <a:p>
            <a:pPr algn="ctr"/>
            <a:r>
              <a:rPr lang="en-US" sz="1400" err="1">
                <a:solidFill>
                  <a:srgbClr val="00B050"/>
                </a:solidFill>
              </a:rPr>
              <a:t>stocké</a:t>
            </a:r>
            <a:endParaRPr lang="en-US" sz="1400">
              <a:solidFill>
                <a:srgbClr val="00B050"/>
              </a:solidFill>
            </a:endParaRPr>
          </a:p>
        </p:txBody>
      </p:sp>
      <p:sp>
        <p:nvSpPr>
          <p:cNvPr id="70" name="ZoneTexte 69">
            <a:extLst>
              <a:ext uri="{FF2B5EF4-FFF2-40B4-BE49-F238E27FC236}">
                <a16:creationId xmlns:a16="http://schemas.microsoft.com/office/drawing/2014/main" xmlns="" id="{B398F14A-DD47-4F4D-B1BB-C83A29275C6E}"/>
              </a:ext>
            </a:extLst>
          </p:cNvPr>
          <p:cNvSpPr txBox="1"/>
          <p:nvPr/>
        </p:nvSpPr>
        <p:spPr>
          <a:xfrm>
            <a:off x="6345557" y="4352396"/>
            <a:ext cx="960519" cy="523220"/>
          </a:xfrm>
          <a:prstGeom prst="rect">
            <a:avLst/>
          </a:prstGeom>
          <a:noFill/>
        </p:spPr>
        <p:txBody>
          <a:bodyPr wrap="none" rtlCol="0">
            <a:spAutoFit/>
          </a:bodyPr>
          <a:lstStyle/>
          <a:p>
            <a:pPr algn="ctr"/>
            <a:r>
              <a:rPr lang="en-US" sz="1400" err="1">
                <a:solidFill>
                  <a:srgbClr val="C00000"/>
                </a:solidFill>
              </a:rPr>
              <a:t>Faisceau</a:t>
            </a:r>
            <a:r>
              <a:rPr lang="en-US" sz="1400">
                <a:solidFill>
                  <a:srgbClr val="C00000"/>
                </a:solidFill>
              </a:rPr>
              <a:t> </a:t>
            </a:r>
          </a:p>
          <a:p>
            <a:pPr algn="ctr"/>
            <a:r>
              <a:rPr lang="en-US" sz="1400" err="1">
                <a:solidFill>
                  <a:srgbClr val="C00000"/>
                </a:solidFill>
              </a:rPr>
              <a:t>injecté</a:t>
            </a:r>
            <a:endParaRPr lang="en-US" sz="1400">
              <a:solidFill>
                <a:srgbClr val="C00000"/>
              </a:solidFill>
            </a:endParaRPr>
          </a:p>
        </p:txBody>
      </p:sp>
      <p:sp>
        <p:nvSpPr>
          <p:cNvPr id="9" name="ZoneTexte 8">
            <a:extLst>
              <a:ext uri="{FF2B5EF4-FFF2-40B4-BE49-F238E27FC236}">
                <a16:creationId xmlns:a16="http://schemas.microsoft.com/office/drawing/2014/main" xmlns="" id="{A03E784C-94BB-7047-AFA6-56712C174390}"/>
              </a:ext>
            </a:extLst>
          </p:cNvPr>
          <p:cNvSpPr txBox="1"/>
          <p:nvPr/>
        </p:nvSpPr>
        <p:spPr>
          <a:xfrm>
            <a:off x="7079090" y="5326372"/>
            <a:ext cx="731290" cy="261610"/>
          </a:xfrm>
          <a:prstGeom prst="rect">
            <a:avLst/>
          </a:prstGeom>
          <a:noFill/>
        </p:spPr>
        <p:txBody>
          <a:bodyPr wrap="none" rtlCol="0">
            <a:spAutoFit/>
          </a:bodyPr>
          <a:lstStyle/>
          <a:p>
            <a:r>
              <a:rPr lang="fr-FR" sz="1050"/>
              <a:t>10.3 mm</a:t>
            </a:r>
          </a:p>
        </p:txBody>
      </p:sp>
      <p:cxnSp>
        <p:nvCxnSpPr>
          <p:cNvPr id="58" name="Connecteur droit 57">
            <a:extLst>
              <a:ext uri="{FF2B5EF4-FFF2-40B4-BE49-F238E27FC236}">
                <a16:creationId xmlns:a16="http://schemas.microsoft.com/office/drawing/2014/main" xmlns="" id="{9C7B57D7-962B-4A98-97C2-14660C78358D}"/>
              </a:ext>
            </a:extLst>
          </p:cNvPr>
          <p:cNvCxnSpPr>
            <a:cxnSpLocks/>
          </p:cNvCxnSpPr>
          <p:nvPr/>
        </p:nvCxnSpPr>
        <p:spPr>
          <a:xfrm flipV="1">
            <a:off x="2895542" y="2254183"/>
            <a:ext cx="2623924" cy="1951087"/>
          </a:xfrm>
          <a:prstGeom prst="line">
            <a:avLst/>
          </a:prstGeom>
        </p:spPr>
        <p:style>
          <a:lnRef idx="1">
            <a:schemeClr val="accent1"/>
          </a:lnRef>
          <a:fillRef idx="0">
            <a:schemeClr val="accent1"/>
          </a:fillRef>
          <a:effectRef idx="0">
            <a:schemeClr val="accent1"/>
          </a:effectRef>
          <a:fontRef idx="minor">
            <a:schemeClr val="tx1"/>
          </a:fontRef>
        </p:style>
      </p:cxnSp>
      <p:sp>
        <p:nvSpPr>
          <p:cNvPr id="63" name="Titre 1"/>
          <p:cNvSpPr>
            <a:spLocks noGrp="1"/>
          </p:cNvSpPr>
          <p:nvPr>
            <p:ph type="title"/>
          </p:nvPr>
        </p:nvSpPr>
        <p:spPr>
          <a:xfrm>
            <a:off x="1691680" y="194400"/>
            <a:ext cx="7247120" cy="565200"/>
          </a:xfrm>
        </p:spPr>
        <p:txBody>
          <a:bodyPr/>
          <a:lstStyle/>
          <a:p>
            <a:r>
              <a:rPr lang="en-US" sz="1400" dirty="0" err="1"/>
              <a:t>Schéma</a:t>
            </a:r>
            <a:r>
              <a:rPr lang="en-US" sz="1400" dirty="0"/>
              <a:t> </a:t>
            </a:r>
            <a:r>
              <a:rPr lang="en-US" sz="1400" dirty="0" err="1"/>
              <a:t>d’injection</a:t>
            </a:r>
            <a:r>
              <a:rPr lang="en-US" sz="1400" dirty="0"/>
              <a:t> hors-axe </a:t>
            </a:r>
            <a:r>
              <a:rPr lang="en-US" sz="1400" dirty="0" err="1"/>
              <a:t>innovant</a:t>
            </a:r>
            <a:r>
              <a:rPr lang="en-US" sz="1400" dirty="0"/>
              <a:t> pour </a:t>
            </a:r>
            <a:r>
              <a:rPr lang="en-US" sz="1400" dirty="0" err="1"/>
              <a:t>l’opération</a:t>
            </a:r>
            <a:r>
              <a:rPr lang="en-US" sz="1400" dirty="0"/>
              <a:t> </a:t>
            </a:r>
            <a:r>
              <a:rPr lang="en-US" sz="1400" dirty="0" err="1"/>
              <a:t>en</a:t>
            </a:r>
            <a:r>
              <a:rPr lang="en-US" sz="1400" dirty="0"/>
              <a:t> </a:t>
            </a:r>
            <a:r>
              <a:rPr lang="en-US" sz="1400" dirty="0" smtClean="0"/>
              <a:t>mode Top-Up </a:t>
            </a:r>
            <a:r>
              <a:rPr lang="en-US" sz="1400" dirty="0"/>
              <a:t>à SOLEIL</a:t>
            </a:r>
          </a:p>
        </p:txBody>
      </p:sp>
      <p:pic>
        <p:nvPicPr>
          <p:cNvPr id="62" name="Image 61" descr="Une image contenant intérieur, salle de bain, plancher, évier&#10;&#10;Description générée automatiquement">
            <a:extLst>
              <a:ext uri="{FF2B5EF4-FFF2-40B4-BE49-F238E27FC236}">
                <a16:creationId xmlns:a16="http://schemas.microsoft.com/office/drawing/2014/main" xmlns="" id="{2B498DE0-9315-45CD-8BE7-8E7A7F0443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2127" y="1723944"/>
            <a:ext cx="2728374" cy="1273928"/>
          </a:xfrm>
          <a:prstGeom prst="rect">
            <a:avLst/>
          </a:prstGeom>
          <a:ln>
            <a:solidFill>
              <a:schemeClr val="accent1"/>
            </a:solidFill>
          </a:ln>
        </p:spPr>
      </p:pic>
      <p:cxnSp>
        <p:nvCxnSpPr>
          <p:cNvPr id="5" name="Connecteur droit 4">
            <a:extLst>
              <a:ext uri="{FF2B5EF4-FFF2-40B4-BE49-F238E27FC236}">
                <a16:creationId xmlns:a16="http://schemas.microsoft.com/office/drawing/2014/main" xmlns="" id="{67F6E9CC-FD8D-49A9-AA1C-15DB07632621}"/>
              </a:ext>
            </a:extLst>
          </p:cNvPr>
          <p:cNvCxnSpPr>
            <a:cxnSpLocks/>
            <a:endCxn id="9" idx="0"/>
          </p:cNvCxnSpPr>
          <p:nvPr/>
        </p:nvCxnSpPr>
        <p:spPr>
          <a:xfrm>
            <a:off x="7444735" y="4304936"/>
            <a:ext cx="0" cy="102143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2380720" y="4885129"/>
            <a:ext cx="954107" cy="230832"/>
          </a:xfrm>
          <a:prstGeom prst="rect">
            <a:avLst/>
          </a:prstGeom>
          <a:noFill/>
        </p:spPr>
        <p:txBody>
          <a:bodyPr wrap="none" rtlCol="0">
            <a:spAutoFit/>
          </a:bodyPr>
          <a:lstStyle/>
          <a:p>
            <a:r>
              <a:rPr lang="en-US" sz="900" dirty="0" err="1" smtClean="0"/>
              <a:t>Linac</a:t>
            </a:r>
            <a:r>
              <a:rPr lang="en-US" sz="900" dirty="0" smtClean="0"/>
              <a:t> 110 </a:t>
            </a:r>
            <a:r>
              <a:rPr lang="en-US" sz="900" dirty="0"/>
              <a:t>MeV</a:t>
            </a:r>
          </a:p>
        </p:txBody>
      </p:sp>
      <p:sp>
        <p:nvSpPr>
          <p:cNvPr id="64" name="ZoneTexte 63"/>
          <p:cNvSpPr txBox="1"/>
          <p:nvPr/>
        </p:nvSpPr>
        <p:spPr>
          <a:xfrm>
            <a:off x="1531074" y="4633391"/>
            <a:ext cx="817829" cy="369332"/>
          </a:xfrm>
          <a:prstGeom prst="rect">
            <a:avLst/>
          </a:prstGeom>
          <a:noFill/>
        </p:spPr>
        <p:txBody>
          <a:bodyPr wrap="square" rtlCol="0">
            <a:spAutoFit/>
          </a:bodyPr>
          <a:lstStyle/>
          <a:p>
            <a:pPr algn="ctr"/>
            <a:r>
              <a:rPr lang="en-US" sz="900" dirty="0" smtClean="0"/>
              <a:t>Booster </a:t>
            </a:r>
            <a:r>
              <a:rPr lang="en-US" sz="900" dirty="0"/>
              <a:t>2.75 GeV</a:t>
            </a:r>
          </a:p>
        </p:txBody>
      </p:sp>
      <p:sp>
        <p:nvSpPr>
          <p:cNvPr id="65" name="ZoneTexte 64"/>
          <p:cNvSpPr txBox="1"/>
          <p:nvPr/>
        </p:nvSpPr>
        <p:spPr>
          <a:xfrm>
            <a:off x="1722458" y="5589240"/>
            <a:ext cx="1265273" cy="369332"/>
          </a:xfrm>
          <a:prstGeom prst="rect">
            <a:avLst/>
          </a:prstGeom>
          <a:noFill/>
        </p:spPr>
        <p:txBody>
          <a:bodyPr wrap="square" rtlCol="0">
            <a:spAutoFit/>
          </a:bodyPr>
          <a:lstStyle/>
          <a:p>
            <a:pPr algn="ctr"/>
            <a:r>
              <a:rPr lang="en-US" sz="900" dirty="0" err="1" smtClean="0"/>
              <a:t>Anneau</a:t>
            </a:r>
            <a:r>
              <a:rPr lang="en-US" sz="900" dirty="0" smtClean="0"/>
              <a:t> de </a:t>
            </a:r>
            <a:r>
              <a:rPr lang="en-US" sz="900" dirty="0" err="1" smtClean="0"/>
              <a:t>stockage</a:t>
            </a:r>
            <a:r>
              <a:rPr lang="en-US" sz="900" dirty="0" smtClean="0"/>
              <a:t> </a:t>
            </a:r>
            <a:r>
              <a:rPr lang="en-US" sz="900" dirty="0"/>
              <a:t>2.75 GeV</a:t>
            </a:r>
          </a:p>
        </p:txBody>
      </p:sp>
    </p:spTree>
    <p:extLst>
      <p:ext uri="{BB962C8B-B14F-4D97-AF65-F5344CB8AC3E}">
        <p14:creationId xmlns:p14="http://schemas.microsoft.com/office/powerpoint/2010/main" val="3153786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C9F7DAB-DA5F-43DB-AED0-AF7A4CFEB16F}"/>
              </a:ext>
            </a:extLst>
          </p:cNvPr>
          <p:cNvSpPr>
            <a:spLocks noGrp="1"/>
          </p:cNvSpPr>
          <p:nvPr>
            <p:ph type="title"/>
          </p:nvPr>
        </p:nvSpPr>
        <p:spPr/>
        <p:txBody>
          <a:bodyPr/>
          <a:lstStyle/>
          <a:p>
            <a:r>
              <a:rPr lang="en-US"/>
              <a:t>Conception </a:t>
            </a:r>
            <a:r>
              <a:rPr lang="en-US" err="1"/>
              <a:t>mécanique</a:t>
            </a:r>
            <a:r>
              <a:rPr lang="en-US"/>
              <a:t> &amp; </a:t>
            </a:r>
            <a:r>
              <a:rPr lang="en-US" err="1"/>
              <a:t>magnétique</a:t>
            </a:r>
            <a:endParaRPr lang="en-US"/>
          </a:p>
        </p:txBody>
      </p:sp>
      <p:pic>
        <p:nvPicPr>
          <p:cNvPr id="5" name="Espace réservé du contenu 4" descr="Une image contenant intérieur, métal, argent&#10;&#10;Description générée automatiquement">
            <a:extLst>
              <a:ext uri="{FF2B5EF4-FFF2-40B4-BE49-F238E27FC236}">
                <a16:creationId xmlns:a16="http://schemas.microsoft.com/office/drawing/2014/main" xmlns="" id="{BF3DFF9F-DBF2-48EC-B899-191CF424638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61704" y="969701"/>
            <a:ext cx="3216952" cy="2412714"/>
          </a:xfrm>
          <a:ln>
            <a:solidFill>
              <a:schemeClr val="accent1"/>
            </a:solidFill>
          </a:ln>
        </p:spPr>
      </p:pic>
      <p:sp>
        <p:nvSpPr>
          <p:cNvPr id="40" name="ZoneTexte 39">
            <a:extLst>
              <a:ext uri="{FF2B5EF4-FFF2-40B4-BE49-F238E27FC236}">
                <a16:creationId xmlns:a16="http://schemas.microsoft.com/office/drawing/2014/main" xmlns="" id="{986B9D8D-CCFF-4BE6-A0D8-FFDE84408B9E}"/>
              </a:ext>
            </a:extLst>
          </p:cNvPr>
          <p:cNvSpPr txBox="1"/>
          <p:nvPr/>
        </p:nvSpPr>
        <p:spPr>
          <a:xfrm>
            <a:off x="3153830" y="934150"/>
            <a:ext cx="3224826" cy="276999"/>
          </a:xfrm>
          <a:prstGeom prst="rect">
            <a:avLst/>
          </a:prstGeom>
          <a:solidFill>
            <a:schemeClr val="bg1"/>
          </a:solidFill>
          <a:ln>
            <a:solidFill>
              <a:schemeClr val="accent1"/>
            </a:solidFill>
          </a:ln>
        </p:spPr>
        <p:txBody>
          <a:bodyPr wrap="square" lIns="91440" tIns="45720" rIns="91440" bIns="45720" rtlCol="0" anchor="t">
            <a:spAutoFit/>
          </a:bodyPr>
          <a:lstStyle/>
          <a:p>
            <a:pPr algn="ctr"/>
            <a:r>
              <a:rPr lang="fr-FR" sz="1200"/>
              <a:t>Dépôt de Ti dans la chambre à vide du MIK</a:t>
            </a:r>
            <a:endParaRPr lang="en-US" sz="1600">
              <a:cs typeface="Arial"/>
            </a:endParaRPr>
          </a:p>
        </p:txBody>
      </p:sp>
      <p:sp>
        <p:nvSpPr>
          <p:cNvPr id="10" name="ZoneTexte 9">
            <a:extLst>
              <a:ext uri="{FF2B5EF4-FFF2-40B4-BE49-F238E27FC236}">
                <a16:creationId xmlns:a16="http://schemas.microsoft.com/office/drawing/2014/main" xmlns="" id="{9B3E9DBD-F0C9-4635-9810-D30EB4AB9939}"/>
              </a:ext>
            </a:extLst>
          </p:cNvPr>
          <p:cNvSpPr txBox="1"/>
          <p:nvPr/>
        </p:nvSpPr>
        <p:spPr>
          <a:xfrm>
            <a:off x="67477" y="3713186"/>
            <a:ext cx="3032490" cy="430887"/>
          </a:xfrm>
          <a:prstGeom prst="rect">
            <a:avLst/>
          </a:prstGeom>
          <a:noFill/>
          <a:ln w="28575">
            <a:solidFill>
              <a:srgbClr val="F0DC08"/>
            </a:solidFill>
          </a:ln>
        </p:spPr>
        <p:txBody>
          <a:bodyPr wrap="square" rtlCol="0">
            <a:spAutoFit/>
          </a:bodyPr>
          <a:lstStyle/>
          <a:p>
            <a:pPr algn="ctr"/>
            <a:r>
              <a:rPr lang="en-US" sz="1100" dirty="0">
                <a:solidFill>
                  <a:schemeClr val="accent1"/>
                </a:solidFill>
              </a:rPr>
              <a:t>La plus petite </a:t>
            </a:r>
            <a:r>
              <a:rPr lang="en-US" sz="1100" dirty="0" err="1">
                <a:solidFill>
                  <a:schemeClr val="accent1"/>
                </a:solidFill>
              </a:rPr>
              <a:t>ouverture</a:t>
            </a:r>
            <a:r>
              <a:rPr lang="en-US" sz="1100" dirty="0">
                <a:solidFill>
                  <a:schemeClr val="accent1"/>
                </a:solidFill>
              </a:rPr>
              <a:t> physique </a:t>
            </a:r>
            <a:r>
              <a:rPr lang="en-US" sz="1100" dirty="0" err="1" smtClean="0">
                <a:solidFill>
                  <a:schemeClr val="accent1"/>
                </a:solidFill>
              </a:rPr>
              <a:t>horizontale</a:t>
            </a:r>
            <a:r>
              <a:rPr lang="en-US" sz="1100" dirty="0" smtClean="0">
                <a:solidFill>
                  <a:schemeClr val="accent1"/>
                </a:solidFill>
              </a:rPr>
              <a:t> et </a:t>
            </a:r>
            <a:r>
              <a:rPr lang="en-US" sz="1100" dirty="0" err="1" smtClean="0">
                <a:solidFill>
                  <a:schemeClr val="accent1"/>
                </a:solidFill>
              </a:rPr>
              <a:t>verticale</a:t>
            </a:r>
            <a:r>
              <a:rPr lang="en-US" sz="1100" dirty="0" smtClean="0">
                <a:solidFill>
                  <a:schemeClr val="accent1"/>
                </a:solidFill>
              </a:rPr>
              <a:t> </a:t>
            </a:r>
            <a:r>
              <a:rPr lang="en-US" sz="1100" dirty="0">
                <a:solidFill>
                  <a:schemeClr val="accent1"/>
                </a:solidFill>
              </a:rPr>
              <a:t>de </a:t>
            </a:r>
            <a:r>
              <a:rPr lang="en-US" sz="1100" dirty="0" err="1">
                <a:solidFill>
                  <a:schemeClr val="accent1"/>
                </a:solidFill>
              </a:rPr>
              <a:t>l’anneau</a:t>
            </a:r>
            <a:r>
              <a:rPr lang="en-US" sz="1100" dirty="0">
                <a:solidFill>
                  <a:schemeClr val="accent1"/>
                </a:solidFill>
              </a:rPr>
              <a:t> de </a:t>
            </a:r>
            <a:r>
              <a:rPr lang="en-US" sz="1100" dirty="0" err="1">
                <a:solidFill>
                  <a:schemeClr val="accent1"/>
                </a:solidFill>
              </a:rPr>
              <a:t>stockage</a:t>
            </a:r>
            <a:endParaRPr lang="en-US" sz="1100" dirty="0">
              <a:solidFill>
                <a:schemeClr val="accent1"/>
              </a:solidFill>
            </a:endParaRPr>
          </a:p>
        </p:txBody>
      </p:sp>
      <p:pic>
        <p:nvPicPr>
          <p:cNvPr id="19" name="Image 18">
            <a:extLst>
              <a:ext uri="{FF2B5EF4-FFF2-40B4-BE49-F238E27FC236}">
                <a16:creationId xmlns:a16="http://schemas.microsoft.com/office/drawing/2014/main" xmlns="" id="{ECEF8F6C-3869-49EE-82F4-C650612D9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09" y="806722"/>
            <a:ext cx="2866227" cy="2738672"/>
          </a:xfrm>
          <a:prstGeom prst="rect">
            <a:avLst/>
          </a:prstGeom>
        </p:spPr>
      </p:pic>
      <p:sp>
        <p:nvSpPr>
          <p:cNvPr id="51" name="ZoneTexte 50">
            <a:extLst>
              <a:ext uri="{FF2B5EF4-FFF2-40B4-BE49-F238E27FC236}">
                <a16:creationId xmlns:a16="http://schemas.microsoft.com/office/drawing/2014/main" xmlns="" id="{B70E9A2D-59EB-46DF-A740-DF7D7C945B37}"/>
              </a:ext>
            </a:extLst>
          </p:cNvPr>
          <p:cNvSpPr txBox="1"/>
          <p:nvPr/>
        </p:nvSpPr>
        <p:spPr>
          <a:xfrm>
            <a:off x="732568" y="1970574"/>
            <a:ext cx="800005" cy="430887"/>
          </a:xfrm>
          <a:prstGeom prst="rect">
            <a:avLst/>
          </a:prstGeom>
          <a:noFill/>
        </p:spPr>
        <p:txBody>
          <a:bodyPr wrap="square" rtlCol="0">
            <a:spAutoFit/>
          </a:bodyPr>
          <a:lstStyle/>
          <a:p>
            <a:r>
              <a:rPr lang="en-US" sz="1100" b="1" err="1">
                <a:solidFill>
                  <a:schemeClr val="accent5"/>
                </a:solidFill>
              </a:rPr>
              <a:t>Faisceau</a:t>
            </a:r>
            <a:r>
              <a:rPr lang="en-US" sz="1100" b="1">
                <a:solidFill>
                  <a:schemeClr val="accent5"/>
                </a:solidFill>
              </a:rPr>
              <a:t> </a:t>
            </a:r>
            <a:r>
              <a:rPr lang="en-US" sz="1100" b="1" err="1">
                <a:solidFill>
                  <a:schemeClr val="accent5"/>
                </a:solidFill>
              </a:rPr>
              <a:t>stocké</a:t>
            </a:r>
            <a:endParaRPr lang="en-US" sz="1100" b="1">
              <a:solidFill>
                <a:schemeClr val="accent5"/>
              </a:solidFill>
            </a:endParaRPr>
          </a:p>
        </p:txBody>
      </p:sp>
      <p:sp>
        <p:nvSpPr>
          <p:cNvPr id="53" name="ZoneTexte 52">
            <a:extLst>
              <a:ext uri="{FF2B5EF4-FFF2-40B4-BE49-F238E27FC236}">
                <a16:creationId xmlns:a16="http://schemas.microsoft.com/office/drawing/2014/main" xmlns="" id="{629D1BF2-66B7-4322-98CF-302C26010047}"/>
              </a:ext>
            </a:extLst>
          </p:cNvPr>
          <p:cNvSpPr txBox="1"/>
          <p:nvPr/>
        </p:nvSpPr>
        <p:spPr>
          <a:xfrm>
            <a:off x="1991755" y="2271489"/>
            <a:ext cx="835112" cy="430887"/>
          </a:xfrm>
          <a:prstGeom prst="rect">
            <a:avLst/>
          </a:prstGeom>
          <a:noFill/>
        </p:spPr>
        <p:txBody>
          <a:bodyPr wrap="square" rtlCol="0">
            <a:spAutoFit/>
          </a:bodyPr>
          <a:lstStyle/>
          <a:p>
            <a:r>
              <a:rPr lang="en-US" sz="1100" b="1" err="1">
                <a:solidFill>
                  <a:srgbClr val="7030A0"/>
                </a:solidFill>
              </a:rPr>
              <a:t>Faisceau</a:t>
            </a:r>
            <a:r>
              <a:rPr lang="en-US" sz="1100" b="1">
                <a:solidFill>
                  <a:srgbClr val="7030A0"/>
                </a:solidFill>
              </a:rPr>
              <a:t> </a:t>
            </a:r>
            <a:r>
              <a:rPr lang="en-US" sz="1100" b="1" err="1">
                <a:solidFill>
                  <a:srgbClr val="7030A0"/>
                </a:solidFill>
              </a:rPr>
              <a:t>injecté</a:t>
            </a:r>
            <a:endParaRPr lang="en-US" sz="1100" b="1">
              <a:solidFill>
                <a:srgbClr val="7030A0"/>
              </a:solidFill>
            </a:endParaRPr>
          </a:p>
        </p:txBody>
      </p:sp>
      <p:pic>
        <p:nvPicPr>
          <p:cNvPr id="55" name="Espace réservé du contenu 4">
            <a:extLst>
              <a:ext uri="{FF2B5EF4-FFF2-40B4-BE49-F238E27FC236}">
                <a16:creationId xmlns:a16="http://schemas.microsoft.com/office/drawing/2014/main" xmlns="" id="{8A3DE030-0456-4078-B9BF-514FC61CA8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8171" y="3698260"/>
            <a:ext cx="3842432" cy="3157641"/>
          </a:xfrm>
          <a:prstGeom prst="rect">
            <a:avLst/>
          </a:prstGeom>
        </p:spPr>
      </p:pic>
      <p:pic>
        <p:nvPicPr>
          <p:cNvPr id="58" name="Image 57" descr="Une image contenant texte, tableau blanc&#10;&#10;Description générée automatiquement">
            <a:extLst>
              <a:ext uri="{FF2B5EF4-FFF2-40B4-BE49-F238E27FC236}">
                <a16:creationId xmlns:a16="http://schemas.microsoft.com/office/drawing/2014/main" xmlns="" id="{4C83B3B4-E434-407F-A317-C0767E56A89A}"/>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658" r="8671"/>
          <a:stretch/>
        </p:blipFill>
        <p:spPr>
          <a:xfrm rot="21206446">
            <a:off x="7199790" y="2078615"/>
            <a:ext cx="1982693" cy="1589279"/>
          </a:xfrm>
          <a:prstGeom prst="rect">
            <a:avLst/>
          </a:prstGeom>
        </p:spPr>
      </p:pic>
      <p:pic>
        <p:nvPicPr>
          <p:cNvPr id="59" name="Image 58">
            <a:extLst>
              <a:ext uri="{FF2B5EF4-FFF2-40B4-BE49-F238E27FC236}">
                <a16:creationId xmlns:a16="http://schemas.microsoft.com/office/drawing/2014/main" xmlns="" id="{3456251C-8FEA-45F0-B8CE-9EE31E56377B}"/>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3168" r="6370"/>
          <a:stretch/>
        </p:blipFill>
        <p:spPr>
          <a:xfrm>
            <a:off x="6440537" y="969701"/>
            <a:ext cx="2680065" cy="2412714"/>
          </a:xfrm>
          <a:prstGeom prst="rect">
            <a:avLst/>
          </a:prstGeom>
        </p:spPr>
      </p:pic>
      <p:graphicFrame>
        <p:nvGraphicFramePr>
          <p:cNvPr id="60" name="Tableau 20">
            <a:extLst>
              <a:ext uri="{FF2B5EF4-FFF2-40B4-BE49-F238E27FC236}">
                <a16:creationId xmlns:a16="http://schemas.microsoft.com/office/drawing/2014/main" xmlns="" id="{20768EF4-5452-4CE9-9528-2AFC89196BBE}"/>
              </a:ext>
            </a:extLst>
          </p:cNvPr>
          <p:cNvGraphicFramePr>
            <a:graphicFrameLocks noGrp="1"/>
          </p:cNvGraphicFramePr>
          <p:nvPr>
            <p:extLst>
              <p:ext uri="{D42A27DB-BD31-4B8C-83A1-F6EECF244321}">
                <p14:modId xmlns:p14="http://schemas.microsoft.com/office/powerpoint/2010/main" val="2293848406"/>
              </p:ext>
            </p:extLst>
          </p:nvPr>
        </p:nvGraphicFramePr>
        <p:xfrm>
          <a:off x="-2649" y="4398920"/>
          <a:ext cx="5099750" cy="2412716"/>
        </p:xfrm>
        <a:graphic>
          <a:graphicData uri="http://schemas.openxmlformats.org/drawingml/2006/table">
            <a:tbl>
              <a:tblPr firstRow="1" bandCol="1">
                <a:tableStyleId>{B301B821-A1FF-4177-AEE7-76D212191A09}</a:tableStyleId>
              </a:tblPr>
              <a:tblGrid>
                <a:gridCol w="2549875">
                  <a:extLst>
                    <a:ext uri="{9D8B030D-6E8A-4147-A177-3AD203B41FA5}">
                      <a16:colId xmlns:a16="http://schemas.microsoft.com/office/drawing/2014/main" xmlns="" val="999385496"/>
                    </a:ext>
                  </a:extLst>
                </a:gridCol>
                <a:gridCol w="2549875">
                  <a:extLst>
                    <a:ext uri="{9D8B030D-6E8A-4147-A177-3AD203B41FA5}">
                      <a16:colId xmlns:a16="http://schemas.microsoft.com/office/drawing/2014/main" xmlns="" val="2197487708"/>
                    </a:ext>
                  </a:extLst>
                </a:gridCol>
              </a:tblGrid>
              <a:tr h="319548">
                <a:tc>
                  <a:txBody>
                    <a:bodyPr/>
                    <a:lstStyle/>
                    <a:p>
                      <a:pPr algn="ctr"/>
                      <a:r>
                        <a:rPr lang="fr-FR" sz="1200" dirty="0"/>
                        <a:t>Caractéristiques</a:t>
                      </a:r>
                    </a:p>
                  </a:txBody>
                  <a:tcPr anchor="ctr"/>
                </a:tc>
                <a:tc>
                  <a:txBody>
                    <a:bodyPr/>
                    <a:lstStyle/>
                    <a:p>
                      <a:pPr algn="ctr"/>
                      <a:r>
                        <a:rPr lang="fr-FR" sz="1200"/>
                        <a:t>MIK</a:t>
                      </a:r>
                    </a:p>
                  </a:txBody>
                  <a:tcPr anchor="ctr"/>
                </a:tc>
                <a:extLst>
                  <a:ext uri="{0D108BD9-81ED-4DB2-BD59-A6C34878D82A}">
                    <a16:rowId xmlns:a16="http://schemas.microsoft.com/office/drawing/2014/main" xmlns="" val="1943522195"/>
                  </a:ext>
                </a:extLst>
              </a:tr>
              <a:tr h="495428">
                <a:tc>
                  <a:txBody>
                    <a:bodyPr/>
                    <a:lstStyle/>
                    <a:p>
                      <a:pPr lvl="0" algn="ctr">
                        <a:lnSpc>
                          <a:spcPct val="100000"/>
                        </a:lnSpc>
                        <a:spcBef>
                          <a:spcPts val="0"/>
                        </a:spcBef>
                        <a:spcAft>
                          <a:spcPts val="0"/>
                        </a:spcAft>
                        <a:buNone/>
                      </a:pPr>
                      <a:r>
                        <a:rPr lang="fr-FR" sz="1200" b="0" i="0" u="none" strike="noStrike" noProof="0">
                          <a:latin typeface="Arial"/>
                        </a:rPr>
                        <a:t>Ouverture physique horizontale/verticale</a:t>
                      </a:r>
                      <a:endParaRPr lang="fr-FR"/>
                    </a:p>
                  </a:txBody>
                  <a:tcPr anchor="ctr"/>
                </a:tc>
                <a:tc>
                  <a:txBody>
                    <a:bodyPr/>
                    <a:lstStyle/>
                    <a:p>
                      <a:pPr lvl="0" algn="ctr">
                        <a:lnSpc>
                          <a:spcPct val="100000"/>
                        </a:lnSpc>
                        <a:spcBef>
                          <a:spcPts val="0"/>
                        </a:spcBef>
                        <a:spcAft>
                          <a:spcPts val="0"/>
                        </a:spcAft>
                        <a:buNone/>
                      </a:pPr>
                      <a:r>
                        <a:rPr lang="fr-FR" sz="1200" b="0" i="0" u="none" strike="noStrike" noProof="0">
                          <a:latin typeface="Arial"/>
                        </a:rPr>
                        <a:t>46 mm / 8 mm</a:t>
                      </a:r>
                    </a:p>
                  </a:txBody>
                  <a:tcPr anchor="ctr"/>
                </a:tc>
                <a:extLst>
                  <a:ext uri="{0D108BD9-81ED-4DB2-BD59-A6C34878D82A}">
                    <a16:rowId xmlns:a16="http://schemas.microsoft.com/office/drawing/2014/main" xmlns="" val="1296954301"/>
                  </a:ext>
                </a:extLst>
              </a:tr>
              <a:tr h="3195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t>Epaisseur dépôt Ti</a:t>
                      </a:r>
                    </a:p>
                  </a:txBody>
                  <a:tcPr anchor="ctr"/>
                </a:tc>
                <a:tc>
                  <a:txBody>
                    <a:bodyPr/>
                    <a:lstStyle/>
                    <a:p>
                      <a:pPr algn="ctr"/>
                      <a:r>
                        <a:rPr lang="fr-FR" sz="1200"/>
                        <a:t>3.5 µm</a:t>
                      </a:r>
                    </a:p>
                  </a:txBody>
                  <a:tcPr anchor="ctr"/>
                </a:tc>
                <a:extLst>
                  <a:ext uri="{0D108BD9-81ED-4DB2-BD59-A6C34878D82A}">
                    <a16:rowId xmlns:a16="http://schemas.microsoft.com/office/drawing/2014/main" xmlns="" val="220119869"/>
                  </a:ext>
                </a:extLst>
              </a:tr>
              <a:tr h="319548">
                <a:tc>
                  <a:txBody>
                    <a:bodyPr/>
                    <a:lstStyle/>
                    <a:p>
                      <a:pPr algn="ctr"/>
                      <a:r>
                        <a:rPr lang="fr-FR" sz="1200"/>
                        <a:t>Longueur bride à bride</a:t>
                      </a:r>
                    </a:p>
                  </a:txBody>
                  <a:tcPr anchor="ctr"/>
                </a:tc>
                <a:tc>
                  <a:txBody>
                    <a:bodyPr/>
                    <a:lstStyle/>
                    <a:p>
                      <a:pPr algn="ctr"/>
                      <a:r>
                        <a:rPr lang="fr-FR" sz="1200" dirty="0" smtClean="0"/>
                        <a:t>400 mm</a:t>
                      </a:r>
                      <a:endParaRPr lang="fr-FR" sz="1200" dirty="0"/>
                    </a:p>
                  </a:txBody>
                  <a:tcPr anchor="ctr"/>
                </a:tc>
                <a:extLst>
                  <a:ext uri="{0D108BD9-81ED-4DB2-BD59-A6C34878D82A}">
                    <a16:rowId xmlns:a16="http://schemas.microsoft.com/office/drawing/2014/main" xmlns="" val="2735094100"/>
                  </a:ext>
                </a:extLst>
              </a:tr>
              <a:tr h="319548">
                <a:tc>
                  <a:txBody>
                    <a:bodyPr/>
                    <a:lstStyle/>
                    <a:p>
                      <a:pPr algn="ctr"/>
                      <a:r>
                        <a:rPr lang="fr-FR" sz="1200"/>
                        <a:t>Longueur magnétique</a:t>
                      </a:r>
                    </a:p>
                  </a:txBody>
                  <a:tcPr anchor="ctr"/>
                </a:tc>
                <a:tc>
                  <a:txBody>
                    <a:bodyPr/>
                    <a:lstStyle/>
                    <a:p>
                      <a:pPr algn="ctr"/>
                      <a:r>
                        <a:rPr lang="fr-FR" sz="1200" dirty="0" smtClean="0"/>
                        <a:t>304 mm</a:t>
                      </a:r>
                      <a:endParaRPr lang="fr-FR" sz="1200" dirty="0"/>
                    </a:p>
                  </a:txBody>
                  <a:tcPr anchor="ctr"/>
                </a:tc>
                <a:extLst>
                  <a:ext uri="{0D108BD9-81ED-4DB2-BD59-A6C34878D82A}">
                    <a16:rowId xmlns:a16="http://schemas.microsoft.com/office/drawing/2014/main" xmlns="" val="468354814"/>
                  </a:ext>
                </a:extLst>
              </a:tr>
              <a:tr h="319548">
                <a:tc>
                  <a:txBody>
                    <a:bodyPr/>
                    <a:lstStyle/>
                    <a:p>
                      <a:pPr algn="ctr"/>
                      <a:r>
                        <a:rPr lang="fr-FR" sz="1200"/>
                        <a:t>Durée d’impulsion</a:t>
                      </a:r>
                    </a:p>
                  </a:txBody>
                  <a:tcPr anchor="ctr"/>
                </a:tc>
                <a:tc>
                  <a:txBody>
                    <a:bodyPr/>
                    <a:lstStyle/>
                    <a:p>
                      <a:pPr algn="ctr"/>
                      <a:r>
                        <a:rPr lang="fr-FR" sz="1200"/>
                        <a:t>2.4 µs</a:t>
                      </a:r>
                    </a:p>
                  </a:txBody>
                  <a:tcPr anchor="ctr"/>
                </a:tc>
                <a:extLst>
                  <a:ext uri="{0D108BD9-81ED-4DB2-BD59-A6C34878D82A}">
                    <a16:rowId xmlns:a16="http://schemas.microsoft.com/office/drawing/2014/main" xmlns="" val="3392414773"/>
                  </a:ext>
                </a:extLst>
              </a:tr>
              <a:tr h="319548">
                <a:tc>
                  <a:txBody>
                    <a:bodyPr/>
                    <a:lstStyle/>
                    <a:p>
                      <a:pPr algn="ctr"/>
                      <a:r>
                        <a:rPr lang="fr-FR" sz="1200"/>
                        <a:t>Déviation nominale</a:t>
                      </a:r>
                    </a:p>
                  </a:txBody>
                  <a:tcPr anchor="ctr"/>
                </a:tc>
                <a:tc>
                  <a:txBody>
                    <a:bodyPr/>
                    <a:lstStyle/>
                    <a:p>
                      <a:pPr algn="ctr"/>
                      <a:r>
                        <a:rPr lang="fr-FR" sz="1200"/>
                        <a:t>~2 </a:t>
                      </a:r>
                      <a:r>
                        <a:rPr lang="fr-FR" sz="1200" err="1"/>
                        <a:t>mrad</a:t>
                      </a:r>
                      <a:endParaRPr lang="fr-FR" sz="1200"/>
                    </a:p>
                  </a:txBody>
                  <a:tcPr anchor="ctr"/>
                </a:tc>
                <a:extLst>
                  <a:ext uri="{0D108BD9-81ED-4DB2-BD59-A6C34878D82A}">
                    <a16:rowId xmlns:a16="http://schemas.microsoft.com/office/drawing/2014/main" xmlns="" val="1263146319"/>
                  </a:ext>
                </a:extLst>
              </a:tr>
            </a:tbl>
          </a:graphicData>
        </a:graphic>
      </p:graphicFrame>
    </p:spTree>
    <p:extLst>
      <p:ext uri="{BB962C8B-B14F-4D97-AF65-F5344CB8AC3E}">
        <p14:creationId xmlns:p14="http://schemas.microsoft.com/office/powerpoint/2010/main" val="348962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4858B72-ADC2-F349-9369-E4EB043F7796}"/>
              </a:ext>
            </a:extLst>
          </p:cNvPr>
          <p:cNvSpPr>
            <a:spLocks noGrp="1"/>
          </p:cNvSpPr>
          <p:nvPr>
            <p:ph type="title"/>
          </p:nvPr>
        </p:nvSpPr>
        <p:spPr/>
        <p:txBody>
          <a:bodyPr/>
          <a:lstStyle/>
          <a:p>
            <a:r>
              <a:rPr lang="fr-FR" dirty="0" smtClean="0"/>
              <a:t>Jalons principaux de </a:t>
            </a:r>
            <a:r>
              <a:rPr lang="fr-FR" dirty="0"/>
              <a:t>m</a:t>
            </a:r>
            <a:r>
              <a:rPr lang="fr-FR" dirty="0" smtClean="0"/>
              <a:t>a thèse</a:t>
            </a:r>
            <a:endParaRPr lang="fr-FR" dirty="0"/>
          </a:p>
        </p:txBody>
      </p:sp>
      <p:sp>
        <p:nvSpPr>
          <p:cNvPr id="3" name="Espace réservé du contenu 2">
            <a:extLst>
              <a:ext uri="{FF2B5EF4-FFF2-40B4-BE49-F238E27FC236}">
                <a16:creationId xmlns:a16="http://schemas.microsoft.com/office/drawing/2014/main" xmlns="" id="{0C7D4B63-79AC-1D4E-8C3B-136D9B8DC3BB}"/>
              </a:ext>
            </a:extLst>
          </p:cNvPr>
          <p:cNvSpPr>
            <a:spLocks noGrp="1"/>
          </p:cNvSpPr>
          <p:nvPr>
            <p:ph idx="1"/>
          </p:nvPr>
        </p:nvSpPr>
        <p:spPr>
          <a:xfrm>
            <a:off x="457200" y="1259999"/>
            <a:ext cx="8240233" cy="4860000"/>
          </a:xfrm>
        </p:spPr>
        <p:txBody>
          <a:bodyPr>
            <a:normAutofit fontScale="92500" lnSpcReduction="10000"/>
          </a:bodyPr>
          <a:lstStyle/>
          <a:p>
            <a:pPr algn="just"/>
            <a:r>
              <a:rPr lang="fr-FR" dirty="0"/>
              <a:t>Développement d’un modèle de l’injection MIK intégré au simulateur de </a:t>
            </a:r>
            <a:r>
              <a:rPr lang="fr-FR" dirty="0" smtClean="0"/>
              <a:t>SOLEIL</a:t>
            </a:r>
          </a:p>
          <a:p>
            <a:pPr lvl="1" algn="just"/>
            <a:r>
              <a:rPr lang="fr-FR" dirty="0" smtClean="0"/>
              <a:t>Codes Accelerator </a:t>
            </a:r>
            <a:r>
              <a:rPr lang="fr-FR" dirty="0" err="1" smtClean="0"/>
              <a:t>Toolbox</a:t>
            </a:r>
            <a:r>
              <a:rPr lang="fr-FR" dirty="0" smtClean="0"/>
              <a:t> et Tracy III</a:t>
            </a:r>
            <a:endParaRPr lang="fr-FR" dirty="0"/>
          </a:p>
          <a:p>
            <a:pPr lvl="1" algn="just"/>
            <a:r>
              <a:rPr lang="fr-FR" dirty="0"/>
              <a:t>Optimisation des paramètres d’injection</a:t>
            </a:r>
          </a:p>
          <a:p>
            <a:pPr lvl="1" algn="just"/>
            <a:r>
              <a:rPr lang="fr-FR" dirty="0"/>
              <a:t>Corrélation entre données de simulation et données expérimentales</a:t>
            </a:r>
          </a:p>
          <a:p>
            <a:pPr algn="just"/>
            <a:endParaRPr lang="fr-FR" dirty="0" smtClean="0"/>
          </a:p>
          <a:p>
            <a:pPr algn="just"/>
            <a:r>
              <a:rPr lang="fr-FR" dirty="0" smtClean="0"/>
              <a:t>Assemblage du MIK et mesures </a:t>
            </a:r>
            <a:r>
              <a:rPr lang="fr-FR" dirty="0"/>
              <a:t>magnétiques</a:t>
            </a:r>
          </a:p>
          <a:p>
            <a:pPr algn="just"/>
            <a:endParaRPr lang="fr-FR" dirty="0" smtClean="0"/>
          </a:p>
          <a:p>
            <a:pPr algn="just"/>
            <a:r>
              <a:rPr lang="fr-FR" dirty="0" smtClean="0"/>
              <a:t>Conduite des sessions </a:t>
            </a:r>
            <a:r>
              <a:rPr lang="fr-FR" dirty="0"/>
              <a:t>Machine</a:t>
            </a:r>
          </a:p>
          <a:p>
            <a:pPr lvl="1" algn="just"/>
            <a:r>
              <a:rPr lang="fr-FR" dirty="0" smtClean="0"/>
              <a:t>Jouvence et réglages des diagnostics d’imagerie, de pertes (</a:t>
            </a:r>
            <a:r>
              <a:rPr lang="fr-FR" dirty="0" smtClean="0"/>
              <a:t>BLM) et de position (BPM)</a:t>
            </a:r>
            <a:endParaRPr lang="fr-FR" dirty="0"/>
          </a:p>
          <a:p>
            <a:pPr lvl="1" algn="just"/>
            <a:r>
              <a:rPr lang="fr-FR" dirty="0" smtClean="0"/>
              <a:t>Tests de Radio Protection</a:t>
            </a:r>
          </a:p>
          <a:p>
            <a:pPr lvl="1" algn="just"/>
            <a:r>
              <a:rPr lang="fr-FR" dirty="0" smtClean="0"/>
              <a:t>Mesures des performances de l’injection MIK</a:t>
            </a:r>
            <a:endParaRPr lang="fr-FR" dirty="0"/>
          </a:p>
          <a:p>
            <a:pPr lvl="1" algn="just"/>
            <a:r>
              <a:rPr lang="fr-FR" dirty="0"/>
              <a:t>Analyse de données</a:t>
            </a:r>
          </a:p>
        </p:txBody>
      </p:sp>
    </p:spTree>
    <p:extLst>
      <p:ext uri="{BB962C8B-B14F-4D97-AF65-F5344CB8AC3E}">
        <p14:creationId xmlns:p14="http://schemas.microsoft.com/office/powerpoint/2010/main" val="11596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Mesures sur faisceau injecté et stocké</a:t>
            </a:r>
          </a:p>
        </p:txBody>
      </p:sp>
      <p:pic>
        <p:nvPicPr>
          <p:cNvPr id="8" name="Image 7">
            <a:extLst>
              <a:ext uri="{FF2B5EF4-FFF2-40B4-BE49-F238E27FC236}">
                <a16:creationId xmlns:a16="http://schemas.microsoft.com/office/drawing/2014/main" xmlns="" id="{2CE30F33-E312-46D1-A3C2-AFEF66A1A417}"/>
              </a:ext>
            </a:extLst>
          </p:cNvPr>
          <p:cNvPicPr>
            <a:picLocks noChangeAspect="1"/>
          </p:cNvPicPr>
          <p:nvPr/>
        </p:nvPicPr>
        <p:blipFill rotWithShape="1">
          <a:blip r:embed="rId2">
            <a:extLst>
              <a:ext uri="{28A0092B-C50C-407E-A947-70E740481C1C}">
                <a14:useLocalDpi xmlns:a14="http://schemas.microsoft.com/office/drawing/2010/main" val="0"/>
              </a:ext>
            </a:extLst>
          </a:blip>
          <a:srcRect l="2680" r="4470"/>
          <a:stretch/>
        </p:blipFill>
        <p:spPr>
          <a:xfrm>
            <a:off x="116849" y="3231371"/>
            <a:ext cx="4399528" cy="3553756"/>
          </a:xfrm>
          <a:prstGeom prst="rect">
            <a:avLst/>
          </a:prstGeom>
          <a:ln>
            <a:noFill/>
          </a:ln>
        </p:spPr>
      </p:pic>
      <p:pic>
        <p:nvPicPr>
          <p:cNvPr id="10" name="Image 9">
            <a:extLst>
              <a:ext uri="{FF2B5EF4-FFF2-40B4-BE49-F238E27FC236}">
                <a16:creationId xmlns:a16="http://schemas.microsoft.com/office/drawing/2014/main" xmlns="" id="{F68CF8B4-6EFE-4785-A195-EA80B5649E28}"/>
              </a:ext>
            </a:extLst>
          </p:cNvPr>
          <p:cNvPicPr>
            <a:picLocks noChangeAspect="1"/>
          </p:cNvPicPr>
          <p:nvPr/>
        </p:nvPicPr>
        <p:blipFill rotWithShape="1">
          <a:blip r:embed="rId3">
            <a:extLst>
              <a:ext uri="{28A0092B-C50C-407E-A947-70E740481C1C}">
                <a14:useLocalDpi xmlns:a14="http://schemas.microsoft.com/office/drawing/2010/main" val="0"/>
              </a:ext>
            </a:extLst>
          </a:blip>
          <a:srcRect l="2229" r="3609"/>
          <a:stretch/>
        </p:blipFill>
        <p:spPr>
          <a:xfrm>
            <a:off x="4572000" y="3196730"/>
            <a:ext cx="4561482" cy="3590245"/>
          </a:xfrm>
          <a:prstGeom prst="rect">
            <a:avLst/>
          </a:prstGeom>
        </p:spPr>
      </p:pic>
      <p:cxnSp>
        <p:nvCxnSpPr>
          <p:cNvPr id="15" name="Connecteur droit 14">
            <a:extLst>
              <a:ext uri="{FF2B5EF4-FFF2-40B4-BE49-F238E27FC236}">
                <a16:creationId xmlns:a16="http://schemas.microsoft.com/office/drawing/2014/main" xmlns="" id="{746FF060-8A2A-4D4C-8D81-55EA728524F8}"/>
              </a:ext>
            </a:extLst>
          </p:cNvPr>
          <p:cNvCxnSpPr>
            <a:cxnSpLocks/>
          </p:cNvCxnSpPr>
          <p:nvPr/>
        </p:nvCxnSpPr>
        <p:spPr>
          <a:xfrm>
            <a:off x="947351" y="6182368"/>
            <a:ext cx="0" cy="284085"/>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22" name="ZoneTexte 21">
            <a:extLst>
              <a:ext uri="{FF2B5EF4-FFF2-40B4-BE49-F238E27FC236}">
                <a16:creationId xmlns:a16="http://schemas.microsoft.com/office/drawing/2014/main" xmlns="" id="{1442AD6A-A77D-46DE-B558-9A58A09A4F07}"/>
              </a:ext>
            </a:extLst>
          </p:cNvPr>
          <p:cNvSpPr txBox="1"/>
          <p:nvPr/>
        </p:nvSpPr>
        <p:spPr>
          <a:xfrm>
            <a:off x="744244" y="6426500"/>
            <a:ext cx="406213" cy="230832"/>
          </a:xfrm>
          <a:prstGeom prst="rect">
            <a:avLst/>
          </a:prstGeom>
          <a:noFill/>
        </p:spPr>
        <p:txBody>
          <a:bodyPr wrap="square" rtlCol="0">
            <a:spAutoFit/>
          </a:bodyPr>
          <a:lstStyle/>
          <a:p>
            <a:r>
              <a:rPr lang="fr-FR" sz="900" dirty="0">
                <a:solidFill>
                  <a:srgbClr val="C00000"/>
                </a:solidFill>
              </a:rPr>
              <a:t>MIK</a:t>
            </a:r>
          </a:p>
        </p:txBody>
      </p:sp>
      <p:sp>
        <p:nvSpPr>
          <p:cNvPr id="9" name="ZoneTexte 8">
            <a:extLst>
              <a:ext uri="{FF2B5EF4-FFF2-40B4-BE49-F238E27FC236}">
                <a16:creationId xmlns:a16="http://schemas.microsoft.com/office/drawing/2014/main" xmlns="" id="{FF1CC133-C8C0-48C7-9056-F16132CC4658}"/>
              </a:ext>
            </a:extLst>
          </p:cNvPr>
          <p:cNvSpPr txBox="1"/>
          <p:nvPr/>
        </p:nvSpPr>
        <p:spPr>
          <a:xfrm>
            <a:off x="4572000" y="879119"/>
            <a:ext cx="4449330" cy="5909310"/>
          </a:xfrm>
          <a:prstGeom prst="rect">
            <a:avLst/>
          </a:prstGeom>
          <a:noFill/>
          <a:ln w="12700">
            <a:solidFill>
              <a:srgbClr val="F0DC08"/>
            </a:solidFill>
          </a:ln>
        </p:spPr>
        <p:txBody>
          <a:bodyPr wrap="square" rtlCol="0">
            <a:spAutoFit/>
          </a:bodyPr>
          <a:lstStyle/>
          <a:p>
            <a:pPr algn="ctr"/>
            <a:r>
              <a:rPr lang="en-US" sz="1600" b="1" dirty="0" smtClean="0">
                <a:solidFill>
                  <a:srgbClr val="3F6BAE"/>
                </a:solidFill>
              </a:rPr>
              <a:t>STOCKAGE</a:t>
            </a:r>
            <a:endParaRPr lang="en-US" sz="1600" dirty="0">
              <a:solidFill>
                <a:srgbClr val="3F6BAE"/>
              </a:solidFill>
            </a:endParaRP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r>
              <a:rPr lang="en-US" sz="1400" dirty="0">
                <a:solidFill>
                  <a:schemeClr val="accent1"/>
                </a:solidFill>
              </a:rPr>
              <a:t>Perturbation </a:t>
            </a:r>
            <a:r>
              <a:rPr lang="en-US" sz="1400" dirty="0" err="1">
                <a:solidFill>
                  <a:schemeClr val="accent1"/>
                </a:solidFill>
              </a:rPr>
              <a:t>en</a:t>
            </a:r>
            <a:r>
              <a:rPr lang="en-US" sz="1400" dirty="0">
                <a:solidFill>
                  <a:schemeClr val="accent1"/>
                </a:solidFill>
              </a:rPr>
              <a:t> position </a:t>
            </a:r>
            <a:r>
              <a:rPr lang="en-US" sz="1400" dirty="0" err="1">
                <a:solidFill>
                  <a:schemeClr val="accent1"/>
                </a:solidFill>
              </a:rPr>
              <a:t>inférieure</a:t>
            </a:r>
            <a:r>
              <a:rPr lang="en-US" sz="1400" dirty="0">
                <a:solidFill>
                  <a:schemeClr val="accent1"/>
                </a:solidFill>
              </a:rPr>
              <a:t> à la </a:t>
            </a:r>
            <a:r>
              <a:rPr lang="en-US" sz="1400" dirty="0" err="1">
                <a:solidFill>
                  <a:schemeClr val="accent1"/>
                </a:solidFill>
              </a:rPr>
              <a:t>limite</a:t>
            </a:r>
            <a:r>
              <a:rPr lang="en-US" sz="1400" dirty="0">
                <a:solidFill>
                  <a:schemeClr val="accent1"/>
                </a:solidFill>
              </a:rPr>
              <a:t> de </a:t>
            </a:r>
            <a:r>
              <a:rPr lang="en-US" sz="1400" dirty="0" err="1" smtClean="0">
                <a:solidFill>
                  <a:schemeClr val="accent1"/>
                </a:solidFill>
              </a:rPr>
              <a:t>résolution</a:t>
            </a:r>
            <a:r>
              <a:rPr lang="en-US" sz="1400" dirty="0" smtClean="0">
                <a:solidFill>
                  <a:schemeClr val="accent1"/>
                </a:solidFill>
              </a:rPr>
              <a:t> </a:t>
            </a:r>
            <a:r>
              <a:rPr lang="en-US" sz="1400" dirty="0">
                <a:solidFill>
                  <a:schemeClr val="accent1"/>
                </a:solidFill>
              </a:rPr>
              <a:t>des BPM dans le plan horizontal, après </a:t>
            </a:r>
            <a:r>
              <a:rPr lang="en-US" sz="1400" dirty="0" err="1">
                <a:solidFill>
                  <a:schemeClr val="accent1"/>
                </a:solidFill>
              </a:rPr>
              <a:t>alignement</a:t>
            </a:r>
            <a:r>
              <a:rPr lang="en-US" sz="1400" dirty="0">
                <a:solidFill>
                  <a:schemeClr val="accent1"/>
                </a:solidFill>
              </a:rPr>
              <a:t> !</a:t>
            </a:r>
          </a:p>
          <a:p>
            <a:pPr algn="just"/>
            <a:endParaRPr lang="en-US" sz="1400" dirty="0">
              <a:solidFill>
                <a:schemeClr val="accent1"/>
              </a:solidFill>
            </a:endParaRPr>
          </a:p>
          <a:p>
            <a:pPr marL="285750" indent="-285750" algn="just">
              <a:buFont typeface="Arial" panose="020B0604020202020204" pitchFamily="34" charset="0"/>
              <a:buChar char="•"/>
            </a:pPr>
            <a:r>
              <a:rPr lang="en-US" sz="1400" dirty="0" err="1">
                <a:solidFill>
                  <a:schemeClr val="accent1"/>
                </a:solidFill>
              </a:rPr>
              <a:t>Mesures</a:t>
            </a:r>
            <a:r>
              <a:rPr lang="en-US" sz="1400" dirty="0">
                <a:solidFill>
                  <a:schemeClr val="accent1"/>
                </a:solidFill>
              </a:rPr>
              <a:t> de taille tour par tour avec la </a:t>
            </a:r>
            <a:r>
              <a:rPr lang="en-US" sz="1400" dirty="0" err="1">
                <a:solidFill>
                  <a:schemeClr val="accent1"/>
                </a:solidFill>
              </a:rPr>
              <a:t>caméra</a:t>
            </a:r>
            <a:r>
              <a:rPr lang="en-US" sz="1400" dirty="0">
                <a:solidFill>
                  <a:schemeClr val="accent1"/>
                </a:solidFill>
              </a:rPr>
              <a:t> Kalypso</a:t>
            </a: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r>
              <a:rPr lang="en-US" sz="1400" dirty="0" err="1">
                <a:solidFill>
                  <a:schemeClr val="accent1"/>
                </a:solidFill>
              </a:rPr>
              <a:t>Mesures</a:t>
            </a:r>
            <a:r>
              <a:rPr lang="en-US" sz="1400" dirty="0">
                <a:solidFill>
                  <a:schemeClr val="accent1"/>
                </a:solidFill>
              </a:rPr>
              <a:t> avec la </a:t>
            </a:r>
            <a:r>
              <a:rPr lang="en-US" sz="1400" dirty="0" err="1">
                <a:solidFill>
                  <a:schemeClr val="accent1"/>
                </a:solidFill>
              </a:rPr>
              <a:t>ligne</a:t>
            </a:r>
            <a:r>
              <a:rPr lang="en-US" sz="1400" dirty="0">
                <a:solidFill>
                  <a:schemeClr val="accent1"/>
                </a:solidFill>
              </a:rPr>
              <a:t> </a:t>
            </a:r>
            <a:r>
              <a:rPr lang="en-US" sz="1400" dirty="0" err="1">
                <a:solidFill>
                  <a:schemeClr val="accent1"/>
                </a:solidFill>
              </a:rPr>
              <a:t>infrarouge</a:t>
            </a:r>
            <a:r>
              <a:rPr lang="en-US" sz="1400" dirty="0">
                <a:solidFill>
                  <a:schemeClr val="accent1"/>
                </a:solidFill>
              </a:rPr>
              <a:t> </a:t>
            </a:r>
            <a:r>
              <a:rPr lang="en-US" sz="1400" dirty="0" smtClean="0">
                <a:solidFill>
                  <a:schemeClr val="accent1"/>
                </a:solidFill>
              </a:rPr>
              <a:t>AILES</a:t>
            </a: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endParaRPr lang="en-US" sz="1400" dirty="0" smtClean="0">
              <a:solidFill>
                <a:schemeClr val="accent1"/>
              </a:solidFill>
            </a:endParaRP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endParaRPr lang="en-US" sz="1400" dirty="0" smtClean="0">
              <a:solidFill>
                <a:schemeClr val="accent1"/>
              </a:solidFill>
            </a:endParaRP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endParaRPr lang="en-US" sz="1400" dirty="0" smtClean="0">
              <a:solidFill>
                <a:schemeClr val="accent1"/>
              </a:solidFill>
            </a:endParaRP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endParaRPr lang="en-US" sz="1400" dirty="0" smtClean="0">
              <a:solidFill>
                <a:schemeClr val="accent1"/>
              </a:solidFill>
            </a:endParaRP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endParaRPr lang="en-US" sz="1400" dirty="0" smtClean="0">
              <a:solidFill>
                <a:schemeClr val="accent1"/>
              </a:solidFill>
            </a:endParaRP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endParaRPr lang="en-US" sz="1400" dirty="0" smtClean="0">
              <a:solidFill>
                <a:schemeClr val="accent1"/>
              </a:solidFill>
            </a:endParaRP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endParaRPr lang="en-US" sz="1400" dirty="0" smtClean="0">
              <a:solidFill>
                <a:schemeClr val="accent1"/>
              </a:solidFill>
            </a:endParaRP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endParaRPr lang="en-US" sz="1400" dirty="0" smtClean="0">
              <a:solidFill>
                <a:schemeClr val="accent1"/>
              </a:solidFill>
            </a:endParaRPr>
          </a:p>
          <a:p>
            <a:pPr marL="285750" indent="-285750" algn="just">
              <a:buFont typeface="Arial" panose="020B0604020202020204" pitchFamily="34" charset="0"/>
              <a:buChar char="•"/>
            </a:pPr>
            <a:endParaRPr lang="en-US" sz="1400" dirty="0">
              <a:solidFill>
                <a:schemeClr val="accent1"/>
              </a:solidFill>
            </a:endParaRPr>
          </a:p>
        </p:txBody>
      </p:sp>
      <p:sp>
        <p:nvSpPr>
          <p:cNvPr id="11" name="ZoneTexte 10">
            <a:extLst>
              <a:ext uri="{FF2B5EF4-FFF2-40B4-BE49-F238E27FC236}">
                <a16:creationId xmlns:a16="http://schemas.microsoft.com/office/drawing/2014/main" xmlns="" id="{273F7C44-3E5F-4092-B4A0-F4EEB4BA9323}"/>
              </a:ext>
            </a:extLst>
          </p:cNvPr>
          <p:cNvSpPr txBox="1"/>
          <p:nvPr/>
        </p:nvSpPr>
        <p:spPr>
          <a:xfrm>
            <a:off x="113146" y="878174"/>
            <a:ext cx="4399528" cy="5911200"/>
          </a:xfrm>
          <a:prstGeom prst="rect">
            <a:avLst/>
          </a:prstGeom>
          <a:noFill/>
          <a:ln w="12700">
            <a:solidFill>
              <a:srgbClr val="F0DC08"/>
            </a:solidFill>
          </a:ln>
        </p:spPr>
        <p:txBody>
          <a:bodyPr wrap="square" rtlCol="0">
            <a:spAutoFit/>
          </a:bodyPr>
          <a:lstStyle/>
          <a:p>
            <a:pPr algn="ctr"/>
            <a:r>
              <a:rPr lang="en-US" sz="1600" b="1" dirty="0" smtClean="0">
                <a:solidFill>
                  <a:srgbClr val="3F6BAE"/>
                </a:solidFill>
              </a:rPr>
              <a:t>INJECTION</a:t>
            </a:r>
            <a:endParaRPr lang="en-US" sz="1600" dirty="0">
              <a:solidFill>
                <a:srgbClr val="3F6BAE"/>
              </a:solidFill>
            </a:endParaRP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r>
              <a:rPr lang="en-US" sz="1400" dirty="0" err="1">
                <a:solidFill>
                  <a:schemeClr val="accent1"/>
                </a:solidFill>
              </a:rPr>
              <a:t>Efficacité</a:t>
            </a:r>
            <a:r>
              <a:rPr lang="en-US" sz="1400" dirty="0">
                <a:solidFill>
                  <a:schemeClr val="accent1"/>
                </a:solidFill>
              </a:rPr>
              <a:t> </a:t>
            </a:r>
            <a:r>
              <a:rPr lang="en-US" sz="1400" dirty="0" err="1">
                <a:solidFill>
                  <a:schemeClr val="accent1"/>
                </a:solidFill>
              </a:rPr>
              <a:t>d’injection</a:t>
            </a:r>
            <a:r>
              <a:rPr lang="en-US" sz="1400" dirty="0">
                <a:solidFill>
                  <a:schemeClr val="accent1"/>
                </a:solidFill>
              </a:rPr>
              <a:t> de </a:t>
            </a:r>
            <a:r>
              <a:rPr lang="en-US" sz="1400" dirty="0">
                <a:solidFill>
                  <a:srgbClr val="C00000"/>
                </a:solidFill>
              </a:rPr>
              <a:t>97%</a:t>
            </a:r>
            <a:r>
              <a:rPr lang="en-US" sz="1400" dirty="0">
                <a:solidFill>
                  <a:schemeClr val="accent1"/>
                </a:solidFill>
              </a:rPr>
              <a:t> sous 10 kV</a:t>
            </a: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r>
              <a:rPr lang="en-US" sz="1400" dirty="0">
                <a:solidFill>
                  <a:schemeClr val="accent1"/>
                </a:solidFill>
              </a:rPr>
              <a:t>Diminution de </a:t>
            </a:r>
            <a:r>
              <a:rPr lang="en-US" sz="1400" dirty="0" err="1">
                <a:solidFill>
                  <a:schemeClr val="accent1"/>
                </a:solidFill>
              </a:rPr>
              <a:t>l’amplitude</a:t>
            </a:r>
            <a:r>
              <a:rPr lang="en-US" sz="1400" dirty="0">
                <a:solidFill>
                  <a:schemeClr val="accent1"/>
                </a:solidFill>
              </a:rPr>
              <a:t> </a:t>
            </a:r>
            <a:r>
              <a:rPr lang="en-US" sz="1400" dirty="0" err="1">
                <a:solidFill>
                  <a:schemeClr val="accent1"/>
                </a:solidFill>
              </a:rPr>
              <a:t>d’oscillation</a:t>
            </a:r>
            <a:r>
              <a:rPr lang="en-US" sz="1400" dirty="0">
                <a:solidFill>
                  <a:schemeClr val="accent1"/>
                </a:solidFill>
              </a:rPr>
              <a:t> </a:t>
            </a:r>
            <a:r>
              <a:rPr lang="en-US" sz="1400" dirty="0" err="1">
                <a:solidFill>
                  <a:schemeClr val="accent1"/>
                </a:solidFill>
              </a:rPr>
              <a:t>horizontale</a:t>
            </a:r>
            <a:endParaRPr lang="en-US" sz="1400" dirty="0">
              <a:solidFill>
                <a:schemeClr val="accent1"/>
              </a:solidFill>
            </a:endParaRPr>
          </a:p>
          <a:p>
            <a:pPr marL="742950" lvl="1" indent="-285750" algn="just">
              <a:buFont typeface="Arial" panose="020B0604020202020204" pitchFamily="34" charset="0"/>
              <a:buChar char="̶"/>
            </a:pPr>
            <a:r>
              <a:rPr lang="en-US" sz="1200" dirty="0">
                <a:solidFill>
                  <a:schemeClr val="tx1">
                    <a:lumMod val="65000"/>
                    <a:lumOff val="35000"/>
                  </a:schemeClr>
                </a:solidFill>
              </a:rPr>
              <a:t>Confirmation grâce aux </a:t>
            </a:r>
            <a:r>
              <a:rPr lang="en-US" sz="1200" dirty="0" err="1">
                <a:solidFill>
                  <a:schemeClr val="tx1">
                    <a:lumMod val="65000"/>
                    <a:lumOff val="35000"/>
                  </a:schemeClr>
                </a:solidFill>
              </a:rPr>
              <a:t>mesures</a:t>
            </a:r>
            <a:r>
              <a:rPr lang="en-US" sz="1200" dirty="0">
                <a:solidFill>
                  <a:schemeClr val="tx1">
                    <a:lumMod val="65000"/>
                    <a:lumOff val="35000"/>
                  </a:schemeClr>
                </a:solidFill>
              </a:rPr>
              <a:t> tour par tour BPM</a:t>
            </a:r>
          </a:p>
          <a:p>
            <a:pPr marL="742950" lvl="1" indent="-285750" algn="just">
              <a:buFont typeface="Arial" panose="020B0604020202020204" pitchFamily="34" charset="0"/>
              <a:buChar char="̶"/>
            </a:pPr>
            <a:r>
              <a:rPr lang="en-US" sz="1200" dirty="0" err="1">
                <a:solidFill>
                  <a:schemeClr val="tx1">
                    <a:lumMod val="65000"/>
                    <a:lumOff val="35000"/>
                  </a:schemeClr>
                </a:solidFill>
              </a:rPr>
              <a:t>Modèle</a:t>
            </a:r>
            <a:r>
              <a:rPr lang="en-US" sz="1200" dirty="0">
                <a:solidFill>
                  <a:schemeClr val="tx1">
                    <a:lumMod val="65000"/>
                    <a:lumOff val="35000"/>
                  </a:schemeClr>
                </a:solidFill>
              </a:rPr>
              <a:t> </a:t>
            </a:r>
            <a:r>
              <a:rPr lang="en-US" sz="1200" dirty="0" err="1">
                <a:solidFill>
                  <a:schemeClr val="tx1">
                    <a:lumMod val="65000"/>
                    <a:lumOff val="35000"/>
                  </a:schemeClr>
                </a:solidFill>
              </a:rPr>
              <a:t>en</a:t>
            </a:r>
            <a:r>
              <a:rPr lang="en-US" sz="1200" dirty="0">
                <a:solidFill>
                  <a:schemeClr val="tx1">
                    <a:lumMod val="65000"/>
                    <a:lumOff val="35000"/>
                  </a:schemeClr>
                </a:solidFill>
              </a:rPr>
              <a:t> accord avec les </a:t>
            </a:r>
            <a:r>
              <a:rPr lang="en-US" sz="1200" dirty="0" err="1">
                <a:solidFill>
                  <a:schemeClr val="tx1">
                    <a:lumMod val="65000"/>
                    <a:lumOff val="35000"/>
                  </a:schemeClr>
                </a:solidFill>
              </a:rPr>
              <a:t>mesures</a:t>
            </a:r>
            <a:endParaRPr lang="en-US" sz="1200" dirty="0">
              <a:solidFill>
                <a:schemeClr val="tx1">
                  <a:lumMod val="65000"/>
                  <a:lumOff val="35000"/>
                </a:schemeClr>
              </a:solidFill>
            </a:endParaRP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r>
              <a:rPr lang="en-US" sz="1400" dirty="0">
                <a:solidFill>
                  <a:schemeClr val="accent1"/>
                </a:solidFill>
              </a:rPr>
              <a:t>Performances </a:t>
            </a:r>
            <a:r>
              <a:rPr lang="en-US" sz="1400" dirty="0" err="1">
                <a:solidFill>
                  <a:schemeClr val="accent1"/>
                </a:solidFill>
              </a:rPr>
              <a:t>supérieures</a:t>
            </a:r>
            <a:r>
              <a:rPr lang="en-US" sz="1400" dirty="0">
                <a:solidFill>
                  <a:schemeClr val="accent1"/>
                </a:solidFill>
              </a:rPr>
              <a:t> à </a:t>
            </a:r>
            <a:r>
              <a:rPr lang="en-US" sz="1400" dirty="0" err="1">
                <a:solidFill>
                  <a:schemeClr val="accent1"/>
                </a:solidFill>
              </a:rPr>
              <a:t>celles</a:t>
            </a:r>
            <a:r>
              <a:rPr lang="en-US" sz="1400" dirty="0">
                <a:solidFill>
                  <a:schemeClr val="accent1"/>
                </a:solidFill>
              </a:rPr>
              <a:t> du </a:t>
            </a:r>
            <a:r>
              <a:rPr lang="en-US" sz="1400" dirty="0" err="1">
                <a:solidFill>
                  <a:schemeClr val="accent1"/>
                </a:solidFill>
              </a:rPr>
              <a:t>schéma</a:t>
            </a:r>
            <a:r>
              <a:rPr lang="en-US" sz="1400" dirty="0">
                <a:solidFill>
                  <a:schemeClr val="accent1"/>
                </a:solidFill>
              </a:rPr>
              <a:t> </a:t>
            </a:r>
            <a:r>
              <a:rPr lang="en-US" sz="1400" dirty="0" smtClean="0">
                <a:solidFill>
                  <a:schemeClr val="accent1"/>
                </a:solidFill>
              </a:rPr>
              <a:t>standard</a:t>
            </a: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endParaRPr lang="en-US" sz="1400" dirty="0" smtClean="0">
              <a:solidFill>
                <a:schemeClr val="accent1"/>
              </a:solidFill>
            </a:endParaRP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endParaRPr lang="en-US" sz="1400" dirty="0" smtClean="0">
              <a:solidFill>
                <a:schemeClr val="accent1"/>
              </a:solidFill>
            </a:endParaRP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endParaRPr lang="en-US" sz="1400" dirty="0" smtClean="0">
              <a:solidFill>
                <a:schemeClr val="accent1"/>
              </a:solidFill>
            </a:endParaRP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endParaRPr lang="en-US" sz="1400" dirty="0" smtClean="0">
              <a:solidFill>
                <a:schemeClr val="accent1"/>
              </a:solidFill>
            </a:endParaRP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endParaRPr lang="en-US" sz="1400" dirty="0" smtClean="0">
              <a:solidFill>
                <a:schemeClr val="accent1"/>
              </a:solidFill>
            </a:endParaRP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endParaRPr lang="en-US" sz="1400" dirty="0" smtClean="0">
              <a:solidFill>
                <a:schemeClr val="accent1"/>
              </a:solidFill>
            </a:endParaRP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endParaRPr lang="en-US" sz="1400" dirty="0" smtClean="0">
              <a:solidFill>
                <a:schemeClr val="accent1"/>
              </a:solidFill>
            </a:endParaRPr>
          </a:p>
          <a:p>
            <a:pPr marL="285750" indent="-285750" algn="just">
              <a:buFont typeface="Arial" panose="020B0604020202020204" pitchFamily="34" charset="0"/>
              <a:buChar char="•"/>
            </a:pPr>
            <a:endParaRPr lang="en-US" sz="1400" dirty="0">
              <a:solidFill>
                <a:schemeClr val="accent1"/>
              </a:solidFill>
            </a:endParaRPr>
          </a:p>
          <a:p>
            <a:pPr marL="285750" indent="-285750" algn="just">
              <a:buFont typeface="Arial" panose="020B0604020202020204" pitchFamily="34" charset="0"/>
              <a:buChar char="•"/>
            </a:pPr>
            <a:endParaRPr lang="en-US" sz="1400" dirty="0" smtClean="0">
              <a:solidFill>
                <a:schemeClr val="accent1"/>
              </a:solidFill>
            </a:endParaRPr>
          </a:p>
          <a:p>
            <a:pPr marL="285750" indent="-285750" algn="just">
              <a:buFont typeface="Arial" panose="020B0604020202020204" pitchFamily="34" charset="0"/>
              <a:buChar char="•"/>
            </a:pPr>
            <a:endParaRPr lang="en-US" sz="1400" dirty="0">
              <a:solidFill>
                <a:schemeClr val="accent1"/>
              </a:solidFill>
            </a:endParaRPr>
          </a:p>
        </p:txBody>
      </p:sp>
    </p:spTree>
    <p:extLst>
      <p:ext uri="{BB962C8B-B14F-4D97-AF65-F5344CB8AC3E}">
        <p14:creationId xmlns:p14="http://schemas.microsoft.com/office/powerpoint/2010/main" val="220533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1889C3D-2A7A-9D49-AA82-FB1DA3A00A8C}"/>
              </a:ext>
            </a:extLst>
          </p:cNvPr>
          <p:cNvSpPr>
            <a:spLocks noGrp="1"/>
          </p:cNvSpPr>
          <p:nvPr>
            <p:ph type="title"/>
          </p:nvPr>
        </p:nvSpPr>
        <p:spPr/>
        <p:txBody>
          <a:bodyPr/>
          <a:lstStyle/>
          <a:p>
            <a:r>
              <a:rPr lang="en-US"/>
              <a:t>Conclusions et </a:t>
            </a:r>
            <a:r>
              <a:rPr lang="en-US" err="1"/>
              <a:t>remerciements</a:t>
            </a:r>
            <a:endParaRPr lang="en-US"/>
          </a:p>
        </p:txBody>
      </p:sp>
      <p:sp>
        <p:nvSpPr>
          <p:cNvPr id="3" name="Espace réservé du contenu 2">
            <a:extLst>
              <a:ext uri="{FF2B5EF4-FFF2-40B4-BE49-F238E27FC236}">
                <a16:creationId xmlns:a16="http://schemas.microsoft.com/office/drawing/2014/main" xmlns="" id="{D1FE7A22-C08E-554E-9107-82FFD946712D}"/>
              </a:ext>
            </a:extLst>
          </p:cNvPr>
          <p:cNvSpPr>
            <a:spLocks noGrp="1"/>
          </p:cNvSpPr>
          <p:nvPr>
            <p:ph idx="1"/>
          </p:nvPr>
        </p:nvSpPr>
        <p:spPr>
          <a:xfrm>
            <a:off x="756816" y="1259999"/>
            <a:ext cx="7630368" cy="4860000"/>
          </a:xfrm>
        </p:spPr>
        <p:txBody>
          <a:bodyPr vert="horz" lIns="91440" tIns="45720" rIns="91440" bIns="45720" rtlCol="0" anchor="t">
            <a:normAutofit fontScale="77500" lnSpcReduction="20000"/>
          </a:bodyPr>
          <a:lstStyle/>
          <a:p>
            <a:pPr algn="just"/>
            <a:r>
              <a:rPr lang="en-US" dirty="0"/>
              <a:t>Conclusions et perspectives</a:t>
            </a:r>
          </a:p>
          <a:p>
            <a:pPr lvl="1" algn="just"/>
            <a:r>
              <a:rPr lang="en-US" dirty="0">
                <a:latin typeface="Arial"/>
                <a:cs typeface="Arial"/>
              </a:rPr>
              <a:t>1ère injection </a:t>
            </a:r>
            <a:r>
              <a:rPr lang="en-US" dirty="0" err="1">
                <a:latin typeface="Arial"/>
                <a:cs typeface="Arial"/>
              </a:rPr>
              <a:t>réussie</a:t>
            </a:r>
            <a:r>
              <a:rPr lang="en-US" dirty="0">
                <a:latin typeface="Arial"/>
                <a:cs typeface="Arial"/>
              </a:rPr>
              <a:t> avec le MIK de SOLEIL </a:t>
            </a:r>
            <a:r>
              <a:rPr lang="en-US" dirty="0" err="1">
                <a:latin typeface="Arial"/>
                <a:cs typeface="Arial"/>
              </a:rPr>
              <a:t>en</a:t>
            </a:r>
            <a:r>
              <a:rPr lang="en-US" dirty="0">
                <a:latin typeface="Arial"/>
                <a:cs typeface="Arial"/>
              </a:rPr>
              <a:t> </a:t>
            </a:r>
            <a:r>
              <a:rPr lang="en-US" dirty="0" err="1">
                <a:latin typeface="Arial"/>
                <a:cs typeface="Arial"/>
              </a:rPr>
              <a:t>avril</a:t>
            </a:r>
            <a:r>
              <a:rPr lang="en-US" dirty="0">
                <a:latin typeface="Arial"/>
                <a:cs typeface="Arial"/>
              </a:rPr>
              <a:t> 2021</a:t>
            </a:r>
            <a:endParaRPr lang="en-US" dirty="0"/>
          </a:p>
          <a:p>
            <a:pPr lvl="1" algn="just"/>
            <a:endParaRPr lang="en-US" dirty="0" smtClean="0"/>
          </a:p>
          <a:p>
            <a:pPr lvl="1" algn="just"/>
            <a:r>
              <a:rPr lang="en-US" dirty="0" err="1" smtClean="0"/>
              <a:t>Optimisation</a:t>
            </a:r>
            <a:r>
              <a:rPr lang="en-US" dirty="0" smtClean="0"/>
              <a:t> </a:t>
            </a:r>
            <a:r>
              <a:rPr lang="en-US" dirty="0"/>
              <a:t>de </a:t>
            </a:r>
            <a:r>
              <a:rPr lang="en-US" dirty="0" err="1"/>
              <a:t>l’injection</a:t>
            </a:r>
            <a:r>
              <a:rPr lang="en-US" dirty="0"/>
              <a:t> MIK et </a:t>
            </a:r>
            <a:r>
              <a:rPr lang="en-US" dirty="0" err="1"/>
              <a:t>caractérisation</a:t>
            </a:r>
            <a:r>
              <a:rPr lang="en-US" dirty="0"/>
              <a:t> de </a:t>
            </a:r>
            <a:r>
              <a:rPr lang="en-US" dirty="0" err="1"/>
              <a:t>ses</a:t>
            </a:r>
            <a:r>
              <a:rPr lang="en-US" dirty="0"/>
              <a:t> performances sur </a:t>
            </a:r>
            <a:r>
              <a:rPr lang="en-US" dirty="0" err="1"/>
              <a:t>faisceau</a:t>
            </a:r>
            <a:r>
              <a:rPr lang="en-US" dirty="0"/>
              <a:t> </a:t>
            </a:r>
            <a:r>
              <a:rPr lang="en-US" dirty="0" err="1"/>
              <a:t>injecté</a:t>
            </a:r>
            <a:r>
              <a:rPr lang="en-US" dirty="0"/>
              <a:t> et </a:t>
            </a:r>
            <a:r>
              <a:rPr lang="en-US" dirty="0" err="1"/>
              <a:t>stocké</a:t>
            </a:r>
            <a:endParaRPr lang="en-US" dirty="0"/>
          </a:p>
          <a:p>
            <a:pPr lvl="1" algn="just"/>
            <a:endParaRPr lang="en-US" dirty="0" smtClean="0"/>
          </a:p>
          <a:p>
            <a:pPr lvl="1" algn="just"/>
            <a:r>
              <a:rPr lang="en-US" dirty="0" err="1" smtClean="0"/>
              <a:t>Expérience</a:t>
            </a:r>
            <a:r>
              <a:rPr lang="en-US" dirty="0" smtClean="0"/>
              <a:t> </a:t>
            </a:r>
            <a:r>
              <a:rPr lang="en-US" dirty="0" err="1"/>
              <a:t>pilote</a:t>
            </a:r>
            <a:r>
              <a:rPr lang="en-US" dirty="0"/>
              <a:t> avec la </a:t>
            </a:r>
            <a:r>
              <a:rPr lang="en-US" dirty="0" err="1"/>
              <a:t>ligne</a:t>
            </a:r>
            <a:r>
              <a:rPr lang="en-US" dirty="0"/>
              <a:t> </a:t>
            </a:r>
            <a:r>
              <a:rPr lang="en-US" dirty="0" err="1"/>
              <a:t>infrarouge</a:t>
            </a:r>
            <a:r>
              <a:rPr lang="en-US" dirty="0"/>
              <a:t> AILES</a:t>
            </a:r>
          </a:p>
          <a:p>
            <a:pPr lvl="2" algn="just"/>
            <a:r>
              <a:rPr lang="en-US" dirty="0" err="1"/>
              <a:t>Campagne</a:t>
            </a:r>
            <a:r>
              <a:rPr lang="en-US" dirty="0"/>
              <a:t> de </a:t>
            </a:r>
            <a:r>
              <a:rPr lang="en-US" dirty="0" err="1"/>
              <a:t>mesures</a:t>
            </a:r>
            <a:r>
              <a:rPr lang="en-US" dirty="0"/>
              <a:t> avec </a:t>
            </a:r>
            <a:r>
              <a:rPr lang="en-US" dirty="0" err="1"/>
              <a:t>d’autres</a:t>
            </a:r>
            <a:r>
              <a:rPr lang="en-US" dirty="0"/>
              <a:t> </a:t>
            </a:r>
            <a:r>
              <a:rPr lang="en-US" dirty="0" err="1"/>
              <a:t>lignes</a:t>
            </a:r>
            <a:r>
              <a:rPr lang="en-US" dirty="0"/>
              <a:t> </a:t>
            </a:r>
            <a:r>
              <a:rPr lang="en-US" dirty="0" err="1"/>
              <a:t>prévue</a:t>
            </a:r>
            <a:endParaRPr lang="en-US" dirty="0"/>
          </a:p>
          <a:p>
            <a:pPr lvl="1" algn="just"/>
            <a:endParaRPr lang="en-US" dirty="0" smtClean="0"/>
          </a:p>
          <a:p>
            <a:pPr lvl="1" algn="just"/>
            <a:r>
              <a:rPr lang="en-US" dirty="0" smtClean="0"/>
              <a:t>Tests </a:t>
            </a:r>
            <a:r>
              <a:rPr lang="en-US" dirty="0"/>
              <a:t>de nouveaux </a:t>
            </a:r>
            <a:r>
              <a:rPr lang="en-US" dirty="0" err="1"/>
              <a:t>schéma</a:t>
            </a:r>
            <a:r>
              <a:rPr lang="en-US" dirty="0"/>
              <a:t> </a:t>
            </a:r>
            <a:r>
              <a:rPr lang="en-US" dirty="0" err="1"/>
              <a:t>d’injection</a:t>
            </a:r>
            <a:r>
              <a:rPr lang="en-US" dirty="0"/>
              <a:t> pour </a:t>
            </a:r>
            <a:r>
              <a:rPr lang="en-US" dirty="0" err="1"/>
              <a:t>l’upgrade</a:t>
            </a:r>
            <a:r>
              <a:rPr lang="en-US" dirty="0"/>
              <a:t> de SOLEIL</a:t>
            </a:r>
          </a:p>
          <a:p>
            <a:pPr lvl="2" algn="just"/>
            <a:r>
              <a:rPr lang="en-US" dirty="0"/>
              <a:t>Injection off-momentum</a:t>
            </a:r>
          </a:p>
          <a:p>
            <a:pPr lvl="2" algn="just"/>
            <a:r>
              <a:rPr lang="en-US" dirty="0"/>
              <a:t>Injection </a:t>
            </a:r>
            <a:r>
              <a:rPr lang="en-US" dirty="0" err="1"/>
              <a:t>longitudinale</a:t>
            </a:r>
            <a:endParaRPr lang="en-US" dirty="0"/>
          </a:p>
          <a:p>
            <a:pPr marL="0" indent="0" algn="just">
              <a:buNone/>
            </a:pPr>
            <a:endParaRPr lang="en-US" dirty="0"/>
          </a:p>
          <a:p>
            <a:pPr algn="just"/>
            <a:r>
              <a:rPr lang="en-US" dirty="0" err="1"/>
              <a:t>Remerciements</a:t>
            </a:r>
            <a:endParaRPr lang="en-US" dirty="0"/>
          </a:p>
          <a:p>
            <a:pPr lvl="1" algn="just"/>
            <a:r>
              <a:rPr lang="en-US" dirty="0"/>
              <a:t>Groupe Physique des </a:t>
            </a:r>
            <a:r>
              <a:rPr lang="en-US" dirty="0" err="1"/>
              <a:t>Accélérateurs</a:t>
            </a:r>
            <a:r>
              <a:rPr lang="en-US" dirty="0"/>
              <a:t> de SOLEIL, </a:t>
            </a:r>
            <a:r>
              <a:rPr lang="en-US" dirty="0" smtClean="0"/>
              <a:t>P. Lebasque</a:t>
            </a:r>
            <a:r>
              <a:rPr lang="en-US" dirty="0"/>
              <a:t>, A. Nadji</a:t>
            </a:r>
          </a:p>
          <a:p>
            <a:pPr lvl="1" algn="just"/>
            <a:endParaRPr lang="en-US" dirty="0" smtClean="0"/>
          </a:p>
          <a:p>
            <a:pPr lvl="1" algn="just"/>
            <a:r>
              <a:rPr lang="en-US" dirty="0" smtClean="0"/>
              <a:t>P</a:t>
            </a:r>
            <a:r>
              <a:rPr lang="en-US" dirty="0"/>
              <a:t>. Tavarez et </a:t>
            </a:r>
            <a:r>
              <a:rPr lang="en-US" dirty="0" err="1"/>
              <a:t>ses</a:t>
            </a:r>
            <a:r>
              <a:rPr lang="en-US" dirty="0"/>
              <a:t> </a:t>
            </a:r>
            <a:r>
              <a:rPr lang="en-US" dirty="0" err="1"/>
              <a:t>collègues</a:t>
            </a:r>
            <a:r>
              <a:rPr lang="en-US" dirty="0"/>
              <a:t> de MAX-IV </a:t>
            </a:r>
          </a:p>
          <a:p>
            <a:pPr lvl="1" algn="just"/>
            <a:endParaRPr lang="en-US" dirty="0" smtClean="0"/>
          </a:p>
          <a:p>
            <a:pPr lvl="1" algn="just"/>
            <a:r>
              <a:rPr lang="en-US" dirty="0" smtClean="0"/>
              <a:t>P</a:t>
            </a:r>
            <a:r>
              <a:rPr lang="en-US" dirty="0"/>
              <a:t>. </a:t>
            </a:r>
            <a:r>
              <a:rPr lang="en-US" dirty="0" err="1"/>
              <a:t>Kuske</a:t>
            </a:r>
            <a:r>
              <a:rPr lang="en-US" dirty="0"/>
              <a:t> et </a:t>
            </a:r>
            <a:r>
              <a:rPr lang="en-US" dirty="0" err="1"/>
              <a:t>ses</a:t>
            </a:r>
            <a:r>
              <a:rPr lang="en-US" dirty="0"/>
              <a:t> </a:t>
            </a:r>
            <a:r>
              <a:rPr lang="en-US" dirty="0" err="1"/>
              <a:t>collègues</a:t>
            </a:r>
            <a:r>
              <a:rPr lang="en-US" dirty="0"/>
              <a:t> de Bessy II</a:t>
            </a:r>
          </a:p>
        </p:txBody>
      </p:sp>
    </p:spTree>
    <p:extLst>
      <p:ext uri="{BB962C8B-B14F-4D97-AF65-F5344CB8AC3E}">
        <p14:creationId xmlns:p14="http://schemas.microsoft.com/office/powerpoint/2010/main" val="2732140388"/>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OLEIL - fond gr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OLEIL - fond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580F45681E054FAC9D5D535032DADA" ma:contentTypeVersion="2" ma:contentTypeDescription="Crée un document." ma:contentTypeScope="" ma:versionID="496fc04d7a3d2728846740a683bcd629">
  <xsd:schema xmlns:xsd="http://www.w3.org/2001/XMLSchema" xmlns:xs="http://www.w3.org/2001/XMLSchema" xmlns:p="http://schemas.microsoft.com/office/2006/metadata/properties" xmlns:ns2="c10412b5-cbf7-4283-a5a8-25e7eddacf5b" targetNamespace="http://schemas.microsoft.com/office/2006/metadata/properties" ma:root="true" ma:fieldsID="5484739b3ef934ec0f76bebfd939f8a7" ns2:_="">
    <xsd:import namespace="c10412b5-cbf7-4283-a5a8-25e7eddacf5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412b5-cbf7-4283-a5a8-25e7eddacf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F50084-F10D-4D8D-BFEE-072788321C43}">
  <ds:schemaRefs>
    <ds:schemaRef ds:uri="http://schemas.microsoft.com/sharepoint/v3/contenttype/forms"/>
  </ds:schemaRefs>
</ds:datastoreItem>
</file>

<file path=customXml/itemProps2.xml><?xml version="1.0" encoding="utf-8"?>
<ds:datastoreItem xmlns:ds="http://schemas.openxmlformats.org/officeDocument/2006/customXml" ds:itemID="{831E88C5-66BA-48F1-8785-1A42358E1325}">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10412b5-cbf7-4283-a5a8-25e7eddacf5b"/>
    <ds:schemaRef ds:uri="http://www.w3.org/XML/1998/namespace"/>
    <ds:schemaRef ds:uri="http://purl.org/dc/terms/"/>
  </ds:schemaRefs>
</ds:datastoreItem>
</file>

<file path=customXml/itemProps3.xml><?xml version="1.0" encoding="utf-8"?>
<ds:datastoreItem xmlns:ds="http://schemas.openxmlformats.org/officeDocument/2006/customXml" ds:itemID="{1C713704-453A-4D17-83A6-0709F49CEE18}">
  <ds:schemaRefs>
    <ds:schemaRef ds:uri="c10412b5-cbf7-4283-a5a8-25e7eddacf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804</TotalTime>
  <Words>615</Words>
  <Application>Microsoft Office PowerPoint</Application>
  <PresentationFormat>Affichage à l'écran (4:3)</PresentationFormat>
  <Paragraphs>187</Paragraphs>
  <Slides>8</Slides>
  <Notes>1</Notes>
  <HiddenSlides>0</HiddenSlides>
  <MMClips>0</MMClips>
  <ScaleCrop>false</ScaleCrop>
  <HeadingPairs>
    <vt:vector size="4" baseType="variant">
      <vt:variant>
        <vt:lpstr>Thème</vt:lpstr>
      </vt:variant>
      <vt:variant>
        <vt:i4>4</vt:i4>
      </vt:variant>
      <vt:variant>
        <vt:lpstr>Titres des diapositives</vt:lpstr>
      </vt:variant>
      <vt:variant>
        <vt:i4>8</vt:i4>
      </vt:variant>
    </vt:vector>
  </HeadingPairs>
  <TitlesOfParts>
    <vt:vector size="12" baseType="lpstr">
      <vt:lpstr>Conception personnalisée</vt:lpstr>
      <vt:lpstr>1_Conception personnalisée</vt:lpstr>
      <vt:lpstr>SOLEIL - fond gris</vt:lpstr>
      <vt:lpstr>SOLEIL - fond blanc</vt:lpstr>
      <vt:lpstr>Journées Accélérateurs, Roscoff 2021 Conception et mise en service d’un kicker d’injection multipolaire pour l’anneau de stockage de SOLEIL R. Ollier, P. Alexandre, R. Ben El Fekih, A. Letresor, L. S. Nadolski</vt:lpstr>
      <vt:lpstr>R&amp;D d’un kicker d’injection multipolaire (MIK) pour SOLEIL</vt:lpstr>
      <vt:lpstr>Schéma d’injection hors-axe standard pour l’opération en mode Top-Up à SOLEIL</vt:lpstr>
      <vt:lpstr>Schéma d’injection hors-axe innovant pour l’opération en mode Top-Up à SOLEIL</vt:lpstr>
      <vt:lpstr>Conception mécanique &amp; magnétique</vt:lpstr>
      <vt:lpstr>Jalons principaux de ma thèse</vt:lpstr>
      <vt:lpstr>Mesures sur faisceau injecté et stocké</vt:lpstr>
      <vt:lpstr>Conclusions et remerciements</vt:lpstr>
    </vt:vector>
  </TitlesOfParts>
  <Company>Synchrotron SOLEIL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YAO Stephanie</dc:creator>
  <cp:lastModifiedBy>Utilisateur</cp:lastModifiedBy>
  <cp:revision>58</cp:revision>
  <cp:lastPrinted>2018-10-16T09:18:49Z</cp:lastPrinted>
  <dcterms:created xsi:type="dcterms:W3CDTF">2016-11-25T17:34:53Z</dcterms:created>
  <dcterms:modified xsi:type="dcterms:W3CDTF">2021-10-11T18:10:33Z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0x010100F2580F45681E054FAC9D5D535032DADA</vt:lpwstr>
  </property>
</Properties>
</file>