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49" d="100"/>
          <a:sy n="49" d="100"/>
        </p:scale>
        <p:origin x="188" y="56"/>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26/03/2021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19/03/2021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Aquitaine</a:t>
            </a:r>
          </a:p>
        </p:txBody>
      </p:sp>
      <p:sp>
        <p:nvSpPr>
          <p:cNvPr id="7" name="Espace réservé du texte 6"/>
          <p:cNvSpPr>
            <a:spLocks noGrp="1"/>
          </p:cNvSpPr>
          <p:nvPr>
            <p:ph type="body" sz="quarter" idx="10"/>
          </p:nvPr>
        </p:nvSpPr>
        <p:spPr/>
        <p:txBody>
          <a:bodyPr/>
          <a:lstStyle/>
          <a:p>
            <a:r>
              <a:rPr lang="fr-FR" dirty="0"/>
              <a:t>Mercredi 31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7" name="Image 6">
            <a:extLst>
              <a:ext uri="{FF2B5EF4-FFF2-40B4-BE49-F238E27FC236}">
                <a16:creationId xmlns:a16="http://schemas.microsoft.com/office/drawing/2014/main" id="{B612F927-5BF5-4739-9190-17B33D855BBC}"/>
              </a:ext>
            </a:extLst>
          </p:cNvPr>
          <p:cNvPicPr>
            <a:picLocks noChangeAspect="1"/>
          </p:cNvPicPr>
          <p:nvPr/>
        </p:nvPicPr>
        <p:blipFill>
          <a:blip r:embed="rId2"/>
          <a:stretch>
            <a:fillRect/>
          </a:stretch>
        </p:blipFill>
        <p:spPr>
          <a:xfrm>
            <a:off x="0" y="391235"/>
            <a:ext cx="12192000" cy="6075529"/>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25600</TotalTime>
  <Words>373</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Aquitaine</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129</cp:revision>
  <dcterms:created xsi:type="dcterms:W3CDTF">2020-11-20T11:12:29Z</dcterms:created>
  <dcterms:modified xsi:type="dcterms:W3CDTF">2021-03-30T10:24:15Z</dcterms:modified>
</cp:coreProperties>
</file>