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8" r:id="rId2"/>
    <p:sldId id="302" r:id="rId3"/>
    <p:sldId id="304" r:id="rId4"/>
    <p:sldId id="305" r:id="rId5"/>
    <p:sldId id="306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719"/>
    <a:srgbClr val="EA5A28"/>
    <a:srgbClr val="F7AE67"/>
    <a:srgbClr val="87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4"/>
  </p:normalViewPr>
  <p:slideViewPr>
    <p:cSldViewPr snapToGrid="0" snapToObjects="1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1FCA3C-70FC-3446-B658-7CDAFAD5E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2FA87-C9A9-0845-A7EC-C37759184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451B-93D8-7B44-AEC4-3B6287947F94}" type="datetimeFigureOut">
              <a:rPr lang="fr-FR" smtClean="0"/>
              <a:t>06/04/2021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0144CC-F2D2-7049-B532-4CBF5F9E9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30CA46-82F3-0243-AA82-328A4E2C27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B125-01E9-034F-AD78-EBFBAD0F4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ABC1-20F7-3A4B-9B89-61F1DD52798E}" type="datetimeFigureOut">
              <a:rPr lang="fr-FR" smtClean="0"/>
              <a:t>06/04/2021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170D2-B921-3248-AE92-CB4A75203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'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>
            <a:extLst>
              <a:ext uri="{FF2B5EF4-FFF2-40B4-BE49-F238E27FC236}">
                <a16:creationId xmlns:a16="http://schemas.microsoft.com/office/drawing/2014/main" id="{B920FEA0-81AD-474E-9F53-27B80E417C68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4F527C0B-AC18-AD4F-BC3D-8AA9BD8952E2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3EB538B-AD60-0C48-81F0-4469B8D73F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15" y="5166799"/>
            <a:ext cx="1770186" cy="132607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2C92AD5-9B9E-3D47-BA3F-A8A222DCC1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9913" y="940430"/>
            <a:ext cx="5259773" cy="6647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C16F989-CCC0-4641-881C-16DBCB897B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714875"/>
            <a:ext cx="5700713" cy="2769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None/>
              <a:defRPr/>
            </a:lvl2pPr>
            <a:lvl3pPr algn="just">
              <a:buNone/>
              <a:defRPr/>
            </a:lvl3pPr>
            <a:lvl4pPr algn="just">
              <a:buNone/>
              <a:defRPr/>
            </a:lvl4pPr>
            <a:lvl5pPr algn="just">
              <a:buNone/>
              <a:defRPr/>
            </a:lvl5pPr>
          </a:lstStyle>
          <a:p>
            <a:pPr lvl="0"/>
            <a:r>
              <a:rPr lang="fr-FR" dirty="0"/>
              <a:t>Sous-titre </a:t>
            </a:r>
            <a:r>
              <a:rPr lang="fr-FR" dirty="0" err="1"/>
              <a:t>Tahoma</a:t>
            </a:r>
            <a:r>
              <a:rPr lang="fr-FR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37907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2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8973" y="918893"/>
            <a:ext cx="8679351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9E48A28C-58E0-314C-BF31-7F143A22F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296026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4" name="Скругленный прямоугольник 14">
            <a:extLst>
              <a:ext uri="{FF2B5EF4-FFF2-40B4-BE49-F238E27FC236}">
                <a16:creationId xmlns:a16="http://schemas.microsoft.com/office/drawing/2014/main" id="{2B722AA4-7CF6-D848-BEA8-9EF46A356655}"/>
              </a:ext>
            </a:extLst>
          </p:cNvPr>
          <p:cNvSpPr/>
          <p:nvPr/>
        </p:nvSpPr>
        <p:spPr>
          <a:xfrm>
            <a:off x="4414905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20">
            <a:extLst>
              <a:ext uri="{FF2B5EF4-FFF2-40B4-BE49-F238E27FC236}">
                <a16:creationId xmlns:a16="http://schemas.microsoft.com/office/drawing/2014/main" id="{DA1F06BB-D561-A043-B3EE-07C658D43D80}"/>
              </a:ext>
            </a:extLst>
          </p:cNvPr>
          <p:cNvSpPr/>
          <p:nvPr/>
        </p:nvSpPr>
        <p:spPr>
          <a:xfrm>
            <a:off x="8050836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4">
            <a:extLst>
              <a:ext uri="{FF2B5EF4-FFF2-40B4-BE49-F238E27FC236}">
                <a16:creationId xmlns:a16="http://schemas.microsoft.com/office/drawing/2014/main" id="{ABD55305-0CFF-F447-B0DB-8BE234911786}"/>
              </a:ext>
            </a:extLst>
          </p:cNvPr>
          <p:cNvSpPr/>
          <p:nvPr/>
        </p:nvSpPr>
        <p:spPr>
          <a:xfrm>
            <a:off x="778974" y="2450147"/>
            <a:ext cx="3362190" cy="3095941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9A35FE-94F5-4A4C-90FC-5B50FD49C2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974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F72B8426-90B8-A14E-A7C9-9037871A9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8852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F519B7FF-BA67-1047-897E-F067013ED3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905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F8863893-88D0-6147-B005-747CF03465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4783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89E745B0-2267-B041-B2D1-458FC7EA91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50836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085BC0-D446-3841-90F0-9CE99D5F0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0714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AA8A7F-6CAF-FA42-8467-B4E9A35BE6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63" y="1676400"/>
            <a:ext cx="10633075" cy="419100"/>
          </a:xfrm>
        </p:spPr>
        <p:txBody>
          <a:bodyPr/>
          <a:lstStyle>
            <a:lvl1pPr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3822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9">
            <a:extLst>
              <a:ext uri="{FF2B5EF4-FFF2-40B4-BE49-F238E27FC236}">
                <a16:creationId xmlns:a16="http://schemas.microsoft.com/office/drawing/2014/main" id="{7FFC3F83-42F6-D34F-ABED-7C30AF66D177}"/>
              </a:ext>
            </a:extLst>
          </p:cNvPr>
          <p:cNvSpPr/>
          <p:nvPr/>
        </p:nvSpPr>
        <p:spPr>
          <a:xfrm>
            <a:off x="4537639" y="297060"/>
            <a:ext cx="3507398" cy="3023942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3665197" cy="535531"/>
          </a:xfrm>
        </p:spPr>
        <p:txBody>
          <a:bodyPr wrap="square" anchor="t" anchorCtr="0">
            <a:spAutoFit/>
          </a:bodyPr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10325"/>
            <a:ext cx="4071938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37" name="Скругленный прямоугольник 33">
            <a:extLst>
              <a:ext uri="{FF2B5EF4-FFF2-40B4-BE49-F238E27FC236}">
                <a16:creationId xmlns:a16="http://schemas.microsoft.com/office/drawing/2014/main" id="{A6C12B65-D655-F04D-BF7A-5BAF874CC5DF}"/>
              </a:ext>
            </a:extLst>
          </p:cNvPr>
          <p:cNvSpPr/>
          <p:nvPr/>
        </p:nvSpPr>
        <p:spPr>
          <a:xfrm>
            <a:off x="8289886" y="297060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43">
            <a:extLst>
              <a:ext uri="{FF2B5EF4-FFF2-40B4-BE49-F238E27FC236}">
                <a16:creationId xmlns:a16="http://schemas.microsoft.com/office/drawing/2014/main" id="{E86D6633-15A4-5048-9C91-6DF1FABEEBB2}"/>
              </a:ext>
            </a:extLst>
          </p:cNvPr>
          <p:cNvSpPr/>
          <p:nvPr/>
        </p:nvSpPr>
        <p:spPr>
          <a:xfrm>
            <a:off x="8274422" y="3519864"/>
            <a:ext cx="3507398" cy="3023942"/>
          </a:xfrm>
          <a:prstGeom prst="roundRect">
            <a:avLst>
              <a:gd name="adj" fmla="val 0"/>
            </a:avLst>
          </a:prstGeom>
          <a:solidFill>
            <a:srgbClr val="F7AE67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6">
            <a:extLst>
              <a:ext uri="{FF2B5EF4-FFF2-40B4-BE49-F238E27FC236}">
                <a16:creationId xmlns:a16="http://schemas.microsoft.com/office/drawing/2014/main" id="{AC70CFFB-898B-E445-A2F5-087390295167}"/>
              </a:ext>
            </a:extLst>
          </p:cNvPr>
          <p:cNvSpPr/>
          <p:nvPr/>
        </p:nvSpPr>
        <p:spPr>
          <a:xfrm>
            <a:off x="4537639" y="3519864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207F9551-AB36-AE49-B68E-69E0BA65F5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37639" y="1204446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49" name="Espace réservé du texte 2">
            <a:extLst>
              <a:ext uri="{FF2B5EF4-FFF2-40B4-BE49-F238E27FC236}">
                <a16:creationId xmlns:a16="http://schemas.microsoft.com/office/drawing/2014/main" id="{8C514D85-42B6-EB48-8AD6-8318AAE803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87516" y="1712317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A8BF7ED8-8FCB-A84C-B2CA-81F612786A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4066" y="1229905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9E72A092-6EB8-BC4A-8431-7140F809F5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23943" y="1737776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657A0EA1-B048-0645-9299-8E30596379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53459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3" name="Espace réservé du texte 2">
            <a:extLst>
              <a:ext uri="{FF2B5EF4-FFF2-40B4-BE49-F238E27FC236}">
                <a16:creationId xmlns:a16="http://schemas.microsoft.com/office/drawing/2014/main" id="{77B194D6-4B97-A847-BF1F-73CA74953E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3336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DA76721C-AF9D-6341-B172-2303F22493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4066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4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9EDD17CB-C0C9-774C-BF16-77AA091406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23943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F0DBA-2885-0F42-8705-40DA1C0AEE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6400" y="3519488"/>
            <a:ext cx="3665538" cy="2215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39483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-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3" y="1643063"/>
            <a:ext cx="10615741" cy="3786187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9981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4504660-D44A-B44F-A5B6-314C43BF98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230" y="5088301"/>
            <a:ext cx="1785970" cy="1337899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CE893FA-32CC-FE4F-B40E-927528A82D7F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DC6421-EAD9-FB41-B73F-941B4900F9D5}"/>
              </a:ext>
            </a:extLst>
          </p:cNvPr>
          <p:cNvSpPr txBox="1"/>
          <p:nvPr userDrawn="1"/>
        </p:nvSpPr>
        <p:spPr>
          <a:xfrm>
            <a:off x="7416800" y="5697278"/>
            <a:ext cx="407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www.sfpnet.fr</a:t>
            </a:r>
            <a:endParaRPr lang="fr-F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5FB2FDE7-D914-284B-B237-680BEDB3A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2495" y="662378"/>
            <a:ext cx="7048500" cy="749664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Société Française de Physique</a:t>
            </a:r>
          </a:p>
        </p:txBody>
      </p:sp>
      <p:pic>
        <p:nvPicPr>
          <p:cNvPr id="17" name="Image 1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99A8E0AF-740D-1344-812B-824963A343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020" y="5660601"/>
            <a:ext cx="1047750" cy="535021"/>
          </a:xfrm>
          <a:prstGeom prst="rect">
            <a:avLst/>
          </a:prstGeom>
        </p:spPr>
      </p:pic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5D33CD1-6C1E-F84C-BB08-3C6F0313A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2995" y="2460969"/>
            <a:ext cx="5588000" cy="369332"/>
          </a:xfrm>
        </p:spPr>
        <p:txBody>
          <a:bodyPr anchor="t" anchorCtr="0">
            <a:spAutoFit/>
          </a:bodyPr>
          <a:lstStyle>
            <a:lvl1pPr algn="r">
              <a:buNone/>
              <a:defRPr sz="20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12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65A4BE50-A139-FF44-ABB6-965FBD216C71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6167BE-1B1A-014F-B697-06C23A60FF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8187" y="2178143"/>
            <a:ext cx="4505279" cy="2774769"/>
          </a:xfrm>
        </p:spPr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10C6FD3-427D-0E4B-BA13-23A61929F5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72113" y="675569"/>
            <a:ext cx="5881687" cy="701731"/>
          </a:xfrm>
        </p:spPr>
        <p:txBody>
          <a:bodyPr anchor="t" anchorCtr="0">
            <a:spAutoFit/>
          </a:bodyPr>
          <a:lstStyle>
            <a:lvl1pPr algn="r">
              <a:defRPr sz="4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6395229-60AD-F34B-96C2-C4ADEF20DC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3514" y="5602856"/>
            <a:ext cx="1083499" cy="8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9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 descr="Une image contenant personne, extérieur, foule&#10;&#10;Description générée automatiquement">
            <a:extLst>
              <a:ext uri="{FF2B5EF4-FFF2-40B4-BE49-F238E27FC236}">
                <a16:creationId xmlns:a16="http://schemas.microsoft.com/office/drawing/2014/main" id="{EF175A62-2BDB-3F41-BB0C-04063B3C8C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8730" y="2188390"/>
            <a:ext cx="3938818" cy="34904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FAF2BFA6-57B6-AC4D-8E88-1316FA16D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958326-02A9-0E45-BB1F-4F7816A9FE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6395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6" name="Image 5" descr="Une image contenant personne, mur, intérieur&#10;&#10;Description générée automatiquement">
            <a:extLst>
              <a:ext uri="{FF2B5EF4-FFF2-40B4-BE49-F238E27FC236}">
                <a16:creationId xmlns:a16="http://schemas.microsoft.com/office/drawing/2014/main" id="{F5160DD4-CFF6-374E-A51B-4F00932D53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234" y="2183993"/>
            <a:ext cx="3938818" cy="3490491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9E8A0DC-16C9-6A4A-8315-F756128F3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F3E9467-22F1-4147-AD88-FBC7034A81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A6F2B31-11C4-E44A-A5D6-747324804D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6554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3" name="Image 2" descr="Une image contenant personne, extérieur, foule, surveillant&#10;&#10;Description générée automatiquement">
            <a:extLst>
              <a:ext uri="{FF2B5EF4-FFF2-40B4-BE49-F238E27FC236}">
                <a16:creationId xmlns:a16="http://schemas.microsoft.com/office/drawing/2014/main" id="{88ADC904-E6A1-2748-B031-44FE8657C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8612" y="2188919"/>
            <a:ext cx="3929876" cy="3462284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7533C5A-7FD9-2A47-A9F6-BF5A4E18A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AC7A4E7-9EF5-854F-ABA3-117321133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D0D96E6-521D-3449-BD8A-B913EA638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1124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15" name="Image 1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6F5E3C-0F1D-5B4E-98D1-0AB65CB4A0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7966" y="2201175"/>
            <a:ext cx="3929876" cy="3454539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9E725CD0-B6E3-8D44-AC32-2B83866F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2224753A-65FF-314D-B936-027BB283AC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7792A77-CE2F-404B-81D9-B8C24A08A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128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ctr" anchorCtr="0">
            <a:sp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17FD127E-298B-4849-B833-B828C0A5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7FB6269D-3FBF-CD4E-8DA5-CEB65B540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E95E2ADC-39B4-A34D-B59B-CADC5BE18A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196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B71258E-28F2-D040-A84C-C23BBCEFC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1">
            <a:extLst>
              <a:ext uri="{FF2B5EF4-FFF2-40B4-BE49-F238E27FC236}">
                <a16:creationId xmlns:a16="http://schemas.microsoft.com/office/drawing/2014/main" id="{3C8A79A4-9BB3-7F4C-BC79-FBC11B75B6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3F73843D-AC31-E74B-8EC5-1F281A6BC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669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3675B0D-4AF3-7C4B-AFBC-83CE0049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A6F1AE52-6C99-694B-83AB-21209C16A4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B0306EF-08A2-5C48-AAFD-9A8C108FC0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8578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9DB06F-26C9-B445-B3B7-C4154121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27E5B1-FF6E-E946-97C0-92CB4A8B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D6212-C9A6-8942-982F-FF7969B9B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B30EF-6F8D-FB4B-ACF8-7D6C96725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DA7EB-C171-0645-8379-7D0DE53F2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0312"/>
            <a:ext cx="562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8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71" r:id="rId11"/>
    <p:sldLayoutId id="2147483667" r:id="rId12"/>
    <p:sldLayoutId id="2147483668" r:id="rId13"/>
    <p:sldLayoutId id="2147483669" r:id="rId14"/>
    <p:sldLayoutId id="214748365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69913" y="940430"/>
            <a:ext cx="7163298" cy="1329595"/>
          </a:xfrm>
        </p:spPr>
        <p:txBody>
          <a:bodyPr/>
          <a:lstStyle/>
          <a:p>
            <a:r>
              <a:rPr lang="fr-FR" dirty="0"/>
              <a:t>Bureau SFP</a:t>
            </a:r>
            <a:br>
              <a:rPr lang="fr-FR" dirty="0"/>
            </a:br>
            <a:r>
              <a:rPr lang="fr-FR" dirty="0"/>
              <a:t>Informations diverses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Mardi 6 avril 2021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11626850" y="6353175"/>
            <a:ext cx="565150" cy="365125"/>
          </a:xfrm>
        </p:spPr>
        <p:txBody>
          <a:bodyPr/>
          <a:lstStyle/>
          <a:p>
            <a:fld id="{185F3D75-FCFB-0743-B0C1-09D62B5F6DAB}" type="slidenum">
              <a:rPr lang="fr-FR" smtClean="0"/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27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2B61F9-2841-4101-B61B-613E6CE3CF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Tournées composantes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6A29EAF-7DDD-4D34-8415-9A56C84304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045B26-959F-4E76-8C21-1029D7AD3A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C38DD8-5DE1-45CB-85B2-DB24CD9680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Très bon démarrage 18 créneaux remplis sur les premiers 20 proposés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Nouvelle série de 20 créneaux ouverts de mi avril à fin mai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Discussions compris entre 1h30 et 2h vraiment très intéressantes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Situations très diverses : du tête à tête à rencontre avec 10 personnes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Les mandats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Bilan plus détaillé fin mai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771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71E22F-D7EC-446A-9EE8-CB6D19B66C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Rencontres sociétés </a:t>
            </a:r>
            <a:r>
              <a:rPr lang="fr-FR" dirty="0" err="1"/>
              <a:t>soeurs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25AF74D-6E0F-4319-9554-18B93A2998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2422F5C-3C3F-4CB5-B249-A1F14DC2B2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7757DDD-0BF7-4487-BF7C-7D677F7D07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0615740" cy="4381500"/>
          </a:xfrm>
        </p:spPr>
        <p:txBody>
          <a:bodyPr>
            <a:normAutofit fontScale="85000" lnSpcReduction="20000"/>
          </a:bodyPr>
          <a:lstStyle/>
          <a:p>
            <a:r>
              <a:rPr lang="fr-FR" sz="2800" dirty="0"/>
              <a:t>Rencontres prévues avec les présidences des sociétés suivantes: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800" dirty="0"/>
              <a:t>Société Mathématique de France 3 mai 17h30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800" dirty="0"/>
              <a:t>Société Electricité et Electronique 16 avril 17h30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800" dirty="0"/>
              <a:t>Société Française d'Optique 6 mai 17h30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800" dirty="0"/>
              <a:t>Société Informatique de France 9 avril 17h30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800" dirty="0"/>
              <a:t>Société Française microscopie  5 mai 17h30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800" dirty="0"/>
              <a:t>Association Française Mécanique 16 juin 17h30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800" dirty="0"/>
              <a:t>Société chimique de France va proposer des dates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800" dirty="0"/>
              <a:t>Société Française Astrophysique et Astronomie pas encore répondu</a:t>
            </a:r>
          </a:p>
          <a:p>
            <a:r>
              <a:rPr lang="fr-FR" sz="2800" dirty="0" err="1"/>
              <a:t>OdJ</a:t>
            </a:r>
            <a:r>
              <a:rPr lang="fr-FR" sz="2800" dirty="0"/>
              <a:t> : actions en cours, actions futures, collège COSSAF</a:t>
            </a:r>
          </a:p>
          <a:p>
            <a:r>
              <a:rPr lang="fr-FR" sz="2800" dirty="0"/>
              <a:t>Divisions ou commissions « accompagnatrices »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2069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F6454D-2020-44DD-84CD-3F23078686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Autres rencontres prévues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991BB5F-A27D-45E7-9CE5-9D389FD338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3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BA4AEE-511B-4A0D-9ADB-23272FB362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3E9A82B-480F-4739-97B8-683632B4D8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Direction DRF /CEA</a:t>
            </a:r>
          </a:p>
          <a:p>
            <a:r>
              <a:rPr lang="fr-FR" dirty="0"/>
              <a:t>Directions Instituts CNRS</a:t>
            </a:r>
          </a:p>
          <a:p>
            <a:r>
              <a:rPr lang="fr-FR" dirty="0"/>
              <a:t>Contacts : </a:t>
            </a:r>
          </a:p>
          <a:p>
            <a:pPr lvl="1"/>
            <a:r>
              <a:rPr lang="fr-FR" dirty="0"/>
              <a:t>Union Rationaliste</a:t>
            </a:r>
          </a:p>
          <a:p>
            <a:pPr lvl="1"/>
            <a:r>
              <a:rPr lang="fr-FR" dirty="0"/>
              <a:t>Fédération matériaux</a:t>
            </a:r>
          </a:p>
          <a:p>
            <a:pPr lvl="1"/>
            <a:r>
              <a:rPr lang="fr-FR" dirty="0"/>
              <a:t>F2S</a:t>
            </a:r>
          </a:p>
          <a:p>
            <a:pPr lvl="1"/>
            <a:r>
              <a:rPr lang="fr-FR" dirty="0"/>
              <a:t>IESF</a:t>
            </a:r>
          </a:p>
          <a:p>
            <a:pPr lvl="1"/>
            <a:r>
              <a:rPr lang="fr-FR" dirty="0"/>
              <a:t>EPS, autres sociétés internationales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6105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FD5D99-DCC9-453F-8151-8D8D1F2A0B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Informations 150 ans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FB5894C-5163-4419-B0EA-92A093802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4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9779BD1-07E5-45D3-87A7-BD443BE89A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6FAE9F0-8AB5-42F0-9786-5072D07E4E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3" y="2028825"/>
            <a:ext cx="11434489" cy="4324353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Appel d’offres composantes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Congrès général 2023 : GT Maquette , Festival de physique, Physique dans la ville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Recherche slogan</a:t>
            </a:r>
          </a:p>
          <a:p>
            <a:pPr lvl="1"/>
            <a:r>
              <a:rPr lang="fr-FR" sz="2200" dirty="0"/>
              <a:t>SFP : 150 ans d'engagement pour la physique</a:t>
            </a:r>
          </a:p>
          <a:p>
            <a:pPr lvl="1"/>
            <a:r>
              <a:rPr lang="fr-FR" sz="2200" dirty="0"/>
              <a:t>SFP : 150 ans au service de la physique !</a:t>
            </a:r>
          </a:p>
          <a:p>
            <a:pPr lvl="1"/>
            <a:r>
              <a:rPr lang="fr-FR" sz="2200" dirty="0"/>
              <a:t>SFP : 150 ans de passion et de transmission !</a:t>
            </a:r>
          </a:p>
          <a:p>
            <a:pPr lvl="1"/>
            <a:r>
              <a:rPr lang="fr-FR" sz="2200" dirty="0"/>
              <a:t>SFP, 150 ans de physique pour mieux comprendre le monde!</a:t>
            </a:r>
          </a:p>
          <a:p>
            <a:pPr lvl="1"/>
            <a:r>
              <a:rPr lang="fr-FR" sz="2200" dirty="0"/>
              <a:t>SFP : Au </a:t>
            </a:r>
            <a:r>
              <a:rPr lang="fr-FR" sz="2200" dirty="0" err="1"/>
              <a:t>coeur</a:t>
            </a:r>
            <a:r>
              <a:rPr lang="fr-FR" sz="2200" dirty="0"/>
              <a:t> de la physique!</a:t>
            </a:r>
          </a:p>
          <a:p>
            <a:pPr lvl="1"/>
            <a:r>
              <a:rPr lang="fr-FR" sz="2200" dirty="0"/>
              <a:t>SFP, 150 ans de physique pour inventer le monde </a:t>
            </a:r>
            <a:r>
              <a:rPr lang="fr-FR" sz="2200"/>
              <a:t>de demain</a:t>
            </a:r>
            <a:endParaRPr lang="fr-F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Parrain/marraine Serge </a:t>
            </a:r>
            <a:r>
              <a:rPr lang="fr-FR" sz="2400" dirty="0" err="1"/>
              <a:t>Haroche</a:t>
            </a:r>
            <a:r>
              <a:rPr lang="fr-FR" sz="2400" dirty="0"/>
              <a:t> et Françoise Combes 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Autres actions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100" dirty="0"/>
              <a:t>Comité local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100" dirty="0"/>
              <a:t>Contact ministère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100" dirty="0"/>
              <a:t>Contact Sorbonne Université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30570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25663</TotalTime>
  <Words>281</Words>
  <Application>Microsoft Office PowerPoint</Application>
  <PresentationFormat>Grand écran</PresentationFormat>
  <Paragraphs>50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Wingdings</vt:lpstr>
      <vt:lpstr>Thème Office</vt:lpstr>
      <vt:lpstr>Bureau SFP Informations diverses</vt:lpstr>
      <vt:lpstr>Tournées composantes</vt:lpstr>
      <vt:lpstr>Rencontres sociétés soeurs</vt:lpstr>
      <vt:lpstr>Autres rencontres prévues</vt:lpstr>
      <vt:lpstr>Informations 150 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Raphaël Verguin</dc:creator>
  <cp:lastModifiedBy>Guy Wormser</cp:lastModifiedBy>
  <cp:revision>134</cp:revision>
  <dcterms:created xsi:type="dcterms:W3CDTF">2020-11-20T11:12:29Z</dcterms:created>
  <dcterms:modified xsi:type="dcterms:W3CDTF">2021-04-06T11:14:13Z</dcterms:modified>
</cp:coreProperties>
</file>