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98" r:id="rId2"/>
    <p:sldId id="299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1719"/>
    <a:srgbClr val="EA5A28"/>
    <a:srgbClr val="F7AE67"/>
    <a:srgbClr val="87CB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18" autoAdjust="0"/>
    <p:restoredTop sz="94694"/>
  </p:normalViewPr>
  <p:slideViewPr>
    <p:cSldViewPr snapToGrid="0" snapToObjects="1">
      <p:cViewPr varScale="1">
        <p:scale>
          <a:sx n="39" d="100"/>
          <a:sy n="39" d="100"/>
        </p:scale>
        <p:origin x="26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89" d="100"/>
          <a:sy n="89" d="100"/>
        </p:scale>
        <p:origin x="32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F81FCA3C-70FC-3446-B658-7CDAFAD5E50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022FA87-C9A9-0845-A7EC-C37759184E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05451B-93D8-7B44-AEC4-3B6287947F94}" type="datetimeFigureOut">
              <a:rPr lang="fr-FR" smtClean="0"/>
              <a:t>22/03/2021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B0144CC-F2D2-7049-B532-4CBF5F9E9F0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830CA46-82F3-0243-AA82-328A4E2C27C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F9B125-01E9-034F-AD78-EBFBAD0F4A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32001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8ABC1-20F7-3A4B-9B89-61F1DD52798E}" type="datetimeFigureOut">
              <a:rPr lang="fr-FR" smtClean="0"/>
              <a:t>22/03/2021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0170D2-B921-3248-AE92-CB4A752035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581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'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">
            <a:extLst>
              <a:ext uri="{FF2B5EF4-FFF2-40B4-BE49-F238E27FC236}">
                <a16:creationId xmlns:a16="http://schemas.microsoft.com/office/drawing/2014/main" id="{B920FEA0-81AD-474E-9F53-27B80E417C68}"/>
              </a:ext>
            </a:extLst>
          </p:cNvPr>
          <p:cNvSpPr/>
          <p:nvPr userDrawn="1"/>
        </p:nvSpPr>
        <p:spPr>
          <a:xfrm>
            <a:off x="0" y="0"/>
            <a:ext cx="10009415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27" name="Rectangle 1">
            <a:extLst>
              <a:ext uri="{FF2B5EF4-FFF2-40B4-BE49-F238E27FC236}">
                <a16:creationId xmlns:a16="http://schemas.microsoft.com/office/drawing/2014/main" id="{4F527C0B-AC18-AD4F-BC3D-8AA9BD8952E2}"/>
              </a:ext>
            </a:extLst>
          </p:cNvPr>
          <p:cNvSpPr/>
          <p:nvPr userDrawn="1"/>
        </p:nvSpPr>
        <p:spPr>
          <a:xfrm>
            <a:off x="0" y="0"/>
            <a:ext cx="10009415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solidFill>
            <a:srgbClr val="CD1719">
              <a:alpha val="7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pic>
        <p:nvPicPr>
          <p:cNvPr id="28" name="Image 27">
            <a:extLst>
              <a:ext uri="{FF2B5EF4-FFF2-40B4-BE49-F238E27FC236}">
                <a16:creationId xmlns:a16="http://schemas.microsoft.com/office/drawing/2014/main" id="{43EB538B-AD60-0C48-81F0-4469B8D73F8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12215" y="5166799"/>
            <a:ext cx="1770186" cy="1326076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52C92AD5-9B9E-3D47-BA3F-A8A222DCC1E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69913" y="940430"/>
            <a:ext cx="5259773" cy="664797"/>
          </a:xfrm>
        </p:spPr>
        <p:txBody>
          <a:bodyPr wrap="square" lIns="0" tIns="0" rIns="0" bIns="0" anchor="t" anchorCtr="0">
            <a:spAutoFit/>
          </a:bodyPr>
          <a:lstStyle>
            <a:lvl1pPr algn="l">
              <a:defRPr sz="4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48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CC16F989-CCC0-4641-881C-16DBCB897B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0075" y="4714875"/>
            <a:ext cx="5700713" cy="276999"/>
          </a:xfrm>
        </p:spPr>
        <p:txBody>
          <a:bodyPr lIns="0" tIns="0" rIns="0" bIns="0">
            <a:spAutoFit/>
          </a:bodyPr>
          <a:lstStyle>
            <a:lvl1pPr algn="just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None/>
              <a:defRPr/>
            </a:lvl2pPr>
            <a:lvl3pPr algn="just">
              <a:buNone/>
              <a:defRPr/>
            </a:lvl3pPr>
            <a:lvl4pPr algn="just">
              <a:buNone/>
              <a:defRPr/>
            </a:lvl4pPr>
            <a:lvl5pPr algn="just">
              <a:buNone/>
              <a:defRPr/>
            </a:lvl5pPr>
          </a:lstStyle>
          <a:p>
            <a:pPr lvl="0"/>
            <a:r>
              <a:rPr lang="fr-FR" dirty="0"/>
              <a:t>Sous-titre </a:t>
            </a:r>
            <a:r>
              <a:rPr lang="fr-FR" dirty="0" err="1"/>
              <a:t>Tahoma</a:t>
            </a:r>
            <a:r>
              <a:rPr lang="fr-FR" dirty="0"/>
              <a:t> 20</a:t>
            </a:r>
          </a:p>
        </p:txBody>
      </p:sp>
    </p:spTree>
    <p:extLst>
      <p:ext uri="{BB962C8B-B14F-4D97-AF65-F5344CB8AC3E}">
        <p14:creationId xmlns:p14="http://schemas.microsoft.com/office/powerpoint/2010/main" val="3790713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8D7DDECC-DCA5-DE48-8BEC-2FB1DDC23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FD598C40-3232-764D-A2D0-FF4316272E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D45E6D33-E0D0-404A-A9D1-68349BF6F0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1276872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CD17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D1719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8D7DDECC-DCA5-DE48-8BEC-2FB1DDC23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FD598C40-3232-764D-A2D0-FF4316272E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D45E6D33-E0D0-404A-A9D1-68349BF6F0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270573" y="187416"/>
            <a:ext cx="1514686" cy="1247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119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enc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78973" y="918893"/>
            <a:ext cx="8679351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2" name="Espace réservé du numéro de diapositive 5">
            <a:extLst>
              <a:ext uri="{FF2B5EF4-FFF2-40B4-BE49-F238E27FC236}">
                <a16:creationId xmlns:a16="http://schemas.microsoft.com/office/drawing/2014/main" id="{9E48A28C-58E0-314C-BF31-7F143A22F6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296026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C8B690D4-004B-0E4C-A0F2-586DA3F825C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4" name="Скругленный прямоугольник 14">
            <a:extLst>
              <a:ext uri="{FF2B5EF4-FFF2-40B4-BE49-F238E27FC236}">
                <a16:creationId xmlns:a16="http://schemas.microsoft.com/office/drawing/2014/main" id="{2B722AA4-7CF6-D848-BEA8-9EF46A356655}"/>
              </a:ext>
            </a:extLst>
          </p:cNvPr>
          <p:cNvSpPr/>
          <p:nvPr/>
        </p:nvSpPr>
        <p:spPr>
          <a:xfrm>
            <a:off x="4414905" y="2450147"/>
            <a:ext cx="3362190" cy="309594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Скругленный прямоугольник 20">
            <a:extLst>
              <a:ext uri="{FF2B5EF4-FFF2-40B4-BE49-F238E27FC236}">
                <a16:creationId xmlns:a16="http://schemas.microsoft.com/office/drawing/2014/main" id="{DA1F06BB-D561-A043-B3EE-07C658D43D80}"/>
              </a:ext>
            </a:extLst>
          </p:cNvPr>
          <p:cNvSpPr/>
          <p:nvPr/>
        </p:nvSpPr>
        <p:spPr>
          <a:xfrm>
            <a:off x="8050836" y="2450147"/>
            <a:ext cx="3362190" cy="3095941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Скругленный прямоугольник 14">
            <a:extLst>
              <a:ext uri="{FF2B5EF4-FFF2-40B4-BE49-F238E27FC236}">
                <a16:creationId xmlns:a16="http://schemas.microsoft.com/office/drawing/2014/main" id="{ABD55305-0CFF-F447-B0DB-8BE234911786}"/>
              </a:ext>
            </a:extLst>
          </p:cNvPr>
          <p:cNvSpPr/>
          <p:nvPr/>
        </p:nvSpPr>
        <p:spPr>
          <a:xfrm>
            <a:off x="778974" y="2450147"/>
            <a:ext cx="3362190" cy="3095941"/>
          </a:xfrm>
          <a:prstGeom prst="roundRect">
            <a:avLst>
              <a:gd name="adj" fmla="val 0"/>
            </a:avLst>
          </a:prstGeom>
          <a:solidFill>
            <a:srgbClr val="87CBC6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C9A35FE-94F5-4A4C-90FC-5B50FD49C2D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78974" y="3418708"/>
            <a:ext cx="3362190" cy="310330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6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1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22" name="Espace réservé du texte 2">
            <a:extLst>
              <a:ext uri="{FF2B5EF4-FFF2-40B4-BE49-F238E27FC236}">
                <a16:creationId xmlns:a16="http://schemas.microsoft.com/office/drawing/2014/main" id="{F72B8426-90B8-A14E-A7C9-9037871A980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8852" y="3850825"/>
            <a:ext cx="2857348" cy="74244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F519B7FF-BA67-1047-897E-F067013ED32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14905" y="3418708"/>
            <a:ext cx="3362190" cy="310330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6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Idée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F8863893-88D0-6147-B005-747CF034657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64783" y="3850825"/>
            <a:ext cx="2857348" cy="74244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4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25" name="Espace réservé du texte 2">
            <a:extLst>
              <a:ext uri="{FF2B5EF4-FFF2-40B4-BE49-F238E27FC236}">
                <a16:creationId xmlns:a16="http://schemas.microsoft.com/office/drawing/2014/main" id="{89E745B0-2267-B041-B2D1-458FC7EA915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50836" y="3418708"/>
            <a:ext cx="3362190" cy="310330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6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dirty="0"/>
              <a:t>Idée 3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  <a:p>
            <a:pPr lvl="0"/>
            <a:endParaRPr lang="fr-FR" dirty="0"/>
          </a:p>
        </p:txBody>
      </p:sp>
      <p:sp>
        <p:nvSpPr>
          <p:cNvPr id="26" name="Espace réservé du texte 2">
            <a:extLst>
              <a:ext uri="{FF2B5EF4-FFF2-40B4-BE49-F238E27FC236}">
                <a16:creationId xmlns:a16="http://schemas.microsoft.com/office/drawing/2014/main" id="{08085BC0-D446-3841-90F0-9CE99D5F0B7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00714" y="3850825"/>
            <a:ext cx="2857348" cy="74244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4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4AA8A7F-6CAF-FA42-8467-B4E9A35BE64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9463" y="1676400"/>
            <a:ext cx="10633075" cy="419100"/>
          </a:xfrm>
        </p:spPr>
        <p:txBody>
          <a:bodyPr/>
          <a:lstStyle>
            <a:lvl1pPr>
              <a:buFontTx/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3382211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enc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Скругленный прямоугольник 49">
            <a:extLst>
              <a:ext uri="{FF2B5EF4-FFF2-40B4-BE49-F238E27FC236}">
                <a16:creationId xmlns:a16="http://schemas.microsoft.com/office/drawing/2014/main" id="{7FFC3F83-42F6-D34F-ABED-7C30AF66D177}"/>
              </a:ext>
            </a:extLst>
          </p:cNvPr>
          <p:cNvSpPr/>
          <p:nvPr/>
        </p:nvSpPr>
        <p:spPr>
          <a:xfrm>
            <a:off x="4537639" y="297060"/>
            <a:ext cx="3507398" cy="3023942"/>
          </a:xfrm>
          <a:prstGeom prst="roundRect">
            <a:avLst>
              <a:gd name="adj" fmla="val 0"/>
            </a:avLst>
          </a:prstGeom>
          <a:solidFill>
            <a:srgbClr val="87CBC6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3665197" cy="535531"/>
          </a:xfrm>
        </p:spPr>
        <p:txBody>
          <a:bodyPr wrap="square" anchor="t" anchorCtr="0">
            <a:spAutoFit/>
          </a:bodyPr>
          <a:lstStyle>
            <a:lvl1pPr algn="l">
              <a:defRPr sz="32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C8B690D4-004B-0E4C-A0F2-586DA3F825C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" y="6410325"/>
            <a:ext cx="4071938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37" name="Скругленный прямоугольник 33">
            <a:extLst>
              <a:ext uri="{FF2B5EF4-FFF2-40B4-BE49-F238E27FC236}">
                <a16:creationId xmlns:a16="http://schemas.microsoft.com/office/drawing/2014/main" id="{A6C12B65-D655-F04D-BF7A-5BAF874CC5DF}"/>
              </a:ext>
            </a:extLst>
          </p:cNvPr>
          <p:cNvSpPr/>
          <p:nvPr/>
        </p:nvSpPr>
        <p:spPr>
          <a:xfrm>
            <a:off x="8289886" y="297060"/>
            <a:ext cx="3507398" cy="3023942"/>
          </a:xfrm>
          <a:prstGeom prst="roundRect">
            <a:avLst>
              <a:gd name="adj" fmla="val 0"/>
            </a:avLst>
          </a:prstGeom>
          <a:solidFill>
            <a:schemeClr val="accent4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Скругленный прямоугольник 43">
            <a:extLst>
              <a:ext uri="{FF2B5EF4-FFF2-40B4-BE49-F238E27FC236}">
                <a16:creationId xmlns:a16="http://schemas.microsoft.com/office/drawing/2014/main" id="{E86D6633-15A4-5048-9C91-6DF1FABEEBB2}"/>
              </a:ext>
            </a:extLst>
          </p:cNvPr>
          <p:cNvSpPr/>
          <p:nvPr/>
        </p:nvSpPr>
        <p:spPr>
          <a:xfrm>
            <a:off x="8274422" y="3519864"/>
            <a:ext cx="3507398" cy="3023942"/>
          </a:xfrm>
          <a:prstGeom prst="roundRect">
            <a:avLst>
              <a:gd name="adj" fmla="val 0"/>
            </a:avLst>
          </a:prstGeom>
          <a:solidFill>
            <a:srgbClr val="F7AE67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Скругленный прямоугольник 46">
            <a:extLst>
              <a:ext uri="{FF2B5EF4-FFF2-40B4-BE49-F238E27FC236}">
                <a16:creationId xmlns:a16="http://schemas.microsoft.com/office/drawing/2014/main" id="{AC70CFFB-898B-E445-A2F5-087390295167}"/>
              </a:ext>
            </a:extLst>
          </p:cNvPr>
          <p:cNvSpPr/>
          <p:nvPr/>
        </p:nvSpPr>
        <p:spPr>
          <a:xfrm>
            <a:off x="4537639" y="3519864"/>
            <a:ext cx="3507398" cy="3023942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Bef>
                <a:spcPts val="900"/>
              </a:spcBef>
            </a:pPr>
            <a:endParaRPr lang="ru-RU" sz="9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Espace réservé du texte 2">
            <a:extLst>
              <a:ext uri="{FF2B5EF4-FFF2-40B4-BE49-F238E27FC236}">
                <a16:creationId xmlns:a16="http://schemas.microsoft.com/office/drawing/2014/main" id="{207F9551-AB36-AE49-B68E-69E0BA65F51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37639" y="1204446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1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49" name="Espace réservé du texte 2">
            <a:extLst>
              <a:ext uri="{FF2B5EF4-FFF2-40B4-BE49-F238E27FC236}">
                <a16:creationId xmlns:a16="http://schemas.microsoft.com/office/drawing/2014/main" id="{8C514D85-42B6-EB48-8AD6-8318AAE8033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87516" y="1712317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50" name="Espace réservé du texte 2">
            <a:extLst>
              <a:ext uri="{FF2B5EF4-FFF2-40B4-BE49-F238E27FC236}">
                <a16:creationId xmlns:a16="http://schemas.microsoft.com/office/drawing/2014/main" id="{A8BF7ED8-8FCB-A84C-B2CA-81F612786A2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74066" y="1229905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51" name="Espace réservé du texte 2">
            <a:extLst>
              <a:ext uri="{FF2B5EF4-FFF2-40B4-BE49-F238E27FC236}">
                <a16:creationId xmlns:a16="http://schemas.microsoft.com/office/drawing/2014/main" id="{9E72A092-6EB8-BC4A-8431-7140F809F5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523943" y="1737776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52" name="Espace réservé du texte 2">
            <a:extLst>
              <a:ext uri="{FF2B5EF4-FFF2-40B4-BE49-F238E27FC236}">
                <a16:creationId xmlns:a16="http://schemas.microsoft.com/office/drawing/2014/main" id="{657A0EA1-B048-0645-9299-8E305963795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553459" y="4423849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3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53" name="Espace réservé du texte 2">
            <a:extLst>
              <a:ext uri="{FF2B5EF4-FFF2-40B4-BE49-F238E27FC236}">
                <a16:creationId xmlns:a16="http://schemas.microsoft.com/office/drawing/2014/main" id="{77B194D6-4B97-A847-BF1F-73CA74953E9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803336" y="4931720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54" name="Espace réservé du texte 2">
            <a:extLst>
              <a:ext uri="{FF2B5EF4-FFF2-40B4-BE49-F238E27FC236}">
                <a16:creationId xmlns:a16="http://schemas.microsoft.com/office/drawing/2014/main" id="{DA76721C-AF9D-6341-B172-2303F22493C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274066" y="4423849"/>
            <a:ext cx="3491578" cy="386084"/>
          </a:xfr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800" b="1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Idée 4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  <a:p>
            <a:pPr lvl="0"/>
            <a:endParaRPr lang="fr-FR" dirty="0"/>
          </a:p>
        </p:txBody>
      </p:sp>
      <p:sp>
        <p:nvSpPr>
          <p:cNvPr id="55" name="Espace réservé du texte 2">
            <a:extLst>
              <a:ext uri="{FF2B5EF4-FFF2-40B4-BE49-F238E27FC236}">
                <a16:creationId xmlns:a16="http://schemas.microsoft.com/office/drawing/2014/main" id="{9EDD17CB-C0C9-774C-BF16-77AA091406B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23943" y="4931720"/>
            <a:ext cx="2996851" cy="785599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fr-FR" sz="1200" b="0" i="0" smtClean="0">
                <a:solidFill>
                  <a:schemeClr val="bg1"/>
                </a:solidFill>
                <a:effectLst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indent="0" algn="ctr">
              <a:lnSpc>
                <a:spcPct val="140000"/>
              </a:lnSpc>
              <a:spcBef>
                <a:spcPts val="900"/>
              </a:spcBef>
              <a:buNone/>
            </a:pPr>
            <a:r>
              <a:rPr lang="en-US" sz="12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 12 Lorem Ipsum has been the industry’s standard dummy</a:t>
            </a:r>
            <a:endParaRPr lang="ru-RU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47F0DBA-2885-0F42-8705-40DA1C0AEE2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06400" y="3519488"/>
            <a:ext cx="3665538" cy="221599"/>
          </a:xfrm>
        </p:spPr>
        <p:txBody>
          <a:bodyPr lIns="0" tIns="0" rIns="0" bIns="0">
            <a:spAutoFit/>
          </a:bodyPr>
          <a:lstStyle>
            <a:lvl1pPr algn="just"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</a:lstStyle>
          <a:p>
            <a:pPr lvl="0"/>
            <a:r>
              <a:rPr lang="fr-FR" dirty="0"/>
              <a:t>Texte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13948336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 - 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D860AA53-A077-284F-B91F-1677621164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3" y="1643063"/>
            <a:ext cx="10615741" cy="3786187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8D7DDECC-DCA5-DE48-8BEC-2FB1DDC23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FD598C40-3232-764D-A2D0-FF4316272E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21998158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24504660-D44A-B44F-A5B6-314C43BF98B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230" y="5088301"/>
            <a:ext cx="1785970" cy="1337899"/>
          </a:xfrm>
          <a:prstGeom prst="rect">
            <a:avLst/>
          </a:prstGeom>
        </p:spPr>
      </p:pic>
      <p:sp>
        <p:nvSpPr>
          <p:cNvPr id="9" name="Rectangle 1">
            <a:extLst>
              <a:ext uri="{FF2B5EF4-FFF2-40B4-BE49-F238E27FC236}">
                <a16:creationId xmlns:a16="http://schemas.microsoft.com/office/drawing/2014/main" id="{FCE893FA-32CC-FE4F-B40E-927528A82D7F}"/>
              </a:ext>
            </a:extLst>
          </p:cNvPr>
          <p:cNvSpPr/>
          <p:nvPr userDrawn="1"/>
        </p:nvSpPr>
        <p:spPr>
          <a:xfrm flipH="1">
            <a:off x="2590800" y="0"/>
            <a:ext cx="9601200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solidFill>
            <a:srgbClr val="CD1719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3DC6421-EAD9-FB41-B73F-941B4900F9D5}"/>
              </a:ext>
            </a:extLst>
          </p:cNvPr>
          <p:cNvSpPr txBox="1"/>
          <p:nvPr userDrawn="1"/>
        </p:nvSpPr>
        <p:spPr>
          <a:xfrm>
            <a:off x="7416800" y="5697278"/>
            <a:ext cx="4076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www.sfpnet.fr</a:t>
            </a:r>
            <a:endParaRPr lang="fr-FR" sz="2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itre 14">
            <a:extLst>
              <a:ext uri="{FF2B5EF4-FFF2-40B4-BE49-F238E27FC236}">
                <a16:creationId xmlns:a16="http://schemas.microsoft.com/office/drawing/2014/main" id="{5FB2FDE7-D914-284B-B237-680BEDB3A7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62495" y="662378"/>
            <a:ext cx="7048500" cy="749664"/>
          </a:xfrm>
        </p:spPr>
        <p:txBody>
          <a:bodyPr/>
          <a:lstStyle>
            <a:lvl1pPr algn="r">
              <a:defRPr sz="2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Société Française de Physique</a:t>
            </a:r>
          </a:p>
        </p:txBody>
      </p:sp>
      <p:pic>
        <p:nvPicPr>
          <p:cNvPr id="17" name="Image 16" descr="Une image contenant texte, clipart, graphiques vectoriels&#10;&#10;Description générée automatiquement">
            <a:extLst>
              <a:ext uri="{FF2B5EF4-FFF2-40B4-BE49-F238E27FC236}">
                <a16:creationId xmlns:a16="http://schemas.microsoft.com/office/drawing/2014/main" id="{99A8E0AF-740D-1344-812B-824963A343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95020" y="5660601"/>
            <a:ext cx="1047750" cy="535021"/>
          </a:xfrm>
          <a:prstGeom prst="rect">
            <a:avLst/>
          </a:prstGeom>
        </p:spPr>
      </p:pic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F5D33CD1-6C1E-F84C-BB08-3C6F0313A7A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922995" y="2460969"/>
            <a:ext cx="5588000" cy="369332"/>
          </a:xfrm>
        </p:spPr>
        <p:txBody>
          <a:bodyPr anchor="t" anchorCtr="0">
            <a:spAutoFit/>
          </a:bodyPr>
          <a:lstStyle>
            <a:lvl1pPr algn="r">
              <a:buNone/>
              <a:defRPr sz="2000" b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fr-FR" dirty="0"/>
              <a:t>Texte </a:t>
            </a:r>
            <a:r>
              <a:rPr lang="fr-FR" dirty="0" err="1"/>
              <a:t>Tahoma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5012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>
            <a:extLst>
              <a:ext uri="{FF2B5EF4-FFF2-40B4-BE49-F238E27FC236}">
                <a16:creationId xmlns:a16="http://schemas.microsoft.com/office/drawing/2014/main" id="{65A4BE50-A139-FF44-ABB6-965FBD216C71}"/>
              </a:ext>
            </a:extLst>
          </p:cNvPr>
          <p:cNvSpPr/>
          <p:nvPr userDrawn="1"/>
        </p:nvSpPr>
        <p:spPr>
          <a:xfrm flipH="1">
            <a:off x="2590800" y="0"/>
            <a:ext cx="9601200" cy="6858000"/>
          </a:xfrm>
          <a:custGeom>
            <a:avLst/>
            <a:gdLst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24377650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4377650"/>
              <a:gd name="connsiteY0" fmla="*/ 0 h 13716000"/>
              <a:gd name="connsiteX1" fmla="*/ 24377650 w 24377650"/>
              <a:gd name="connsiteY1" fmla="*/ 0 h 13716000"/>
              <a:gd name="connsiteX2" fmla="*/ 13698765 w 24377650"/>
              <a:gd name="connsiteY2" fmla="*/ 13716000 h 13716000"/>
              <a:gd name="connsiteX3" fmla="*/ 0 w 24377650"/>
              <a:gd name="connsiteY3" fmla="*/ 13716000 h 13716000"/>
              <a:gd name="connsiteX4" fmla="*/ 0 w 24377650"/>
              <a:gd name="connsiteY4" fmla="*/ 0 h 13716000"/>
              <a:gd name="connsiteX0" fmla="*/ 0 w 22352908"/>
              <a:gd name="connsiteY0" fmla="*/ 0 h 13716000"/>
              <a:gd name="connsiteX1" fmla="*/ 22352908 w 22352908"/>
              <a:gd name="connsiteY1" fmla="*/ 0 h 13716000"/>
              <a:gd name="connsiteX2" fmla="*/ 13698765 w 22352908"/>
              <a:gd name="connsiteY2" fmla="*/ 13716000 h 13716000"/>
              <a:gd name="connsiteX3" fmla="*/ 0 w 22352908"/>
              <a:gd name="connsiteY3" fmla="*/ 13716000 h 13716000"/>
              <a:gd name="connsiteX4" fmla="*/ 0 w 22352908"/>
              <a:gd name="connsiteY4" fmla="*/ 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352908" h="13716000">
                <a:moveTo>
                  <a:pt x="0" y="0"/>
                </a:moveTo>
                <a:lnTo>
                  <a:pt x="22352908" y="0"/>
                </a:lnTo>
                <a:lnTo>
                  <a:pt x="13698765" y="13716000"/>
                </a:lnTo>
                <a:lnTo>
                  <a:pt x="0" y="13716000"/>
                </a:lnTo>
                <a:lnTo>
                  <a:pt x="0" y="0"/>
                </a:lnTo>
                <a:close/>
              </a:path>
            </a:pathLst>
          </a:custGeom>
          <a:solidFill>
            <a:srgbClr val="CD1719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446167BE-1B1A-014F-B697-06C23A60FFF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38187" y="2178143"/>
            <a:ext cx="4505279" cy="2774769"/>
          </a:xfrm>
        </p:spPr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310C6FD3-427D-0E4B-BA13-23A61929F5F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72113" y="675569"/>
            <a:ext cx="5881687" cy="701731"/>
          </a:xfrm>
        </p:spPr>
        <p:txBody>
          <a:bodyPr anchor="t" anchorCtr="0">
            <a:spAutoFit/>
          </a:bodyPr>
          <a:lstStyle>
            <a:lvl1pPr algn="r">
              <a:defRPr sz="44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44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6395229-60AD-F34B-96C2-C4ADEF20DC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63514" y="5602856"/>
            <a:ext cx="1083499" cy="890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492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rgbClr val="87CB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&lt;&lt;&lt;&lt;&lt;&lt;&lt;&lt;&lt;&lt;&lt;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87CB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9364"/>
            <a:ext cx="3563796" cy="535531"/>
          </a:xfrm>
        </p:spPr>
        <p:txBody>
          <a:bodyPr wrap="none" anchor="t" anchorCtr="0">
            <a:normAutofit/>
          </a:bodyPr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D860AA53-A077-284F-B91F-1677621164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  <p:pic>
        <p:nvPicPr>
          <p:cNvPr id="3" name="Image 2" descr="Une image contenant personne, extérieur, foule&#10;&#10;Description générée automatiquement">
            <a:extLst>
              <a:ext uri="{FF2B5EF4-FFF2-40B4-BE49-F238E27FC236}">
                <a16:creationId xmlns:a16="http://schemas.microsoft.com/office/drawing/2014/main" id="{EF175A62-2BDB-3F41-BB0C-04063B3C8CC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08730" y="2188390"/>
            <a:ext cx="3938818" cy="3490491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FAF2BFA6-57B6-AC4D-8E88-1316FA16D2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52958326-02A9-0E45-BB1F-4F7816A9FEE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</p:spTree>
    <p:extLst>
      <p:ext uri="{BB962C8B-B14F-4D97-AF65-F5344CB8AC3E}">
        <p14:creationId xmlns:p14="http://schemas.microsoft.com/office/powerpoint/2010/main" val="4063955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rgbClr val="EA5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&lt;&lt;&lt;&lt;&lt;&lt;&lt;&lt;&lt;&lt;&lt;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EA5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889527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pic>
        <p:nvPicPr>
          <p:cNvPr id="6" name="Image 5" descr="Une image contenant personne, mur, intérieur&#10;&#10;Description générée automatiquement">
            <a:extLst>
              <a:ext uri="{FF2B5EF4-FFF2-40B4-BE49-F238E27FC236}">
                <a16:creationId xmlns:a16="http://schemas.microsoft.com/office/drawing/2014/main" id="{F5160DD4-CFF6-374E-A51B-4F00932D53F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9234" y="2183993"/>
            <a:ext cx="3938818" cy="3490491"/>
          </a:xfrm>
          <a:prstGeom prst="rect">
            <a:avLst/>
          </a:prstGeom>
        </p:spPr>
      </p:pic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59E8A0DC-16C9-6A4A-8315-F756128F30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9F3E9467-22F1-4147-AD88-FBC7034A81A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2A6F2B31-11C4-E44A-A5D6-747324804D1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1655466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rgbClr val="F7A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F7A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1544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pic>
        <p:nvPicPr>
          <p:cNvPr id="3" name="Image 2" descr="Une image contenant personne, extérieur, foule, surveillant&#10;&#10;Description générée automatiquement">
            <a:extLst>
              <a:ext uri="{FF2B5EF4-FFF2-40B4-BE49-F238E27FC236}">
                <a16:creationId xmlns:a16="http://schemas.microsoft.com/office/drawing/2014/main" id="{88ADC904-E6A1-2748-B031-44FE8657CC1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58612" y="2188919"/>
            <a:ext cx="3929876" cy="3462284"/>
          </a:xfrm>
          <a:prstGeom prst="rect">
            <a:avLst/>
          </a:prstGeom>
        </p:spPr>
      </p:pic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57533C5A-7FD9-2A47-A9F6-BF5A4E18A2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1">
            <a:extLst>
              <a:ext uri="{FF2B5EF4-FFF2-40B4-BE49-F238E27FC236}">
                <a16:creationId xmlns:a16="http://schemas.microsoft.com/office/drawing/2014/main" id="{9AC7A4E7-9EF5-854F-ABA3-117321133FC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2D0D96E6-521D-3449-BD8A-B913EA638A0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112474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- visuel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61ADED-9298-E141-8E4A-52DC809EBB7A}"/>
              </a:ext>
            </a:extLst>
          </p:cNvPr>
          <p:cNvSpPr/>
          <p:nvPr userDrawn="1"/>
        </p:nvSpPr>
        <p:spPr>
          <a:xfrm>
            <a:off x="7746657" y="2017792"/>
            <a:ext cx="3992302" cy="347331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18893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pic>
        <p:nvPicPr>
          <p:cNvPr id="15" name="Image 14" descr="Une image contenant personne, intérieur&#10;&#10;Description générée automatiquement">
            <a:extLst>
              <a:ext uri="{FF2B5EF4-FFF2-40B4-BE49-F238E27FC236}">
                <a16:creationId xmlns:a16="http://schemas.microsoft.com/office/drawing/2014/main" id="{566F5E3C-0F1D-5B4E-98D1-0AB65CB4A04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37966" y="2201175"/>
            <a:ext cx="3929876" cy="3454539"/>
          </a:xfrm>
          <a:prstGeom prst="rect">
            <a:avLst/>
          </a:prstGeom>
        </p:spPr>
      </p:pic>
      <p:sp>
        <p:nvSpPr>
          <p:cNvPr id="17" name="Espace réservé du numéro de diapositive 5">
            <a:extLst>
              <a:ext uri="{FF2B5EF4-FFF2-40B4-BE49-F238E27FC236}">
                <a16:creationId xmlns:a16="http://schemas.microsoft.com/office/drawing/2014/main" id="{9E725CD0-B6E3-8D44-AC32-2B83866FEA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8" name="Espace réservé du texte 11">
            <a:extLst>
              <a:ext uri="{FF2B5EF4-FFF2-40B4-BE49-F238E27FC236}">
                <a16:creationId xmlns:a16="http://schemas.microsoft.com/office/drawing/2014/main" id="{2224753A-65FF-314D-B936-027BB283AC0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37792A77-CE2F-404B-81D9-B8C24A08A51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412854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87CB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9364"/>
            <a:ext cx="3563796" cy="535531"/>
          </a:xfrm>
        </p:spPr>
        <p:txBody>
          <a:bodyPr wrap="none" anchor="ctr" anchorCtr="0">
            <a:spAutoFit/>
          </a:bodyPr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3" name="Espace réservé du numéro de diapositive 5">
            <a:extLst>
              <a:ext uri="{FF2B5EF4-FFF2-40B4-BE49-F238E27FC236}">
                <a16:creationId xmlns:a16="http://schemas.microsoft.com/office/drawing/2014/main" id="{17FD127E-298B-4849-B833-B828C0A5CC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5" name="Espace réservé du texte 11">
            <a:extLst>
              <a:ext uri="{FF2B5EF4-FFF2-40B4-BE49-F238E27FC236}">
                <a16:creationId xmlns:a16="http://schemas.microsoft.com/office/drawing/2014/main" id="{7FB6269D-3FBF-CD4E-8DA5-CEB65B540E9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7" name="Espace réservé du texte 10">
            <a:extLst>
              <a:ext uri="{FF2B5EF4-FFF2-40B4-BE49-F238E27FC236}">
                <a16:creationId xmlns:a16="http://schemas.microsoft.com/office/drawing/2014/main" id="{E95E2ADC-39B4-A34D-B59B-CADC5BE18A1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662940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4196733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EA5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889527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5B71258E-28F2-D040-A84C-C23BBCEFCF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6" name="Espace réservé du texte 11">
            <a:extLst>
              <a:ext uri="{FF2B5EF4-FFF2-40B4-BE49-F238E27FC236}">
                <a16:creationId xmlns:a16="http://schemas.microsoft.com/office/drawing/2014/main" id="{3C8A79A4-9BB3-7F4C-BC79-FBC11B75B61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8" name="Espace réservé du texte 10">
            <a:extLst>
              <a:ext uri="{FF2B5EF4-FFF2-40B4-BE49-F238E27FC236}">
                <a16:creationId xmlns:a16="http://schemas.microsoft.com/office/drawing/2014/main" id="{3F73843D-AC31-E74B-8EC5-1F281A6BC78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336697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-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>
            <a:extLst>
              <a:ext uri="{FF2B5EF4-FFF2-40B4-BE49-F238E27FC236}">
                <a16:creationId xmlns:a16="http://schemas.microsoft.com/office/drawing/2014/main" id="{2B31C190-ACBB-454B-8609-C7B82DFB7A3F}"/>
              </a:ext>
            </a:extLst>
          </p:cNvPr>
          <p:cNvSpPr/>
          <p:nvPr userDrawn="1"/>
        </p:nvSpPr>
        <p:spPr>
          <a:xfrm flipH="1" flipV="1">
            <a:off x="0" y="768348"/>
            <a:ext cx="6400800" cy="817563"/>
          </a:xfrm>
          <a:custGeom>
            <a:avLst/>
            <a:gdLst>
              <a:gd name="connsiteX0" fmla="*/ 0 w 7609114"/>
              <a:gd name="connsiteY0" fmla="*/ 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0 w 7609114"/>
              <a:gd name="connsiteY4" fmla="*/ 0 h 2024743"/>
              <a:gd name="connsiteX0" fmla="*/ 899885 w 7609114"/>
              <a:gd name="connsiteY0" fmla="*/ 14515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899885 w 7609114"/>
              <a:gd name="connsiteY4" fmla="*/ 14515 h 2024743"/>
              <a:gd name="connsiteX0" fmla="*/ 1147223 w 7609114"/>
              <a:gd name="connsiteY0" fmla="*/ 7020 h 2024743"/>
              <a:gd name="connsiteX1" fmla="*/ 7609114 w 7609114"/>
              <a:gd name="connsiteY1" fmla="*/ 0 h 2024743"/>
              <a:gd name="connsiteX2" fmla="*/ 7609114 w 7609114"/>
              <a:gd name="connsiteY2" fmla="*/ 2024743 h 2024743"/>
              <a:gd name="connsiteX3" fmla="*/ 0 w 7609114"/>
              <a:gd name="connsiteY3" fmla="*/ 2024743 h 2024743"/>
              <a:gd name="connsiteX4" fmla="*/ 1147223 w 7609114"/>
              <a:gd name="connsiteY4" fmla="*/ 7020 h 2024743"/>
              <a:gd name="connsiteX0" fmla="*/ 1162213 w 7609114"/>
              <a:gd name="connsiteY0" fmla="*/ 0 h 2032713"/>
              <a:gd name="connsiteX1" fmla="*/ 7609114 w 7609114"/>
              <a:gd name="connsiteY1" fmla="*/ 7970 h 2032713"/>
              <a:gd name="connsiteX2" fmla="*/ 7609114 w 7609114"/>
              <a:gd name="connsiteY2" fmla="*/ 2032713 h 2032713"/>
              <a:gd name="connsiteX3" fmla="*/ 0 w 7609114"/>
              <a:gd name="connsiteY3" fmla="*/ 2032713 h 2032713"/>
              <a:gd name="connsiteX4" fmla="*/ 1162213 w 7609114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7609114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318915"/>
              <a:gd name="connsiteY0" fmla="*/ 0 h 2032713"/>
              <a:gd name="connsiteX1" fmla="*/ 16318915 w 16318915"/>
              <a:gd name="connsiteY1" fmla="*/ 7970 h 2032713"/>
              <a:gd name="connsiteX2" fmla="*/ 16278310 w 16318915"/>
              <a:gd name="connsiteY2" fmla="*/ 2032713 h 2032713"/>
              <a:gd name="connsiteX3" fmla="*/ 0 w 16318915"/>
              <a:gd name="connsiteY3" fmla="*/ 2032713 h 2032713"/>
              <a:gd name="connsiteX4" fmla="*/ 1162213 w 16318915"/>
              <a:gd name="connsiteY4" fmla="*/ 0 h 2032713"/>
              <a:gd name="connsiteX0" fmla="*/ 1162213 w 16298612"/>
              <a:gd name="connsiteY0" fmla="*/ 0 h 2032713"/>
              <a:gd name="connsiteX1" fmla="*/ 16298612 w 16298612"/>
              <a:gd name="connsiteY1" fmla="*/ 7970 h 2032713"/>
              <a:gd name="connsiteX2" fmla="*/ 16278310 w 16298612"/>
              <a:gd name="connsiteY2" fmla="*/ 2032713 h 2032713"/>
              <a:gd name="connsiteX3" fmla="*/ 0 w 16298612"/>
              <a:gd name="connsiteY3" fmla="*/ 2032713 h 2032713"/>
              <a:gd name="connsiteX4" fmla="*/ 1162213 w 16298612"/>
              <a:gd name="connsiteY4" fmla="*/ 0 h 20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298612" h="2032713">
                <a:moveTo>
                  <a:pt x="1162213" y="0"/>
                </a:moveTo>
                <a:lnTo>
                  <a:pt x="16298612" y="7970"/>
                </a:lnTo>
                <a:lnTo>
                  <a:pt x="16278310" y="2032713"/>
                </a:lnTo>
                <a:lnTo>
                  <a:pt x="0" y="2032713"/>
                </a:lnTo>
                <a:lnTo>
                  <a:pt x="1162213" y="0"/>
                </a:lnTo>
                <a:close/>
              </a:path>
            </a:pathLst>
          </a:custGeom>
          <a:solidFill>
            <a:srgbClr val="F7A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87CBC6"/>
              </a:solidFill>
            </a:endParaRP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25DF0CD-A455-BA4B-BF89-D05E29AD99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6741" y="901544"/>
            <a:ext cx="5881687" cy="516472"/>
          </a:xfrm>
        </p:spPr>
        <p:txBody>
          <a:bodyPr wrap="none" anchor="t" anchorCtr="0"/>
          <a:lstStyle>
            <a:lvl1pPr algn="l">
              <a:defRPr sz="3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fr-FR" dirty="0"/>
              <a:t>Titre </a:t>
            </a:r>
            <a:r>
              <a:rPr lang="fr-FR" dirty="0" err="1"/>
              <a:t>Tahoma</a:t>
            </a:r>
            <a:r>
              <a:rPr lang="fr-FR" dirty="0"/>
              <a:t> 32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EA12200-7A99-074A-B74D-20CE68C36C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0958" y="332249"/>
            <a:ext cx="1164301" cy="872197"/>
          </a:xfrm>
          <a:prstGeom prst="rect">
            <a:avLst/>
          </a:prstGeom>
        </p:spPr>
      </p:pic>
      <p:sp>
        <p:nvSpPr>
          <p:cNvPr id="17" name="Espace réservé du numéro de diapositive 5">
            <a:extLst>
              <a:ext uri="{FF2B5EF4-FFF2-40B4-BE49-F238E27FC236}">
                <a16:creationId xmlns:a16="http://schemas.microsoft.com/office/drawing/2014/main" id="{73675B0D-4AF3-7C4B-AFBC-83CE00494E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2954" y="6353178"/>
            <a:ext cx="5649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  <p:sp>
        <p:nvSpPr>
          <p:cNvPr id="18" name="Espace réservé du texte 11">
            <a:extLst>
              <a:ext uri="{FF2B5EF4-FFF2-40B4-BE49-F238E27FC236}">
                <a16:creationId xmlns:a16="http://schemas.microsoft.com/office/drawing/2014/main" id="{A6F1AE52-6C99-694B-83AB-21209C16A4B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6410325"/>
            <a:ext cx="12192000" cy="447675"/>
          </a:xfrm>
        </p:spPr>
        <p:txBody>
          <a:bodyPr/>
          <a:lstStyle>
            <a:lvl1pPr algn="ctr">
              <a:buNone/>
              <a:defRPr sz="1200">
                <a:solidFill>
                  <a:schemeClr val="bg1">
                    <a:lumMod val="6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fr-FR" dirty="0"/>
              <a:t>Titre de la présentation</a:t>
            </a:r>
          </a:p>
        </p:txBody>
      </p: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9B0306EF-08A2-5C48-AAFD-9A8C108FC0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7214" y="2028825"/>
            <a:ext cx="10615740" cy="3400425"/>
          </a:xfrm>
        </p:spPr>
        <p:txBody>
          <a:bodyPr/>
          <a:lstStyle>
            <a:lvl1pPr algn="just"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just">
              <a:buFont typeface="Wingdings" pitchFamily="2" charset="2"/>
              <a:buChar char="§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fr-FR" dirty="0"/>
              <a:t>Texte niveau 1 </a:t>
            </a:r>
            <a:r>
              <a:rPr lang="fr-FR" dirty="0" err="1"/>
              <a:t>Tahoma</a:t>
            </a:r>
            <a:r>
              <a:rPr lang="fr-FR" dirty="0"/>
              <a:t> 18</a:t>
            </a:r>
          </a:p>
          <a:p>
            <a:pPr lvl="1"/>
            <a:r>
              <a:rPr lang="fr-FR" dirty="0"/>
              <a:t>Texte niveau 2 </a:t>
            </a:r>
            <a:r>
              <a:rPr lang="fr-FR" dirty="0" err="1"/>
              <a:t>Tahoma</a:t>
            </a:r>
            <a:r>
              <a:rPr lang="fr-FR" dirty="0"/>
              <a:t> 16</a:t>
            </a:r>
          </a:p>
        </p:txBody>
      </p:sp>
    </p:spTree>
    <p:extLst>
      <p:ext uri="{BB962C8B-B14F-4D97-AF65-F5344CB8AC3E}">
        <p14:creationId xmlns:p14="http://schemas.microsoft.com/office/powerpoint/2010/main" val="85781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79DB06F-26C9-B445-B3B7-C41541215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227E5B1-FF6E-E946-97C0-92CB4A8BEB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9D6212-C9A6-8942-982F-FF7969B9BC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1B30EF-6F8D-FB4B-ACF8-7D6C967252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6DA7EB-C171-0645-8379-7D0DE53F24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10312"/>
            <a:ext cx="5623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3D75-FCFB-0743-B0C1-09D62B5F6D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9684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71" r:id="rId11"/>
    <p:sldLayoutId id="2147483667" r:id="rId12"/>
    <p:sldLayoutId id="2147483668" r:id="rId13"/>
    <p:sldLayoutId id="2147483669" r:id="rId14"/>
    <p:sldLayoutId id="2147483652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>
          <a:xfrm>
            <a:off x="569913" y="940430"/>
            <a:ext cx="5259773" cy="664797"/>
          </a:xfrm>
        </p:spPr>
        <p:txBody>
          <a:bodyPr/>
          <a:lstStyle/>
          <a:p>
            <a:r>
              <a:rPr lang="fr-FR" dirty="0"/>
              <a:t>Activités COSSAF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/>
              <a:t>Jmardi</a:t>
            </a:r>
            <a:r>
              <a:rPr lang="fr-FR" dirty="0"/>
              <a:t> 30 mars 2021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294967295"/>
          </p:nvPr>
        </p:nvSpPr>
        <p:spPr>
          <a:xfrm>
            <a:off x="11626850" y="6353175"/>
            <a:ext cx="565150" cy="365125"/>
          </a:xfrm>
        </p:spPr>
        <p:txBody>
          <a:bodyPr/>
          <a:lstStyle/>
          <a:p>
            <a:fld id="{185F3D75-FCFB-0743-B0C1-09D62B5F6DAB}" type="slidenum">
              <a:rPr lang="fr-FR" smtClean="0"/>
              <a:t>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4271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06741" y="789514"/>
            <a:ext cx="5881687" cy="516472"/>
          </a:xfrm>
        </p:spPr>
        <p:txBody>
          <a:bodyPr>
            <a:normAutofit fontScale="90000"/>
          </a:bodyPr>
          <a:lstStyle/>
          <a:p>
            <a:r>
              <a:rPr lang="fr-FR" dirty="0"/>
              <a:t>Actions en cours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85F3D75-FCFB-0743-B0C1-09D62B5F6DAB}" type="slidenum">
              <a:rPr lang="fr-FR" smtClean="0"/>
              <a:t>1</a:t>
            </a:fld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557213" y="2028825"/>
            <a:ext cx="10791143" cy="4039661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/>
              <a:t>Enregistrement Association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/>
              <a:t>GT doctorat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/>
              <a:t>AMI Sciences et Culture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/>
              <a:t>Audition </a:t>
            </a:r>
            <a:r>
              <a:rPr lang="fr-FR" sz="2800" dirty="0" err="1"/>
              <a:t>commision</a:t>
            </a:r>
            <a:r>
              <a:rPr lang="fr-FR" sz="2800" dirty="0"/>
              <a:t> Culture Sénat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/>
              <a:t>Sondage structures jeunes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/>
              <a:t>Action « suivi prolongation contrats »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 err="1"/>
              <a:t>Représentant.e</a:t>
            </a:r>
            <a:r>
              <a:rPr lang="fr-FR" sz="2800" dirty="0"/>
              <a:t> SFP : Dominique </a:t>
            </a:r>
            <a:r>
              <a:rPr lang="fr-FR" sz="2800" dirty="0" err="1"/>
              <a:t>Chandesris</a:t>
            </a:r>
            <a:r>
              <a:rPr lang="fr-FR" sz="2800" dirty="0"/>
              <a:t> à approuver</a:t>
            </a:r>
          </a:p>
        </p:txBody>
      </p:sp>
    </p:spTree>
    <p:extLst>
      <p:ext uri="{BB962C8B-B14F-4D97-AF65-F5344CB8AC3E}">
        <p14:creationId xmlns:p14="http://schemas.microsoft.com/office/powerpoint/2010/main" val="381563163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19151</TotalTime>
  <Words>44</Words>
  <Application>Microsoft Office PowerPoint</Application>
  <PresentationFormat>Grand écran</PresentationFormat>
  <Paragraphs>12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Tahoma</vt:lpstr>
      <vt:lpstr>Wingdings</vt:lpstr>
      <vt:lpstr>Thème Office</vt:lpstr>
      <vt:lpstr>Activités COSSAF</vt:lpstr>
      <vt:lpstr>Actions en cours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Raphaël Verguin</dc:creator>
  <cp:lastModifiedBy>Guy Wormser</cp:lastModifiedBy>
  <cp:revision>124</cp:revision>
  <dcterms:created xsi:type="dcterms:W3CDTF">2020-11-20T11:12:29Z</dcterms:created>
  <dcterms:modified xsi:type="dcterms:W3CDTF">2021-03-30T11:24:56Z</dcterms:modified>
</cp:coreProperties>
</file>