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13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2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72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4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8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16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10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48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65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03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8036-6F2E-4460-B698-EDD1A8DCD559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80BC-E049-4A2E-B25A-D1ACC6012B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76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34" y="1246149"/>
            <a:ext cx="4172532" cy="46774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90" y="339517"/>
            <a:ext cx="3962953" cy="29722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43" y="3363290"/>
            <a:ext cx="3570457" cy="27621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780" y="3412669"/>
            <a:ext cx="4374172" cy="26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4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53" y="-167190"/>
            <a:ext cx="6763694" cy="71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942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$wormser</dc:creator>
  <cp:lastModifiedBy>$wormser</cp:lastModifiedBy>
  <cp:revision>1</cp:revision>
  <dcterms:created xsi:type="dcterms:W3CDTF">2021-03-06T16:01:22Z</dcterms:created>
  <dcterms:modified xsi:type="dcterms:W3CDTF">2021-03-06T16:02:33Z</dcterms:modified>
</cp:coreProperties>
</file>