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96" r:id="rId2"/>
    <p:sldId id="275" r:id="rId3"/>
    <p:sldId id="284" r:id="rId4"/>
    <p:sldId id="274" r:id="rId5"/>
    <p:sldId id="276" r:id="rId6"/>
    <p:sldId id="278" r:id="rId7"/>
    <p:sldId id="291" r:id="rId8"/>
    <p:sldId id="285" r:id="rId9"/>
    <p:sldId id="286" r:id="rId10"/>
    <p:sldId id="287" r:id="rId11"/>
    <p:sldId id="288" r:id="rId12"/>
    <p:sldId id="289" r:id="rId13"/>
    <p:sldId id="297" r:id="rId14"/>
    <p:sldId id="292" r:id="rId15"/>
    <p:sldId id="293" r:id="rId16"/>
    <p:sldId id="279" r:id="rId17"/>
    <p:sldId id="280" r:id="rId18"/>
    <p:sldId id="281" r:id="rId19"/>
    <p:sldId id="294" r:id="rId20"/>
    <p:sldId id="295" r:id="rId21"/>
    <p:sldId id="282" r:id="rId22"/>
    <p:sldId id="283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1719"/>
    <a:srgbClr val="EA5A28"/>
    <a:srgbClr val="F7AE67"/>
    <a:srgbClr val="87CB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18" autoAdjust="0"/>
    <p:restoredTop sz="94694"/>
  </p:normalViewPr>
  <p:slideViewPr>
    <p:cSldViewPr snapToGrid="0" snapToObjects="1">
      <p:cViewPr varScale="1">
        <p:scale>
          <a:sx n="92" d="100"/>
          <a:sy n="92" d="100"/>
        </p:scale>
        <p:origin x="7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3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="" xmlns:a16="http://schemas.microsoft.com/office/drawing/2014/main" id="{F81FCA3C-70FC-3446-B658-7CDAFAD5E5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D022FA87-C9A9-0845-A7EC-C37759184E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5451B-93D8-7B44-AEC4-3B6287947F94}" type="datetimeFigureOut">
              <a:rPr lang="fr-FR" smtClean="0"/>
              <a:t>08/03/2021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DB0144CC-F2D2-7049-B532-4CBF5F9E9F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0830CA46-82F3-0243-AA82-328A4E2C27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9B125-01E9-034F-AD78-EBFBAD0F4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200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8ABC1-20F7-3A4B-9B89-61F1DD52798E}" type="datetimeFigureOut">
              <a:rPr lang="fr-FR" smtClean="0"/>
              <a:t>08/03/2021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170D2-B921-3248-AE92-CB4A752035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81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'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">
            <a:extLst>
              <a:ext uri="{FF2B5EF4-FFF2-40B4-BE49-F238E27FC236}">
                <a16:creationId xmlns="" xmlns:a16="http://schemas.microsoft.com/office/drawing/2014/main" id="{B920FEA0-81AD-474E-9F53-27B80E417C68}"/>
              </a:ext>
            </a:extLst>
          </p:cNvPr>
          <p:cNvSpPr/>
          <p:nvPr userDrawn="1"/>
        </p:nvSpPr>
        <p:spPr>
          <a:xfrm>
            <a:off x="0" y="0"/>
            <a:ext cx="10009415" cy="6858000"/>
          </a:xfrm>
          <a:custGeom>
            <a:avLst/>
            <a:gdLst>
              <a:gd name="connsiteX0" fmla="*/ 0 w 24377650"/>
              <a:gd name="connsiteY0" fmla="*/ 0 h 13716000"/>
              <a:gd name="connsiteX1" fmla="*/ 24377650 w 24377650"/>
              <a:gd name="connsiteY1" fmla="*/ 0 h 13716000"/>
              <a:gd name="connsiteX2" fmla="*/ 24377650 w 24377650"/>
              <a:gd name="connsiteY2" fmla="*/ 13716000 h 13716000"/>
              <a:gd name="connsiteX3" fmla="*/ 0 w 24377650"/>
              <a:gd name="connsiteY3" fmla="*/ 13716000 h 13716000"/>
              <a:gd name="connsiteX4" fmla="*/ 0 w 24377650"/>
              <a:gd name="connsiteY4" fmla="*/ 0 h 13716000"/>
              <a:gd name="connsiteX0" fmla="*/ 0 w 24377650"/>
              <a:gd name="connsiteY0" fmla="*/ 0 h 13716000"/>
              <a:gd name="connsiteX1" fmla="*/ 24377650 w 24377650"/>
              <a:gd name="connsiteY1" fmla="*/ 0 h 13716000"/>
              <a:gd name="connsiteX2" fmla="*/ 13698765 w 24377650"/>
              <a:gd name="connsiteY2" fmla="*/ 13716000 h 13716000"/>
              <a:gd name="connsiteX3" fmla="*/ 0 w 24377650"/>
              <a:gd name="connsiteY3" fmla="*/ 13716000 h 13716000"/>
              <a:gd name="connsiteX4" fmla="*/ 0 w 24377650"/>
              <a:gd name="connsiteY4" fmla="*/ 0 h 13716000"/>
              <a:gd name="connsiteX0" fmla="*/ 0 w 22352908"/>
              <a:gd name="connsiteY0" fmla="*/ 0 h 13716000"/>
              <a:gd name="connsiteX1" fmla="*/ 22352908 w 22352908"/>
              <a:gd name="connsiteY1" fmla="*/ 0 h 13716000"/>
              <a:gd name="connsiteX2" fmla="*/ 13698765 w 22352908"/>
              <a:gd name="connsiteY2" fmla="*/ 13716000 h 13716000"/>
              <a:gd name="connsiteX3" fmla="*/ 0 w 22352908"/>
              <a:gd name="connsiteY3" fmla="*/ 13716000 h 13716000"/>
              <a:gd name="connsiteX4" fmla="*/ 0 w 22352908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52908" h="13716000">
                <a:moveTo>
                  <a:pt x="0" y="0"/>
                </a:moveTo>
                <a:lnTo>
                  <a:pt x="22352908" y="0"/>
                </a:lnTo>
                <a:lnTo>
                  <a:pt x="13698765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27" name="Rectangle 1">
            <a:extLst>
              <a:ext uri="{FF2B5EF4-FFF2-40B4-BE49-F238E27FC236}">
                <a16:creationId xmlns="" xmlns:a16="http://schemas.microsoft.com/office/drawing/2014/main" id="{4F527C0B-AC18-AD4F-BC3D-8AA9BD8952E2}"/>
              </a:ext>
            </a:extLst>
          </p:cNvPr>
          <p:cNvSpPr/>
          <p:nvPr userDrawn="1"/>
        </p:nvSpPr>
        <p:spPr>
          <a:xfrm>
            <a:off x="0" y="0"/>
            <a:ext cx="10009415" cy="6858000"/>
          </a:xfrm>
          <a:custGeom>
            <a:avLst/>
            <a:gdLst>
              <a:gd name="connsiteX0" fmla="*/ 0 w 24377650"/>
              <a:gd name="connsiteY0" fmla="*/ 0 h 13716000"/>
              <a:gd name="connsiteX1" fmla="*/ 24377650 w 24377650"/>
              <a:gd name="connsiteY1" fmla="*/ 0 h 13716000"/>
              <a:gd name="connsiteX2" fmla="*/ 24377650 w 24377650"/>
              <a:gd name="connsiteY2" fmla="*/ 13716000 h 13716000"/>
              <a:gd name="connsiteX3" fmla="*/ 0 w 24377650"/>
              <a:gd name="connsiteY3" fmla="*/ 13716000 h 13716000"/>
              <a:gd name="connsiteX4" fmla="*/ 0 w 24377650"/>
              <a:gd name="connsiteY4" fmla="*/ 0 h 13716000"/>
              <a:gd name="connsiteX0" fmla="*/ 0 w 24377650"/>
              <a:gd name="connsiteY0" fmla="*/ 0 h 13716000"/>
              <a:gd name="connsiteX1" fmla="*/ 24377650 w 24377650"/>
              <a:gd name="connsiteY1" fmla="*/ 0 h 13716000"/>
              <a:gd name="connsiteX2" fmla="*/ 13698765 w 24377650"/>
              <a:gd name="connsiteY2" fmla="*/ 13716000 h 13716000"/>
              <a:gd name="connsiteX3" fmla="*/ 0 w 24377650"/>
              <a:gd name="connsiteY3" fmla="*/ 13716000 h 13716000"/>
              <a:gd name="connsiteX4" fmla="*/ 0 w 24377650"/>
              <a:gd name="connsiteY4" fmla="*/ 0 h 13716000"/>
              <a:gd name="connsiteX0" fmla="*/ 0 w 22352908"/>
              <a:gd name="connsiteY0" fmla="*/ 0 h 13716000"/>
              <a:gd name="connsiteX1" fmla="*/ 22352908 w 22352908"/>
              <a:gd name="connsiteY1" fmla="*/ 0 h 13716000"/>
              <a:gd name="connsiteX2" fmla="*/ 13698765 w 22352908"/>
              <a:gd name="connsiteY2" fmla="*/ 13716000 h 13716000"/>
              <a:gd name="connsiteX3" fmla="*/ 0 w 22352908"/>
              <a:gd name="connsiteY3" fmla="*/ 13716000 h 13716000"/>
              <a:gd name="connsiteX4" fmla="*/ 0 w 22352908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52908" h="13716000">
                <a:moveTo>
                  <a:pt x="0" y="0"/>
                </a:moveTo>
                <a:lnTo>
                  <a:pt x="22352908" y="0"/>
                </a:lnTo>
                <a:lnTo>
                  <a:pt x="13698765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solidFill>
            <a:srgbClr val="CD1719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pic>
        <p:nvPicPr>
          <p:cNvPr id="28" name="Image 27">
            <a:extLst>
              <a:ext uri="{FF2B5EF4-FFF2-40B4-BE49-F238E27FC236}">
                <a16:creationId xmlns="" xmlns:a16="http://schemas.microsoft.com/office/drawing/2014/main" id="{43EB538B-AD60-0C48-81F0-4469B8D73F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2215" y="5166799"/>
            <a:ext cx="1770186" cy="13260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52C92AD5-9B9E-3D47-BA3F-A8A222DCC1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9913" y="940430"/>
            <a:ext cx="5259773" cy="664797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4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Titre </a:t>
            </a:r>
            <a:r>
              <a:rPr lang="fr-FR" dirty="0" err="1"/>
              <a:t>Tahoma</a:t>
            </a:r>
            <a:r>
              <a:rPr lang="fr-FR" dirty="0"/>
              <a:t> 48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="" xmlns:a16="http://schemas.microsoft.com/office/drawing/2014/main" id="{CC16F989-CCC0-4641-881C-16DBCB897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4714875"/>
            <a:ext cx="5700713" cy="276999"/>
          </a:xfrm>
        </p:spPr>
        <p:txBody>
          <a:bodyPr lIns="0" tIns="0" rIns="0" bIns="0">
            <a:spAutoFit/>
          </a:bodyPr>
          <a:lstStyle>
            <a:lvl1pPr algn="just">
              <a:buNone/>
              <a:defRPr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just">
              <a:buNone/>
              <a:defRPr/>
            </a:lvl2pPr>
            <a:lvl3pPr algn="just">
              <a:buNone/>
              <a:defRPr/>
            </a:lvl3pPr>
            <a:lvl4pPr algn="just">
              <a:buNone/>
              <a:defRPr/>
            </a:lvl4pPr>
            <a:lvl5pPr algn="just">
              <a:buNone/>
              <a:defRPr/>
            </a:lvl5pPr>
          </a:lstStyle>
          <a:p>
            <a:pPr lvl="0"/>
            <a:r>
              <a:rPr lang="fr-FR" dirty="0"/>
              <a:t>Sous-titre </a:t>
            </a:r>
            <a:r>
              <a:rPr lang="fr-FR" dirty="0" err="1"/>
              <a:t>Tahoma</a:t>
            </a:r>
            <a:r>
              <a:rPr lang="fr-FR" dirty="0"/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3790713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-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2B31C190-ACBB-454B-8609-C7B82DFB7A3F}"/>
              </a:ext>
            </a:extLst>
          </p:cNvPr>
          <p:cNvSpPr/>
          <p:nvPr userDrawn="1"/>
        </p:nvSpPr>
        <p:spPr>
          <a:xfrm flipH="1" flipV="1">
            <a:off x="0" y="768348"/>
            <a:ext cx="6400800" cy="817563"/>
          </a:xfrm>
          <a:custGeom>
            <a:avLst/>
            <a:gdLst>
              <a:gd name="connsiteX0" fmla="*/ 0 w 7609114"/>
              <a:gd name="connsiteY0" fmla="*/ 0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0 w 7609114"/>
              <a:gd name="connsiteY4" fmla="*/ 0 h 2024743"/>
              <a:gd name="connsiteX0" fmla="*/ 899885 w 7609114"/>
              <a:gd name="connsiteY0" fmla="*/ 14515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899885 w 7609114"/>
              <a:gd name="connsiteY4" fmla="*/ 14515 h 2024743"/>
              <a:gd name="connsiteX0" fmla="*/ 1147223 w 7609114"/>
              <a:gd name="connsiteY0" fmla="*/ 7020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1147223 w 7609114"/>
              <a:gd name="connsiteY4" fmla="*/ 7020 h 2024743"/>
              <a:gd name="connsiteX0" fmla="*/ 1162213 w 7609114"/>
              <a:gd name="connsiteY0" fmla="*/ 0 h 2032713"/>
              <a:gd name="connsiteX1" fmla="*/ 7609114 w 7609114"/>
              <a:gd name="connsiteY1" fmla="*/ 7970 h 2032713"/>
              <a:gd name="connsiteX2" fmla="*/ 7609114 w 7609114"/>
              <a:gd name="connsiteY2" fmla="*/ 2032713 h 2032713"/>
              <a:gd name="connsiteX3" fmla="*/ 0 w 7609114"/>
              <a:gd name="connsiteY3" fmla="*/ 2032713 h 2032713"/>
              <a:gd name="connsiteX4" fmla="*/ 1162213 w 7609114"/>
              <a:gd name="connsiteY4" fmla="*/ 0 h 2032713"/>
              <a:gd name="connsiteX0" fmla="*/ 1162213 w 16318915"/>
              <a:gd name="connsiteY0" fmla="*/ 0 h 2032713"/>
              <a:gd name="connsiteX1" fmla="*/ 16318915 w 16318915"/>
              <a:gd name="connsiteY1" fmla="*/ 7970 h 2032713"/>
              <a:gd name="connsiteX2" fmla="*/ 7609114 w 16318915"/>
              <a:gd name="connsiteY2" fmla="*/ 2032713 h 2032713"/>
              <a:gd name="connsiteX3" fmla="*/ 0 w 16318915"/>
              <a:gd name="connsiteY3" fmla="*/ 2032713 h 2032713"/>
              <a:gd name="connsiteX4" fmla="*/ 1162213 w 16318915"/>
              <a:gd name="connsiteY4" fmla="*/ 0 h 2032713"/>
              <a:gd name="connsiteX0" fmla="*/ 1162213 w 16318915"/>
              <a:gd name="connsiteY0" fmla="*/ 0 h 2032713"/>
              <a:gd name="connsiteX1" fmla="*/ 16318915 w 16318915"/>
              <a:gd name="connsiteY1" fmla="*/ 7970 h 2032713"/>
              <a:gd name="connsiteX2" fmla="*/ 16278310 w 16318915"/>
              <a:gd name="connsiteY2" fmla="*/ 2032713 h 2032713"/>
              <a:gd name="connsiteX3" fmla="*/ 0 w 16318915"/>
              <a:gd name="connsiteY3" fmla="*/ 2032713 h 2032713"/>
              <a:gd name="connsiteX4" fmla="*/ 1162213 w 16318915"/>
              <a:gd name="connsiteY4" fmla="*/ 0 h 2032713"/>
              <a:gd name="connsiteX0" fmla="*/ 1162213 w 16298612"/>
              <a:gd name="connsiteY0" fmla="*/ 0 h 2032713"/>
              <a:gd name="connsiteX1" fmla="*/ 16298612 w 16298612"/>
              <a:gd name="connsiteY1" fmla="*/ 7970 h 2032713"/>
              <a:gd name="connsiteX2" fmla="*/ 16278310 w 16298612"/>
              <a:gd name="connsiteY2" fmla="*/ 2032713 h 2032713"/>
              <a:gd name="connsiteX3" fmla="*/ 0 w 16298612"/>
              <a:gd name="connsiteY3" fmla="*/ 2032713 h 2032713"/>
              <a:gd name="connsiteX4" fmla="*/ 1162213 w 16298612"/>
              <a:gd name="connsiteY4" fmla="*/ 0 h 203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8612" h="2032713">
                <a:moveTo>
                  <a:pt x="1162213" y="0"/>
                </a:moveTo>
                <a:lnTo>
                  <a:pt x="16298612" y="7970"/>
                </a:lnTo>
                <a:lnTo>
                  <a:pt x="16278310" y="2032713"/>
                </a:lnTo>
                <a:lnTo>
                  <a:pt x="0" y="2032713"/>
                </a:lnTo>
                <a:lnTo>
                  <a:pt x="116221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7CBC6"/>
              </a:solidFill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="" xmlns:a16="http://schemas.microsoft.com/office/drawing/2014/main" id="{D25DF0CD-A455-BA4B-BF89-D05E29AD99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741" y="918893"/>
            <a:ext cx="5881687" cy="516472"/>
          </a:xfrm>
        </p:spPr>
        <p:txBody>
          <a:bodyPr wrap="none" anchor="t" anchorCtr="0"/>
          <a:lstStyle>
            <a:lvl1pPr algn="l">
              <a:defRPr sz="3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Titre </a:t>
            </a:r>
            <a:r>
              <a:rPr lang="fr-FR" dirty="0" err="1"/>
              <a:t>Tahoma</a:t>
            </a:r>
            <a:r>
              <a:rPr lang="fr-FR" dirty="0"/>
              <a:t> 32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4EA12200-7A99-074A-B74D-20CE68C36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58" y="332249"/>
            <a:ext cx="1164301" cy="872197"/>
          </a:xfrm>
          <a:prstGeom prst="rect">
            <a:avLst/>
          </a:prstGeom>
        </p:spPr>
      </p:pic>
      <p:sp>
        <p:nvSpPr>
          <p:cNvPr id="16" name="Espace réservé du numéro de diapositive 5">
            <a:extLst>
              <a:ext uri="{FF2B5EF4-FFF2-40B4-BE49-F238E27FC236}">
                <a16:creationId xmlns="" xmlns:a16="http://schemas.microsoft.com/office/drawing/2014/main" id="{8D7DDECC-DCA5-DE48-8BEC-2FB1DDC23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2954" y="6353178"/>
            <a:ext cx="5649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F3D75-FCFB-0743-B0C1-09D62B5F6DAB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Espace réservé du texte 11">
            <a:extLst>
              <a:ext uri="{FF2B5EF4-FFF2-40B4-BE49-F238E27FC236}">
                <a16:creationId xmlns="" xmlns:a16="http://schemas.microsoft.com/office/drawing/2014/main" id="{FD598C40-3232-764D-A2D0-FF4316272E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0325"/>
            <a:ext cx="12192000" cy="447675"/>
          </a:xfrm>
        </p:spPr>
        <p:txBody>
          <a:bodyPr/>
          <a:lstStyle>
            <a:lvl1pPr algn="ctr">
              <a:buNone/>
              <a:defRPr sz="120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Titre de la présentation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="" xmlns:a16="http://schemas.microsoft.com/office/drawing/2014/main" id="{D45E6D33-E0D0-404A-A9D1-68349BF6F0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4" y="2028825"/>
            <a:ext cx="10615740" cy="3400425"/>
          </a:xfrm>
        </p:spPr>
        <p:txBody>
          <a:bodyPr/>
          <a:lstStyle>
            <a:lvl1pPr algn="just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just">
              <a:buFont typeface="Wingdings" pitchFamily="2" charset="2"/>
              <a:buChar char="§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r-FR" dirty="0"/>
              <a:t>Texte niveau 1 </a:t>
            </a:r>
            <a:r>
              <a:rPr lang="fr-FR" dirty="0" err="1"/>
              <a:t>Tahoma</a:t>
            </a:r>
            <a:r>
              <a:rPr lang="fr-FR" dirty="0"/>
              <a:t> 18</a:t>
            </a:r>
          </a:p>
          <a:p>
            <a:pPr lvl="1"/>
            <a:r>
              <a:rPr lang="fr-FR" dirty="0"/>
              <a:t>Texte niveau 2 </a:t>
            </a:r>
            <a:r>
              <a:rPr lang="fr-FR" dirty="0" err="1"/>
              <a:t>Tahoma</a:t>
            </a:r>
            <a:r>
              <a:rPr lang="fr-FR" dirty="0"/>
              <a:t> 16</a:t>
            </a:r>
          </a:p>
        </p:txBody>
      </p:sp>
    </p:spTree>
    <p:extLst>
      <p:ext uri="{BB962C8B-B14F-4D97-AF65-F5344CB8AC3E}">
        <p14:creationId xmlns:p14="http://schemas.microsoft.com/office/powerpoint/2010/main" val="1276872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-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2B31C190-ACBB-454B-8609-C7B82DFB7A3F}"/>
              </a:ext>
            </a:extLst>
          </p:cNvPr>
          <p:cNvSpPr/>
          <p:nvPr userDrawn="1"/>
        </p:nvSpPr>
        <p:spPr>
          <a:xfrm flipH="1" flipV="1">
            <a:off x="0" y="768348"/>
            <a:ext cx="6400800" cy="817563"/>
          </a:xfrm>
          <a:custGeom>
            <a:avLst/>
            <a:gdLst>
              <a:gd name="connsiteX0" fmla="*/ 0 w 7609114"/>
              <a:gd name="connsiteY0" fmla="*/ 0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0 w 7609114"/>
              <a:gd name="connsiteY4" fmla="*/ 0 h 2024743"/>
              <a:gd name="connsiteX0" fmla="*/ 899885 w 7609114"/>
              <a:gd name="connsiteY0" fmla="*/ 14515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899885 w 7609114"/>
              <a:gd name="connsiteY4" fmla="*/ 14515 h 2024743"/>
              <a:gd name="connsiteX0" fmla="*/ 1147223 w 7609114"/>
              <a:gd name="connsiteY0" fmla="*/ 7020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1147223 w 7609114"/>
              <a:gd name="connsiteY4" fmla="*/ 7020 h 2024743"/>
              <a:gd name="connsiteX0" fmla="*/ 1162213 w 7609114"/>
              <a:gd name="connsiteY0" fmla="*/ 0 h 2032713"/>
              <a:gd name="connsiteX1" fmla="*/ 7609114 w 7609114"/>
              <a:gd name="connsiteY1" fmla="*/ 7970 h 2032713"/>
              <a:gd name="connsiteX2" fmla="*/ 7609114 w 7609114"/>
              <a:gd name="connsiteY2" fmla="*/ 2032713 h 2032713"/>
              <a:gd name="connsiteX3" fmla="*/ 0 w 7609114"/>
              <a:gd name="connsiteY3" fmla="*/ 2032713 h 2032713"/>
              <a:gd name="connsiteX4" fmla="*/ 1162213 w 7609114"/>
              <a:gd name="connsiteY4" fmla="*/ 0 h 2032713"/>
              <a:gd name="connsiteX0" fmla="*/ 1162213 w 16318915"/>
              <a:gd name="connsiteY0" fmla="*/ 0 h 2032713"/>
              <a:gd name="connsiteX1" fmla="*/ 16318915 w 16318915"/>
              <a:gd name="connsiteY1" fmla="*/ 7970 h 2032713"/>
              <a:gd name="connsiteX2" fmla="*/ 7609114 w 16318915"/>
              <a:gd name="connsiteY2" fmla="*/ 2032713 h 2032713"/>
              <a:gd name="connsiteX3" fmla="*/ 0 w 16318915"/>
              <a:gd name="connsiteY3" fmla="*/ 2032713 h 2032713"/>
              <a:gd name="connsiteX4" fmla="*/ 1162213 w 16318915"/>
              <a:gd name="connsiteY4" fmla="*/ 0 h 2032713"/>
              <a:gd name="connsiteX0" fmla="*/ 1162213 w 16318915"/>
              <a:gd name="connsiteY0" fmla="*/ 0 h 2032713"/>
              <a:gd name="connsiteX1" fmla="*/ 16318915 w 16318915"/>
              <a:gd name="connsiteY1" fmla="*/ 7970 h 2032713"/>
              <a:gd name="connsiteX2" fmla="*/ 16278310 w 16318915"/>
              <a:gd name="connsiteY2" fmla="*/ 2032713 h 2032713"/>
              <a:gd name="connsiteX3" fmla="*/ 0 w 16318915"/>
              <a:gd name="connsiteY3" fmla="*/ 2032713 h 2032713"/>
              <a:gd name="connsiteX4" fmla="*/ 1162213 w 16318915"/>
              <a:gd name="connsiteY4" fmla="*/ 0 h 2032713"/>
              <a:gd name="connsiteX0" fmla="*/ 1162213 w 16298612"/>
              <a:gd name="connsiteY0" fmla="*/ 0 h 2032713"/>
              <a:gd name="connsiteX1" fmla="*/ 16298612 w 16298612"/>
              <a:gd name="connsiteY1" fmla="*/ 7970 h 2032713"/>
              <a:gd name="connsiteX2" fmla="*/ 16278310 w 16298612"/>
              <a:gd name="connsiteY2" fmla="*/ 2032713 h 2032713"/>
              <a:gd name="connsiteX3" fmla="*/ 0 w 16298612"/>
              <a:gd name="connsiteY3" fmla="*/ 2032713 h 2032713"/>
              <a:gd name="connsiteX4" fmla="*/ 1162213 w 16298612"/>
              <a:gd name="connsiteY4" fmla="*/ 0 h 203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8612" h="2032713">
                <a:moveTo>
                  <a:pt x="1162213" y="0"/>
                </a:moveTo>
                <a:lnTo>
                  <a:pt x="16298612" y="7970"/>
                </a:lnTo>
                <a:lnTo>
                  <a:pt x="16278310" y="2032713"/>
                </a:lnTo>
                <a:lnTo>
                  <a:pt x="0" y="2032713"/>
                </a:lnTo>
                <a:lnTo>
                  <a:pt x="1162213" y="0"/>
                </a:lnTo>
                <a:close/>
              </a:path>
            </a:pathLst>
          </a:custGeom>
          <a:solidFill>
            <a:srgbClr val="CD1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D1719"/>
              </a:solidFill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="" xmlns:a16="http://schemas.microsoft.com/office/drawing/2014/main" id="{D25DF0CD-A455-BA4B-BF89-D05E29AD99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741" y="918893"/>
            <a:ext cx="5881687" cy="516472"/>
          </a:xfrm>
        </p:spPr>
        <p:txBody>
          <a:bodyPr wrap="none" anchor="t" anchorCtr="0"/>
          <a:lstStyle>
            <a:lvl1pPr algn="l">
              <a:defRPr sz="3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Titre </a:t>
            </a:r>
            <a:r>
              <a:rPr lang="fr-FR" dirty="0" err="1"/>
              <a:t>Tahoma</a:t>
            </a:r>
            <a:r>
              <a:rPr lang="fr-FR" dirty="0"/>
              <a:t> 32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4EA12200-7A99-074A-B74D-20CE68C36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58" y="332249"/>
            <a:ext cx="1164301" cy="872197"/>
          </a:xfrm>
          <a:prstGeom prst="rect">
            <a:avLst/>
          </a:prstGeom>
        </p:spPr>
      </p:pic>
      <p:sp>
        <p:nvSpPr>
          <p:cNvPr id="16" name="Espace réservé du numéro de diapositive 5">
            <a:extLst>
              <a:ext uri="{FF2B5EF4-FFF2-40B4-BE49-F238E27FC236}">
                <a16:creationId xmlns="" xmlns:a16="http://schemas.microsoft.com/office/drawing/2014/main" id="{8D7DDECC-DCA5-DE48-8BEC-2FB1DDC23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2954" y="6353178"/>
            <a:ext cx="5649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F3D75-FCFB-0743-B0C1-09D62B5F6DAB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Espace réservé du texte 11">
            <a:extLst>
              <a:ext uri="{FF2B5EF4-FFF2-40B4-BE49-F238E27FC236}">
                <a16:creationId xmlns="" xmlns:a16="http://schemas.microsoft.com/office/drawing/2014/main" id="{FD598C40-3232-764D-A2D0-FF4316272E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0325"/>
            <a:ext cx="12192000" cy="447675"/>
          </a:xfrm>
        </p:spPr>
        <p:txBody>
          <a:bodyPr/>
          <a:lstStyle>
            <a:lvl1pPr algn="ctr">
              <a:buNone/>
              <a:defRPr sz="120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Titre de la présentation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="" xmlns:a16="http://schemas.microsoft.com/office/drawing/2014/main" id="{D45E6D33-E0D0-404A-A9D1-68349BF6F0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4" y="2028825"/>
            <a:ext cx="10615740" cy="3400425"/>
          </a:xfrm>
        </p:spPr>
        <p:txBody>
          <a:bodyPr/>
          <a:lstStyle>
            <a:lvl1pPr algn="just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just">
              <a:buFont typeface="Wingdings" pitchFamily="2" charset="2"/>
              <a:buChar char="§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r-FR" dirty="0"/>
              <a:t>Texte niveau 1 </a:t>
            </a:r>
            <a:r>
              <a:rPr lang="fr-FR" dirty="0" err="1"/>
              <a:t>Tahoma</a:t>
            </a:r>
            <a:r>
              <a:rPr lang="fr-FR" dirty="0"/>
              <a:t> 18</a:t>
            </a:r>
          </a:p>
          <a:p>
            <a:pPr lvl="1"/>
            <a:r>
              <a:rPr lang="fr-FR" dirty="0"/>
              <a:t>Texte niveau 2 </a:t>
            </a:r>
            <a:r>
              <a:rPr lang="fr-FR" dirty="0" err="1"/>
              <a:t>Tahoma</a:t>
            </a:r>
            <a:r>
              <a:rPr lang="fr-FR" dirty="0"/>
              <a:t> 16</a:t>
            </a:r>
          </a:p>
        </p:txBody>
      </p:sp>
      <p:pic>
        <p:nvPicPr>
          <p:cNvPr id="8" name="Picture 2" descr="https://www.sfpnet.fr/uploads/tinymce/2021/AfficheNuitdesTemps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0" y="457200"/>
            <a:ext cx="1460500" cy="206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119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enc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="" xmlns:a16="http://schemas.microsoft.com/office/drawing/2014/main" id="{D25DF0CD-A455-BA4B-BF89-D05E29AD99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8973" y="918893"/>
            <a:ext cx="8679351" cy="516472"/>
          </a:xfrm>
        </p:spPr>
        <p:txBody>
          <a:bodyPr wrap="none" anchor="t" anchorCtr="0"/>
          <a:lstStyle>
            <a:lvl1pPr algn="l"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Titre </a:t>
            </a:r>
            <a:r>
              <a:rPr lang="fr-FR" dirty="0" err="1"/>
              <a:t>Tahoma</a:t>
            </a:r>
            <a:r>
              <a:rPr lang="fr-FR" dirty="0"/>
              <a:t> 32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4EA12200-7A99-074A-B74D-20CE68C36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58" y="332249"/>
            <a:ext cx="1164301" cy="872197"/>
          </a:xfrm>
          <a:prstGeom prst="rect">
            <a:avLst/>
          </a:prstGeom>
        </p:spPr>
      </p:pic>
      <p:sp>
        <p:nvSpPr>
          <p:cNvPr id="12" name="Espace réservé du numéro de diapositive 5">
            <a:extLst>
              <a:ext uri="{FF2B5EF4-FFF2-40B4-BE49-F238E27FC236}">
                <a16:creationId xmlns="" xmlns:a16="http://schemas.microsoft.com/office/drawing/2014/main" id="{9E48A28C-58E0-314C-BF31-7F143A22F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2954" y="6296026"/>
            <a:ext cx="5649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F3D75-FCFB-0743-B0C1-09D62B5F6DAB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Espace réservé du texte 11">
            <a:extLst>
              <a:ext uri="{FF2B5EF4-FFF2-40B4-BE49-F238E27FC236}">
                <a16:creationId xmlns="" xmlns:a16="http://schemas.microsoft.com/office/drawing/2014/main" id="{C8B690D4-004B-0E4C-A0F2-586DA3F825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0325"/>
            <a:ext cx="12192000" cy="447675"/>
          </a:xfrm>
        </p:spPr>
        <p:txBody>
          <a:bodyPr/>
          <a:lstStyle>
            <a:lvl1pPr algn="ctr">
              <a:buNone/>
              <a:defRPr sz="120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Titre de la présentation</a:t>
            </a:r>
          </a:p>
        </p:txBody>
      </p:sp>
      <p:sp>
        <p:nvSpPr>
          <p:cNvPr id="14" name="Скругленный прямоугольник 14">
            <a:extLst>
              <a:ext uri="{FF2B5EF4-FFF2-40B4-BE49-F238E27FC236}">
                <a16:creationId xmlns="" xmlns:a16="http://schemas.microsoft.com/office/drawing/2014/main" id="{2B722AA4-7CF6-D848-BEA8-9EF46A356655}"/>
              </a:ext>
            </a:extLst>
          </p:cNvPr>
          <p:cNvSpPr/>
          <p:nvPr/>
        </p:nvSpPr>
        <p:spPr>
          <a:xfrm>
            <a:off x="4414905" y="2450147"/>
            <a:ext cx="3362190" cy="3095941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Bef>
                <a:spcPts val="900"/>
              </a:spcBef>
            </a:pPr>
            <a:endParaRPr lang="ru-RU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Скругленный прямоугольник 20">
            <a:extLst>
              <a:ext uri="{FF2B5EF4-FFF2-40B4-BE49-F238E27FC236}">
                <a16:creationId xmlns="" xmlns:a16="http://schemas.microsoft.com/office/drawing/2014/main" id="{DA1F06BB-D561-A043-B3EE-07C658D43D80}"/>
              </a:ext>
            </a:extLst>
          </p:cNvPr>
          <p:cNvSpPr/>
          <p:nvPr/>
        </p:nvSpPr>
        <p:spPr>
          <a:xfrm>
            <a:off x="8050836" y="2450147"/>
            <a:ext cx="3362190" cy="3095941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Bef>
                <a:spcPts val="900"/>
              </a:spcBef>
            </a:pPr>
            <a:endParaRPr lang="ru-RU" sz="9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Скругленный прямоугольник 14">
            <a:extLst>
              <a:ext uri="{FF2B5EF4-FFF2-40B4-BE49-F238E27FC236}">
                <a16:creationId xmlns="" xmlns:a16="http://schemas.microsoft.com/office/drawing/2014/main" id="{ABD55305-0CFF-F447-B0DB-8BE234911786}"/>
              </a:ext>
            </a:extLst>
          </p:cNvPr>
          <p:cNvSpPr/>
          <p:nvPr/>
        </p:nvSpPr>
        <p:spPr>
          <a:xfrm>
            <a:off x="778974" y="2450147"/>
            <a:ext cx="3362190" cy="3095941"/>
          </a:xfrm>
          <a:prstGeom prst="roundRect">
            <a:avLst>
              <a:gd name="adj" fmla="val 0"/>
            </a:avLst>
          </a:prstGeom>
          <a:solidFill>
            <a:srgbClr val="87CBC6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Bef>
                <a:spcPts val="900"/>
              </a:spcBef>
            </a:pPr>
            <a:endParaRPr lang="ru-RU" sz="9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7C9A35FE-94F5-4A4C-90FC-5B50FD49C2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8974" y="3418708"/>
            <a:ext cx="3362190" cy="310330"/>
          </a:xfrm>
        </p:spPr>
        <p:txBody>
          <a:bodyPr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1600" b="1" i="0" smtClean="0">
                <a:solidFill>
                  <a:schemeClr val="bg1"/>
                </a:solidFill>
                <a:effectLst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Idée 1 </a:t>
            </a:r>
            <a:r>
              <a:rPr lang="fr-FR" dirty="0" err="1"/>
              <a:t>Tahoma</a:t>
            </a:r>
            <a:r>
              <a:rPr lang="fr-FR" dirty="0"/>
              <a:t> 16</a:t>
            </a:r>
          </a:p>
          <a:p>
            <a:pPr lvl="0"/>
            <a:endParaRPr lang="fr-FR" dirty="0"/>
          </a:p>
        </p:txBody>
      </p:sp>
      <p:sp>
        <p:nvSpPr>
          <p:cNvPr id="22" name="Espace réservé du texte 2">
            <a:extLst>
              <a:ext uri="{FF2B5EF4-FFF2-40B4-BE49-F238E27FC236}">
                <a16:creationId xmlns="" xmlns:a16="http://schemas.microsoft.com/office/drawing/2014/main" id="{F72B8426-90B8-A14E-A7C9-9037871A98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8852" y="3850825"/>
            <a:ext cx="2857348" cy="742449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1200" b="0" i="0" smtClean="0">
                <a:solidFill>
                  <a:schemeClr val="bg1"/>
                </a:solidFill>
                <a:effectLst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indent="0" algn="ctr">
              <a:lnSpc>
                <a:spcPct val="140000"/>
              </a:lnSpc>
              <a:spcBef>
                <a:spcPts val="90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Tahoma 12 Lorem Ipsum has been the industry’s standard dummy</a:t>
            </a:r>
            <a:endParaRPr lang="ru-RU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fr-FR" dirty="0"/>
          </a:p>
        </p:txBody>
      </p:sp>
      <p:sp>
        <p:nvSpPr>
          <p:cNvPr id="23" name="Espace réservé du texte 2">
            <a:extLst>
              <a:ext uri="{FF2B5EF4-FFF2-40B4-BE49-F238E27FC236}">
                <a16:creationId xmlns="" xmlns:a16="http://schemas.microsoft.com/office/drawing/2014/main" id="{F519B7FF-BA67-1047-897E-F067013ED3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14905" y="3418708"/>
            <a:ext cx="3362190" cy="310330"/>
          </a:xfrm>
        </p:spPr>
        <p:txBody>
          <a:bodyPr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1600" b="1" i="0" smtClean="0">
                <a:solidFill>
                  <a:schemeClr val="bg1"/>
                </a:solidFill>
                <a:effectLst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Idée 2 </a:t>
            </a:r>
            <a:r>
              <a:rPr lang="fr-FR" dirty="0" err="1"/>
              <a:t>Tahoma</a:t>
            </a:r>
            <a:r>
              <a:rPr lang="fr-FR" dirty="0"/>
              <a:t> 16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24" name="Espace réservé du texte 2">
            <a:extLst>
              <a:ext uri="{FF2B5EF4-FFF2-40B4-BE49-F238E27FC236}">
                <a16:creationId xmlns="" xmlns:a16="http://schemas.microsoft.com/office/drawing/2014/main" id="{F8863893-88D0-6147-B005-747CF03465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64783" y="3850825"/>
            <a:ext cx="2857348" cy="742449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4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1200" b="0" i="0" smtClean="0">
                <a:solidFill>
                  <a:schemeClr val="bg1"/>
                </a:solidFill>
                <a:effectLst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indent="0" algn="ctr">
              <a:lnSpc>
                <a:spcPct val="140000"/>
              </a:lnSpc>
              <a:spcBef>
                <a:spcPts val="90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Tahoma 12 Lorem Ipsum has been the industry’s standard dummy</a:t>
            </a:r>
            <a:endParaRPr lang="ru-RU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fr-FR" dirty="0"/>
          </a:p>
        </p:txBody>
      </p:sp>
      <p:sp>
        <p:nvSpPr>
          <p:cNvPr id="25" name="Espace réservé du texte 2">
            <a:extLst>
              <a:ext uri="{FF2B5EF4-FFF2-40B4-BE49-F238E27FC236}">
                <a16:creationId xmlns="" xmlns:a16="http://schemas.microsoft.com/office/drawing/2014/main" id="{89E745B0-2267-B041-B2D1-458FC7EA91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50836" y="3418708"/>
            <a:ext cx="3362190" cy="310330"/>
          </a:xfrm>
        </p:spPr>
        <p:txBody>
          <a:bodyPr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1600" b="1" i="0" smtClean="0">
                <a:solidFill>
                  <a:schemeClr val="bg1"/>
                </a:solidFill>
                <a:effectLst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Idée 3 </a:t>
            </a:r>
            <a:r>
              <a:rPr lang="fr-FR" dirty="0" err="1"/>
              <a:t>Tahoma</a:t>
            </a:r>
            <a:r>
              <a:rPr lang="fr-FR" dirty="0"/>
              <a:t> 16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26" name="Espace réservé du texte 2">
            <a:extLst>
              <a:ext uri="{FF2B5EF4-FFF2-40B4-BE49-F238E27FC236}">
                <a16:creationId xmlns="" xmlns:a16="http://schemas.microsoft.com/office/drawing/2014/main" id="{08085BC0-D446-3841-90F0-9CE99D5F0B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00714" y="3850825"/>
            <a:ext cx="2857348" cy="742449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4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1200" b="0" i="0" smtClean="0">
                <a:solidFill>
                  <a:schemeClr val="bg1"/>
                </a:solidFill>
                <a:effectLst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indent="0" algn="ctr">
              <a:lnSpc>
                <a:spcPct val="140000"/>
              </a:lnSpc>
              <a:spcBef>
                <a:spcPts val="90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Tahoma 12 Lorem Ipsum has been the industry’s standard dummy</a:t>
            </a:r>
            <a:endParaRPr lang="ru-RU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="" xmlns:a16="http://schemas.microsoft.com/office/drawing/2014/main" id="{34AA8A7F-6CAF-FA42-8467-B4E9A35BE6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9463" y="1676400"/>
            <a:ext cx="10633075" cy="419100"/>
          </a:xfrm>
        </p:spPr>
        <p:txBody>
          <a:bodyPr/>
          <a:lstStyle>
            <a:lvl1pPr>
              <a:buFontTx/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fr-FR" dirty="0" err="1"/>
              <a:t>Tahoma</a:t>
            </a:r>
            <a:r>
              <a:rPr lang="fr-FR" dirty="0"/>
              <a:t> 16</a:t>
            </a:r>
          </a:p>
        </p:txBody>
      </p:sp>
    </p:spTree>
    <p:extLst>
      <p:ext uri="{BB962C8B-B14F-4D97-AF65-F5344CB8AC3E}">
        <p14:creationId xmlns:p14="http://schemas.microsoft.com/office/powerpoint/2010/main" val="3338221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enc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Скругленный прямоугольник 49">
            <a:extLst>
              <a:ext uri="{FF2B5EF4-FFF2-40B4-BE49-F238E27FC236}">
                <a16:creationId xmlns="" xmlns:a16="http://schemas.microsoft.com/office/drawing/2014/main" id="{7FFC3F83-42F6-D34F-ABED-7C30AF66D177}"/>
              </a:ext>
            </a:extLst>
          </p:cNvPr>
          <p:cNvSpPr/>
          <p:nvPr/>
        </p:nvSpPr>
        <p:spPr>
          <a:xfrm>
            <a:off x="4537639" y="297060"/>
            <a:ext cx="3507398" cy="3023942"/>
          </a:xfrm>
          <a:prstGeom prst="roundRect">
            <a:avLst>
              <a:gd name="adj" fmla="val 0"/>
            </a:avLst>
          </a:prstGeom>
          <a:solidFill>
            <a:srgbClr val="87CBC6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Bef>
                <a:spcPts val="900"/>
              </a:spcBef>
            </a:pPr>
            <a:endParaRPr lang="ru-RU" sz="9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="" xmlns:a16="http://schemas.microsoft.com/office/drawing/2014/main" id="{D25DF0CD-A455-BA4B-BF89-D05E29AD99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741" y="918893"/>
            <a:ext cx="3665197" cy="535531"/>
          </a:xfrm>
        </p:spPr>
        <p:txBody>
          <a:bodyPr wrap="square" anchor="t" anchorCtr="0">
            <a:spAutoFit/>
          </a:bodyPr>
          <a:lstStyle>
            <a:lvl1pPr algn="l"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Titre </a:t>
            </a:r>
            <a:r>
              <a:rPr lang="fr-FR" dirty="0" err="1"/>
              <a:t>Tahoma</a:t>
            </a:r>
            <a:r>
              <a:rPr lang="fr-FR" dirty="0"/>
              <a:t> 32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4EA12200-7A99-074A-B74D-20CE68C36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58" y="332249"/>
            <a:ext cx="1164301" cy="872197"/>
          </a:xfrm>
          <a:prstGeom prst="rect">
            <a:avLst/>
          </a:prstGeom>
        </p:spPr>
      </p:pic>
      <p:sp>
        <p:nvSpPr>
          <p:cNvPr id="13" name="Espace réservé du texte 11">
            <a:extLst>
              <a:ext uri="{FF2B5EF4-FFF2-40B4-BE49-F238E27FC236}">
                <a16:creationId xmlns="" xmlns:a16="http://schemas.microsoft.com/office/drawing/2014/main" id="{C8B690D4-004B-0E4C-A0F2-586DA3F825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10325"/>
            <a:ext cx="4071938" cy="447675"/>
          </a:xfrm>
        </p:spPr>
        <p:txBody>
          <a:bodyPr/>
          <a:lstStyle>
            <a:lvl1pPr algn="ctr">
              <a:buNone/>
              <a:defRPr sz="120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Titre de la présentation</a:t>
            </a:r>
          </a:p>
        </p:txBody>
      </p:sp>
      <p:sp>
        <p:nvSpPr>
          <p:cNvPr id="37" name="Скругленный прямоугольник 33">
            <a:extLst>
              <a:ext uri="{FF2B5EF4-FFF2-40B4-BE49-F238E27FC236}">
                <a16:creationId xmlns="" xmlns:a16="http://schemas.microsoft.com/office/drawing/2014/main" id="{A6C12B65-D655-F04D-BF7A-5BAF874CC5DF}"/>
              </a:ext>
            </a:extLst>
          </p:cNvPr>
          <p:cNvSpPr/>
          <p:nvPr/>
        </p:nvSpPr>
        <p:spPr>
          <a:xfrm>
            <a:off x="8289886" y="297060"/>
            <a:ext cx="3507398" cy="3023942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Bef>
                <a:spcPts val="900"/>
              </a:spcBef>
            </a:pPr>
            <a:endParaRPr lang="ru-RU" sz="9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Скругленный прямоугольник 43">
            <a:extLst>
              <a:ext uri="{FF2B5EF4-FFF2-40B4-BE49-F238E27FC236}">
                <a16:creationId xmlns="" xmlns:a16="http://schemas.microsoft.com/office/drawing/2014/main" id="{E86D6633-15A4-5048-9C91-6DF1FABEEBB2}"/>
              </a:ext>
            </a:extLst>
          </p:cNvPr>
          <p:cNvSpPr/>
          <p:nvPr/>
        </p:nvSpPr>
        <p:spPr>
          <a:xfrm>
            <a:off x="8274422" y="3519864"/>
            <a:ext cx="3507398" cy="3023942"/>
          </a:xfrm>
          <a:prstGeom prst="roundRect">
            <a:avLst>
              <a:gd name="adj" fmla="val 0"/>
            </a:avLst>
          </a:prstGeom>
          <a:solidFill>
            <a:srgbClr val="F7AE67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Bef>
                <a:spcPts val="900"/>
              </a:spcBef>
            </a:pPr>
            <a:endParaRPr lang="ru-RU" sz="9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Скругленный прямоугольник 46">
            <a:extLst>
              <a:ext uri="{FF2B5EF4-FFF2-40B4-BE49-F238E27FC236}">
                <a16:creationId xmlns="" xmlns:a16="http://schemas.microsoft.com/office/drawing/2014/main" id="{AC70CFFB-898B-E445-A2F5-087390295167}"/>
              </a:ext>
            </a:extLst>
          </p:cNvPr>
          <p:cNvSpPr/>
          <p:nvPr/>
        </p:nvSpPr>
        <p:spPr>
          <a:xfrm>
            <a:off x="4537639" y="3519864"/>
            <a:ext cx="3507398" cy="3023942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Bef>
                <a:spcPts val="900"/>
              </a:spcBef>
            </a:pPr>
            <a:endParaRPr lang="ru-RU" sz="9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Espace réservé du texte 2">
            <a:extLst>
              <a:ext uri="{FF2B5EF4-FFF2-40B4-BE49-F238E27FC236}">
                <a16:creationId xmlns="" xmlns:a16="http://schemas.microsoft.com/office/drawing/2014/main" id="{207F9551-AB36-AE49-B68E-69E0BA65F5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37639" y="1204446"/>
            <a:ext cx="3491578" cy="386084"/>
          </a:xfrm>
        </p:spPr>
        <p:txBody>
          <a:bodyPr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1800" b="1" i="0" smtClean="0">
                <a:solidFill>
                  <a:schemeClr val="bg1"/>
                </a:solidFill>
                <a:effectLst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Idée 1 </a:t>
            </a:r>
            <a:r>
              <a:rPr lang="fr-FR" dirty="0" err="1"/>
              <a:t>Tahoma</a:t>
            </a:r>
            <a:r>
              <a:rPr lang="fr-FR" dirty="0"/>
              <a:t> 16</a:t>
            </a:r>
          </a:p>
          <a:p>
            <a:pPr lvl="0"/>
            <a:endParaRPr lang="fr-FR" dirty="0"/>
          </a:p>
        </p:txBody>
      </p:sp>
      <p:sp>
        <p:nvSpPr>
          <p:cNvPr id="49" name="Espace réservé du texte 2">
            <a:extLst>
              <a:ext uri="{FF2B5EF4-FFF2-40B4-BE49-F238E27FC236}">
                <a16:creationId xmlns="" xmlns:a16="http://schemas.microsoft.com/office/drawing/2014/main" id="{8C514D85-42B6-EB48-8AD6-8318AAE803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7516" y="1712317"/>
            <a:ext cx="2996851" cy="785599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1200" b="0" i="0" smtClean="0">
                <a:solidFill>
                  <a:schemeClr val="bg1"/>
                </a:solidFill>
                <a:effectLst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indent="0" algn="ctr">
              <a:lnSpc>
                <a:spcPct val="140000"/>
              </a:lnSpc>
              <a:spcBef>
                <a:spcPts val="90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Tahoma 12 Lorem Ipsum has been the industry’s standard dummy</a:t>
            </a:r>
            <a:endParaRPr lang="ru-RU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fr-FR" dirty="0"/>
          </a:p>
        </p:txBody>
      </p:sp>
      <p:sp>
        <p:nvSpPr>
          <p:cNvPr id="50" name="Espace réservé du texte 2">
            <a:extLst>
              <a:ext uri="{FF2B5EF4-FFF2-40B4-BE49-F238E27FC236}">
                <a16:creationId xmlns="" xmlns:a16="http://schemas.microsoft.com/office/drawing/2014/main" id="{A8BF7ED8-8FCB-A84C-B2CA-81F612786A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4066" y="1229905"/>
            <a:ext cx="3491578" cy="386084"/>
          </a:xfrm>
        </p:spPr>
        <p:txBody>
          <a:bodyPr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1800" b="1" i="0" smtClean="0">
                <a:solidFill>
                  <a:schemeClr val="bg1"/>
                </a:solidFill>
                <a:effectLst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Idée 2 </a:t>
            </a:r>
            <a:r>
              <a:rPr lang="fr-FR" dirty="0" err="1"/>
              <a:t>Tahoma</a:t>
            </a:r>
            <a:r>
              <a:rPr lang="fr-FR" dirty="0"/>
              <a:t> 16</a:t>
            </a:r>
          </a:p>
          <a:p>
            <a:pPr lvl="0"/>
            <a:endParaRPr lang="fr-FR" dirty="0"/>
          </a:p>
        </p:txBody>
      </p:sp>
      <p:sp>
        <p:nvSpPr>
          <p:cNvPr id="51" name="Espace réservé du texte 2">
            <a:extLst>
              <a:ext uri="{FF2B5EF4-FFF2-40B4-BE49-F238E27FC236}">
                <a16:creationId xmlns="" xmlns:a16="http://schemas.microsoft.com/office/drawing/2014/main" id="{9E72A092-6EB8-BC4A-8431-7140F809F5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23943" y="1737776"/>
            <a:ext cx="2996851" cy="785599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1200" b="0" i="0" smtClean="0">
                <a:solidFill>
                  <a:schemeClr val="bg1"/>
                </a:solidFill>
                <a:effectLst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indent="0" algn="ctr">
              <a:lnSpc>
                <a:spcPct val="140000"/>
              </a:lnSpc>
              <a:spcBef>
                <a:spcPts val="90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Tahoma 12 Lorem Ipsum has been the industry’s standard dummy</a:t>
            </a:r>
            <a:endParaRPr lang="ru-RU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fr-FR" dirty="0"/>
          </a:p>
        </p:txBody>
      </p:sp>
      <p:sp>
        <p:nvSpPr>
          <p:cNvPr id="52" name="Espace réservé du texte 2">
            <a:extLst>
              <a:ext uri="{FF2B5EF4-FFF2-40B4-BE49-F238E27FC236}">
                <a16:creationId xmlns="" xmlns:a16="http://schemas.microsoft.com/office/drawing/2014/main" id="{657A0EA1-B048-0645-9299-8E30596379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3459" y="4423849"/>
            <a:ext cx="3491578" cy="386084"/>
          </a:xfrm>
        </p:spPr>
        <p:txBody>
          <a:bodyPr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1800" b="1" i="0" smtClean="0">
                <a:solidFill>
                  <a:schemeClr val="bg1"/>
                </a:solidFill>
                <a:effectLst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Idée 3 </a:t>
            </a:r>
            <a:r>
              <a:rPr lang="fr-FR" dirty="0" err="1"/>
              <a:t>Tahoma</a:t>
            </a:r>
            <a:r>
              <a:rPr lang="fr-FR" dirty="0"/>
              <a:t> 16</a:t>
            </a:r>
          </a:p>
          <a:p>
            <a:pPr lvl="0"/>
            <a:endParaRPr lang="fr-FR" dirty="0"/>
          </a:p>
        </p:txBody>
      </p:sp>
      <p:sp>
        <p:nvSpPr>
          <p:cNvPr id="53" name="Espace réservé du texte 2">
            <a:extLst>
              <a:ext uri="{FF2B5EF4-FFF2-40B4-BE49-F238E27FC236}">
                <a16:creationId xmlns="" xmlns:a16="http://schemas.microsoft.com/office/drawing/2014/main" id="{77B194D6-4B97-A847-BF1F-73CA74953E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3336" y="4931720"/>
            <a:ext cx="2996851" cy="785599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1200" b="0" i="0" smtClean="0">
                <a:solidFill>
                  <a:schemeClr val="bg1"/>
                </a:solidFill>
                <a:effectLst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indent="0" algn="ctr">
              <a:lnSpc>
                <a:spcPct val="140000"/>
              </a:lnSpc>
              <a:spcBef>
                <a:spcPts val="90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Tahoma 12 Lorem Ipsum has been the industry’s standard dummy</a:t>
            </a:r>
            <a:endParaRPr lang="ru-RU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fr-FR" dirty="0"/>
          </a:p>
        </p:txBody>
      </p:sp>
      <p:sp>
        <p:nvSpPr>
          <p:cNvPr id="54" name="Espace réservé du texte 2">
            <a:extLst>
              <a:ext uri="{FF2B5EF4-FFF2-40B4-BE49-F238E27FC236}">
                <a16:creationId xmlns="" xmlns:a16="http://schemas.microsoft.com/office/drawing/2014/main" id="{DA76721C-AF9D-6341-B172-2303F22493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74066" y="4423849"/>
            <a:ext cx="3491578" cy="386084"/>
          </a:xfrm>
        </p:spPr>
        <p:txBody>
          <a:bodyPr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1800" b="1" i="0" smtClean="0">
                <a:solidFill>
                  <a:schemeClr val="bg1"/>
                </a:solidFill>
                <a:effectLst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Idée 4 </a:t>
            </a:r>
            <a:r>
              <a:rPr lang="fr-FR" dirty="0" err="1"/>
              <a:t>Tahoma</a:t>
            </a:r>
            <a:r>
              <a:rPr lang="fr-FR" dirty="0"/>
              <a:t> 16</a:t>
            </a:r>
          </a:p>
          <a:p>
            <a:pPr lvl="0"/>
            <a:endParaRPr lang="fr-FR" dirty="0"/>
          </a:p>
        </p:txBody>
      </p:sp>
      <p:sp>
        <p:nvSpPr>
          <p:cNvPr id="55" name="Espace réservé du texte 2">
            <a:extLst>
              <a:ext uri="{FF2B5EF4-FFF2-40B4-BE49-F238E27FC236}">
                <a16:creationId xmlns="" xmlns:a16="http://schemas.microsoft.com/office/drawing/2014/main" id="{9EDD17CB-C0C9-774C-BF16-77AA091406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23943" y="4931720"/>
            <a:ext cx="2996851" cy="785599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1200" b="0" i="0" smtClean="0">
                <a:solidFill>
                  <a:schemeClr val="bg1"/>
                </a:solidFill>
                <a:effectLst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indent="0" algn="ctr">
              <a:lnSpc>
                <a:spcPct val="140000"/>
              </a:lnSpc>
              <a:spcBef>
                <a:spcPts val="90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Tahoma 12 Lorem Ipsum has been the industry’s standard dummy</a:t>
            </a:r>
            <a:endParaRPr lang="ru-RU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247F0DBA-2885-0F42-8705-40DA1C0AEE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6400" y="3519488"/>
            <a:ext cx="3665538" cy="221599"/>
          </a:xfrm>
        </p:spPr>
        <p:txBody>
          <a:bodyPr lIns="0" tIns="0" rIns="0" bIns="0">
            <a:spAutoFit/>
          </a:bodyPr>
          <a:lstStyle>
            <a:lvl1pPr algn="just"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</a:lstStyle>
          <a:p>
            <a:pPr lvl="0"/>
            <a:r>
              <a:rPr lang="fr-FR" dirty="0"/>
              <a:t>Texte </a:t>
            </a:r>
            <a:r>
              <a:rPr lang="fr-FR" dirty="0" err="1"/>
              <a:t>Tahoma</a:t>
            </a:r>
            <a:r>
              <a:rPr lang="fr-FR" dirty="0"/>
              <a:t> 16</a:t>
            </a:r>
          </a:p>
        </p:txBody>
      </p:sp>
    </p:spTree>
    <p:extLst>
      <p:ext uri="{BB962C8B-B14F-4D97-AF65-F5344CB8AC3E}">
        <p14:creationId xmlns:p14="http://schemas.microsoft.com/office/powerpoint/2010/main" val="1394833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- text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D860AA53-A077-284F-B91F-1677621164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3" y="1643063"/>
            <a:ext cx="10615741" cy="3786187"/>
          </a:xfrm>
        </p:spPr>
        <p:txBody>
          <a:bodyPr/>
          <a:lstStyle>
            <a:lvl1pPr algn="just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just">
              <a:buFont typeface="Wingdings" pitchFamily="2" charset="2"/>
              <a:buChar char="§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r-FR" dirty="0"/>
              <a:t>Texte niveau 1 </a:t>
            </a:r>
            <a:r>
              <a:rPr lang="fr-FR" dirty="0" err="1"/>
              <a:t>Tahoma</a:t>
            </a:r>
            <a:r>
              <a:rPr lang="fr-FR" dirty="0"/>
              <a:t> 18</a:t>
            </a:r>
          </a:p>
          <a:p>
            <a:pPr lvl="1"/>
            <a:r>
              <a:rPr lang="fr-FR" dirty="0"/>
              <a:t>Texte niveau 2 </a:t>
            </a:r>
            <a:r>
              <a:rPr lang="fr-FR" dirty="0" err="1"/>
              <a:t>Tahoma</a:t>
            </a:r>
            <a:r>
              <a:rPr lang="fr-FR" dirty="0"/>
              <a:t> 16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4EA12200-7A99-074A-B74D-20CE68C36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58" y="332249"/>
            <a:ext cx="1164301" cy="872197"/>
          </a:xfrm>
          <a:prstGeom prst="rect">
            <a:avLst/>
          </a:prstGeom>
        </p:spPr>
      </p:pic>
      <p:sp>
        <p:nvSpPr>
          <p:cNvPr id="16" name="Espace réservé du numéro de diapositive 5">
            <a:extLst>
              <a:ext uri="{FF2B5EF4-FFF2-40B4-BE49-F238E27FC236}">
                <a16:creationId xmlns="" xmlns:a16="http://schemas.microsoft.com/office/drawing/2014/main" id="{8D7DDECC-DCA5-DE48-8BEC-2FB1DDC23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2954" y="6353178"/>
            <a:ext cx="5649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F3D75-FCFB-0743-B0C1-09D62B5F6DAB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Espace réservé du texte 11">
            <a:extLst>
              <a:ext uri="{FF2B5EF4-FFF2-40B4-BE49-F238E27FC236}">
                <a16:creationId xmlns="" xmlns:a16="http://schemas.microsoft.com/office/drawing/2014/main" id="{FD598C40-3232-764D-A2D0-FF4316272E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0325"/>
            <a:ext cx="12192000" cy="447675"/>
          </a:xfrm>
        </p:spPr>
        <p:txBody>
          <a:bodyPr/>
          <a:lstStyle>
            <a:lvl1pPr algn="ctr">
              <a:buNone/>
              <a:defRPr sz="120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2199815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rnière 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24504660-D44A-B44F-A5B6-314C43BF98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30" y="5088301"/>
            <a:ext cx="1785970" cy="1337899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="" xmlns:a16="http://schemas.microsoft.com/office/drawing/2014/main" id="{FCE893FA-32CC-FE4F-B40E-927528A82D7F}"/>
              </a:ext>
            </a:extLst>
          </p:cNvPr>
          <p:cNvSpPr/>
          <p:nvPr userDrawn="1"/>
        </p:nvSpPr>
        <p:spPr>
          <a:xfrm flipH="1">
            <a:off x="2590800" y="0"/>
            <a:ext cx="9601200" cy="6858000"/>
          </a:xfrm>
          <a:custGeom>
            <a:avLst/>
            <a:gdLst>
              <a:gd name="connsiteX0" fmla="*/ 0 w 24377650"/>
              <a:gd name="connsiteY0" fmla="*/ 0 h 13716000"/>
              <a:gd name="connsiteX1" fmla="*/ 24377650 w 24377650"/>
              <a:gd name="connsiteY1" fmla="*/ 0 h 13716000"/>
              <a:gd name="connsiteX2" fmla="*/ 24377650 w 24377650"/>
              <a:gd name="connsiteY2" fmla="*/ 13716000 h 13716000"/>
              <a:gd name="connsiteX3" fmla="*/ 0 w 24377650"/>
              <a:gd name="connsiteY3" fmla="*/ 13716000 h 13716000"/>
              <a:gd name="connsiteX4" fmla="*/ 0 w 24377650"/>
              <a:gd name="connsiteY4" fmla="*/ 0 h 13716000"/>
              <a:gd name="connsiteX0" fmla="*/ 0 w 24377650"/>
              <a:gd name="connsiteY0" fmla="*/ 0 h 13716000"/>
              <a:gd name="connsiteX1" fmla="*/ 24377650 w 24377650"/>
              <a:gd name="connsiteY1" fmla="*/ 0 h 13716000"/>
              <a:gd name="connsiteX2" fmla="*/ 13698765 w 24377650"/>
              <a:gd name="connsiteY2" fmla="*/ 13716000 h 13716000"/>
              <a:gd name="connsiteX3" fmla="*/ 0 w 24377650"/>
              <a:gd name="connsiteY3" fmla="*/ 13716000 h 13716000"/>
              <a:gd name="connsiteX4" fmla="*/ 0 w 24377650"/>
              <a:gd name="connsiteY4" fmla="*/ 0 h 13716000"/>
              <a:gd name="connsiteX0" fmla="*/ 0 w 22352908"/>
              <a:gd name="connsiteY0" fmla="*/ 0 h 13716000"/>
              <a:gd name="connsiteX1" fmla="*/ 22352908 w 22352908"/>
              <a:gd name="connsiteY1" fmla="*/ 0 h 13716000"/>
              <a:gd name="connsiteX2" fmla="*/ 13698765 w 22352908"/>
              <a:gd name="connsiteY2" fmla="*/ 13716000 h 13716000"/>
              <a:gd name="connsiteX3" fmla="*/ 0 w 22352908"/>
              <a:gd name="connsiteY3" fmla="*/ 13716000 h 13716000"/>
              <a:gd name="connsiteX4" fmla="*/ 0 w 22352908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52908" h="13716000">
                <a:moveTo>
                  <a:pt x="0" y="0"/>
                </a:moveTo>
                <a:lnTo>
                  <a:pt x="22352908" y="0"/>
                </a:lnTo>
                <a:lnTo>
                  <a:pt x="13698765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solidFill>
            <a:srgbClr val="CD171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A3DC6421-EAD9-FB41-B73F-941B4900F9D5}"/>
              </a:ext>
            </a:extLst>
          </p:cNvPr>
          <p:cNvSpPr txBox="1"/>
          <p:nvPr userDrawn="1"/>
        </p:nvSpPr>
        <p:spPr>
          <a:xfrm>
            <a:off x="7416800" y="5697278"/>
            <a:ext cx="407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www.sfpnet.fr</a:t>
            </a:r>
            <a:endParaRPr lang="fr-FR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itre 14">
            <a:extLst>
              <a:ext uri="{FF2B5EF4-FFF2-40B4-BE49-F238E27FC236}">
                <a16:creationId xmlns="" xmlns:a16="http://schemas.microsoft.com/office/drawing/2014/main" id="{5FB2FDE7-D914-284B-B237-680BEDB3A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2495" y="662378"/>
            <a:ext cx="7048500" cy="749664"/>
          </a:xfrm>
        </p:spPr>
        <p:txBody>
          <a:bodyPr/>
          <a:lstStyle>
            <a:lvl1pPr algn="r">
              <a:defRPr sz="2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Société Française de Physique</a:t>
            </a:r>
          </a:p>
        </p:txBody>
      </p:sp>
      <p:pic>
        <p:nvPicPr>
          <p:cNvPr id="17" name="Image 16" descr="Une image contenant texte, clipart, graphiques vectoriels&#10;&#10;Description générée automatiquement">
            <a:extLst>
              <a:ext uri="{FF2B5EF4-FFF2-40B4-BE49-F238E27FC236}">
                <a16:creationId xmlns="" xmlns:a16="http://schemas.microsoft.com/office/drawing/2014/main" id="{99A8E0AF-740D-1344-812B-824963A34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5020" y="5660601"/>
            <a:ext cx="1047750" cy="535021"/>
          </a:xfrm>
          <a:prstGeom prst="rect">
            <a:avLst/>
          </a:prstGeom>
        </p:spPr>
      </p:pic>
      <p:sp>
        <p:nvSpPr>
          <p:cNvPr id="20" name="Espace réservé du texte 19">
            <a:extLst>
              <a:ext uri="{FF2B5EF4-FFF2-40B4-BE49-F238E27FC236}">
                <a16:creationId xmlns="" xmlns:a16="http://schemas.microsoft.com/office/drawing/2014/main" id="{F5D33CD1-6C1E-F84C-BB08-3C6F0313A7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2995" y="2460969"/>
            <a:ext cx="5588000" cy="369332"/>
          </a:xfrm>
        </p:spPr>
        <p:txBody>
          <a:bodyPr anchor="t" anchorCtr="0">
            <a:spAutoFit/>
          </a:bodyPr>
          <a:lstStyle>
            <a:lvl1pPr algn="r">
              <a:buNone/>
              <a:defRPr sz="2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Texte </a:t>
            </a:r>
            <a:r>
              <a:rPr lang="fr-FR" dirty="0" err="1"/>
              <a:t>Tahoma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0120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8036-6F2E-4460-B698-EDD1A8DCD559}" type="datetimeFigureOut">
              <a:rPr lang="fr-FR" smtClean="0"/>
              <a:t>08/03/2021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E80BC-E049-4A2E-B25A-D1ACC6012B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2766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="" xmlns:a16="http://schemas.microsoft.com/office/drawing/2014/main" id="{65A4BE50-A139-FF44-ABB6-965FBD216C71}"/>
              </a:ext>
            </a:extLst>
          </p:cNvPr>
          <p:cNvSpPr/>
          <p:nvPr userDrawn="1"/>
        </p:nvSpPr>
        <p:spPr>
          <a:xfrm flipH="1">
            <a:off x="2590800" y="0"/>
            <a:ext cx="9601200" cy="6858000"/>
          </a:xfrm>
          <a:custGeom>
            <a:avLst/>
            <a:gdLst>
              <a:gd name="connsiteX0" fmla="*/ 0 w 24377650"/>
              <a:gd name="connsiteY0" fmla="*/ 0 h 13716000"/>
              <a:gd name="connsiteX1" fmla="*/ 24377650 w 24377650"/>
              <a:gd name="connsiteY1" fmla="*/ 0 h 13716000"/>
              <a:gd name="connsiteX2" fmla="*/ 24377650 w 24377650"/>
              <a:gd name="connsiteY2" fmla="*/ 13716000 h 13716000"/>
              <a:gd name="connsiteX3" fmla="*/ 0 w 24377650"/>
              <a:gd name="connsiteY3" fmla="*/ 13716000 h 13716000"/>
              <a:gd name="connsiteX4" fmla="*/ 0 w 24377650"/>
              <a:gd name="connsiteY4" fmla="*/ 0 h 13716000"/>
              <a:gd name="connsiteX0" fmla="*/ 0 w 24377650"/>
              <a:gd name="connsiteY0" fmla="*/ 0 h 13716000"/>
              <a:gd name="connsiteX1" fmla="*/ 24377650 w 24377650"/>
              <a:gd name="connsiteY1" fmla="*/ 0 h 13716000"/>
              <a:gd name="connsiteX2" fmla="*/ 13698765 w 24377650"/>
              <a:gd name="connsiteY2" fmla="*/ 13716000 h 13716000"/>
              <a:gd name="connsiteX3" fmla="*/ 0 w 24377650"/>
              <a:gd name="connsiteY3" fmla="*/ 13716000 h 13716000"/>
              <a:gd name="connsiteX4" fmla="*/ 0 w 24377650"/>
              <a:gd name="connsiteY4" fmla="*/ 0 h 13716000"/>
              <a:gd name="connsiteX0" fmla="*/ 0 w 22352908"/>
              <a:gd name="connsiteY0" fmla="*/ 0 h 13716000"/>
              <a:gd name="connsiteX1" fmla="*/ 22352908 w 22352908"/>
              <a:gd name="connsiteY1" fmla="*/ 0 h 13716000"/>
              <a:gd name="connsiteX2" fmla="*/ 13698765 w 22352908"/>
              <a:gd name="connsiteY2" fmla="*/ 13716000 h 13716000"/>
              <a:gd name="connsiteX3" fmla="*/ 0 w 22352908"/>
              <a:gd name="connsiteY3" fmla="*/ 13716000 h 13716000"/>
              <a:gd name="connsiteX4" fmla="*/ 0 w 22352908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52908" h="13716000">
                <a:moveTo>
                  <a:pt x="0" y="0"/>
                </a:moveTo>
                <a:lnTo>
                  <a:pt x="22352908" y="0"/>
                </a:lnTo>
                <a:lnTo>
                  <a:pt x="13698765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solidFill>
            <a:srgbClr val="CD171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="" xmlns:a16="http://schemas.microsoft.com/office/drawing/2014/main" id="{446167BE-1B1A-014F-B697-06C23A60FF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8187" y="2178143"/>
            <a:ext cx="4505279" cy="2774769"/>
          </a:xfrm>
        </p:spPr>
      </p:sp>
      <p:sp>
        <p:nvSpPr>
          <p:cNvPr id="13" name="Titre 1">
            <a:extLst>
              <a:ext uri="{FF2B5EF4-FFF2-40B4-BE49-F238E27FC236}">
                <a16:creationId xmlns="" xmlns:a16="http://schemas.microsoft.com/office/drawing/2014/main" id="{310C6FD3-427D-0E4B-BA13-23A61929F5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72113" y="675569"/>
            <a:ext cx="5881687" cy="701731"/>
          </a:xfrm>
        </p:spPr>
        <p:txBody>
          <a:bodyPr anchor="t" anchorCtr="0">
            <a:spAutoFit/>
          </a:bodyPr>
          <a:lstStyle>
            <a:lvl1pPr algn="r">
              <a:defRPr sz="4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Titre </a:t>
            </a:r>
            <a:r>
              <a:rPr lang="fr-FR" dirty="0" err="1"/>
              <a:t>Tahoma</a:t>
            </a:r>
            <a:r>
              <a:rPr lang="fr-FR" dirty="0"/>
              <a:t> 44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06395229-60AD-F34B-96C2-C4ADEF20DC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514" y="5602856"/>
            <a:ext cx="1083499" cy="89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9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- visuel -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161ADED-9298-E141-8E4A-52DC809EBB7A}"/>
              </a:ext>
            </a:extLst>
          </p:cNvPr>
          <p:cNvSpPr/>
          <p:nvPr userDrawn="1"/>
        </p:nvSpPr>
        <p:spPr>
          <a:xfrm>
            <a:off x="7746657" y="2017792"/>
            <a:ext cx="3992302" cy="3473317"/>
          </a:xfrm>
          <a:prstGeom prst="rect">
            <a:avLst/>
          </a:prstGeom>
          <a:solidFill>
            <a:srgbClr val="87C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&lt;&lt;&lt;&lt;&lt;&lt;&lt;&lt;&lt;&lt;&lt;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2B31C190-ACBB-454B-8609-C7B82DFB7A3F}"/>
              </a:ext>
            </a:extLst>
          </p:cNvPr>
          <p:cNvSpPr/>
          <p:nvPr userDrawn="1"/>
        </p:nvSpPr>
        <p:spPr>
          <a:xfrm flipH="1" flipV="1">
            <a:off x="0" y="768348"/>
            <a:ext cx="6400800" cy="817563"/>
          </a:xfrm>
          <a:custGeom>
            <a:avLst/>
            <a:gdLst>
              <a:gd name="connsiteX0" fmla="*/ 0 w 7609114"/>
              <a:gd name="connsiteY0" fmla="*/ 0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0 w 7609114"/>
              <a:gd name="connsiteY4" fmla="*/ 0 h 2024743"/>
              <a:gd name="connsiteX0" fmla="*/ 899885 w 7609114"/>
              <a:gd name="connsiteY0" fmla="*/ 14515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899885 w 7609114"/>
              <a:gd name="connsiteY4" fmla="*/ 14515 h 2024743"/>
              <a:gd name="connsiteX0" fmla="*/ 1147223 w 7609114"/>
              <a:gd name="connsiteY0" fmla="*/ 7020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1147223 w 7609114"/>
              <a:gd name="connsiteY4" fmla="*/ 7020 h 2024743"/>
              <a:gd name="connsiteX0" fmla="*/ 1162213 w 7609114"/>
              <a:gd name="connsiteY0" fmla="*/ 0 h 2032713"/>
              <a:gd name="connsiteX1" fmla="*/ 7609114 w 7609114"/>
              <a:gd name="connsiteY1" fmla="*/ 7970 h 2032713"/>
              <a:gd name="connsiteX2" fmla="*/ 7609114 w 7609114"/>
              <a:gd name="connsiteY2" fmla="*/ 2032713 h 2032713"/>
              <a:gd name="connsiteX3" fmla="*/ 0 w 7609114"/>
              <a:gd name="connsiteY3" fmla="*/ 2032713 h 2032713"/>
              <a:gd name="connsiteX4" fmla="*/ 1162213 w 7609114"/>
              <a:gd name="connsiteY4" fmla="*/ 0 h 2032713"/>
              <a:gd name="connsiteX0" fmla="*/ 1162213 w 16318915"/>
              <a:gd name="connsiteY0" fmla="*/ 0 h 2032713"/>
              <a:gd name="connsiteX1" fmla="*/ 16318915 w 16318915"/>
              <a:gd name="connsiteY1" fmla="*/ 7970 h 2032713"/>
              <a:gd name="connsiteX2" fmla="*/ 7609114 w 16318915"/>
              <a:gd name="connsiteY2" fmla="*/ 2032713 h 2032713"/>
              <a:gd name="connsiteX3" fmla="*/ 0 w 16318915"/>
              <a:gd name="connsiteY3" fmla="*/ 2032713 h 2032713"/>
              <a:gd name="connsiteX4" fmla="*/ 1162213 w 16318915"/>
              <a:gd name="connsiteY4" fmla="*/ 0 h 2032713"/>
              <a:gd name="connsiteX0" fmla="*/ 1162213 w 16318915"/>
              <a:gd name="connsiteY0" fmla="*/ 0 h 2032713"/>
              <a:gd name="connsiteX1" fmla="*/ 16318915 w 16318915"/>
              <a:gd name="connsiteY1" fmla="*/ 7970 h 2032713"/>
              <a:gd name="connsiteX2" fmla="*/ 16278310 w 16318915"/>
              <a:gd name="connsiteY2" fmla="*/ 2032713 h 2032713"/>
              <a:gd name="connsiteX3" fmla="*/ 0 w 16318915"/>
              <a:gd name="connsiteY3" fmla="*/ 2032713 h 2032713"/>
              <a:gd name="connsiteX4" fmla="*/ 1162213 w 16318915"/>
              <a:gd name="connsiteY4" fmla="*/ 0 h 2032713"/>
              <a:gd name="connsiteX0" fmla="*/ 1162213 w 16298612"/>
              <a:gd name="connsiteY0" fmla="*/ 0 h 2032713"/>
              <a:gd name="connsiteX1" fmla="*/ 16298612 w 16298612"/>
              <a:gd name="connsiteY1" fmla="*/ 7970 h 2032713"/>
              <a:gd name="connsiteX2" fmla="*/ 16278310 w 16298612"/>
              <a:gd name="connsiteY2" fmla="*/ 2032713 h 2032713"/>
              <a:gd name="connsiteX3" fmla="*/ 0 w 16298612"/>
              <a:gd name="connsiteY3" fmla="*/ 2032713 h 2032713"/>
              <a:gd name="connsiteX4" fmla="*/ 1162213 w 16298612"/>
              <a:gd name="connsiteY4" fmla="*/ 0 h 203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8612" h="2032713">
                <a:moveTo>
                  <a:pt x="1162213" y="0"/>
                </a:moveTo>
                <a:lnTo>
                  <a:pt x="16298612" y="7970"/>
                </a:lnTo>
                <a:lnTo>
                  <a:pt x="16278310" y="2032713"/>
                </a:lnTo>
                <a:lnTo>
                  <a:pt x="0" y="2032713"/>
                </a:lnTo>
                <a:lnTo>
                  <a:pt x="1162213" y="0"/>
                </a:lnTo>
                <a:close/>
              </a:path>
            </a:pathLst>
          </a:custGeom>
          <a:solidFill>
            <a:srgbClr val="87C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7CBC6"/>
              </a:solidFill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="" xmlns:a16="http://schemas.microsoft.com/office/drawing/2014/main" id="{D25DF0CD-A455-BA4B-BF89-D05E29AD99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741" y="909364"/>
            <a:ext cx="3563796" cy="535531"/>
          </a:xfrm>
        </p:spPr>
        <p:txBody>
          <a:bodyPr wrap="none" anchor="t" anchorCtr="0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Titre </a:t>
            </a:r>
            <a:r>
              <a:rPr lang="fr-FR" dirty="0" err="1"/>
              <a:t>Tahoma</a:t>
            </a:r>
            <a:r>
              <a:rPr lang="fr-FR" dirty="0"/>
              <a:t> 32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D860AA53-A077-284F-B91F-1677621164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4" y="2028825"/>
            <a:ext cx="6629400" cy="3400425"/>
          </a:xfrm>
        </p:spPr>
        <p:txBody>
          <a:bodyPr/>
          <a:lstStyle>
            <a:lvl1pPr algn="just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just">
              <a:buFont typeface="Wingdings" pitchFamily="2" charset="2"/>
              <a:buChar char="§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r-FR" dirty="0"/>
              <a:t>Texte niveau 1 </a:t>
            </a:r>
            <a:r>
              <a:rPr lang="fr-FR" dirty="0" err="1"/>
              <a:t>Tahoma</a:t>
            </a:r>
            <a:r>
              <a:rPr lang="fr-FR" dirty="0"/>
              <a:t> 18</a:t>
            </a:r>
          </a:p>
          <a:p>
            <a:pPr lvl="1"/>
            <a:r>
              <a:rPr lang="fr-FR" dirty="0"/>
              <a:t>Texte niveau 2 </a:t>
            </a:r>
            <a:r>
              <a:rPr lang="fr-FR" dirty="0" err="1"/>
              <a:t>Tahoma</a:t>
            </a:r>
            <a:r>
              <a:rPr lang="fr-FR" dirty="0"/>
              <a:t> 16</a:t>
            </a:r>
          </a:p>
        </p:txBody>
      </p:sp>
      <p:pic>
        <p:nvPicPr>
          <p:cNvPr id="3" name="Image 2" descr="Une image contenant personne, extérieur, foule&#10;&#10;Description générée automatiquement">
            <a:extLst>
              <a:ext uri="{FF2B5EF4-FFF2-40B4-BE49-F238E27FC236}">
                <a16:creationId xmlns="" xmlns:a16="http://schemas.microsoft.com/office/drawing/2014/main" id="{EF175A62-2BDB-3F41-BB0C-04063B3C8C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8730" y="2188390"/>
            <a:ext cx="3938818" cy="349049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4EA12200-7A99-074A-B74D-20CE68C36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58" y="332249"/>
            <a:ext cx="1164301" cy="872197"/>
          </a:xfrm>
          <a:prstGeom prst="rect">
            <a:avLst/>
          </a:prstGeom>
        </p:spPr>
      </p:pic>
      <p:sp>
        <p:nvSpPr>
          <p:cNvPr id="16" name="Espace réservé du numéro de diapositive 5">
            <a:extLst>
              <a:ext uri="{FF2B5EF4-FFF2-40B4-BE49-F238E27FC236}">
                <a16:creationId xmlns="" xmlns:a16="http://schemas.microsoft.com/office/drawing/2014/main" id="{FAF2BFA6-57B6-AC4D-8E88-1316FA16D2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2954" y="6353178"/>
            <a:ext cx="5649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F3D75-FCFB-0743-B0C1-09D62B5F6DAB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="" xmlns:a16="http://schemas.microsoft.com/office/drawing/2014/main" id="{52958326-02A9-0E45-BB1F-4F7816A9F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0325"/>
            <a:ext cx="12192000" cy="447675"/>
          </a:xfrm>
        </p:spPr>
        <p:txBody>
          <a:bodyPr/>
          <a:lstStyle>
            <a:lvl1pPr algn="ctr">
              <a:buNone/>
              <a:defRPr sz="120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4063955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- visuel -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161ADED-9298-E141-8E4A-52DC809EBB7A}"/>
              </a:ext>
            </a:extLst>
          </p:cNvPr>
          <p:cNvSpPr/>
          <p:nvPr userDrawn="1"/>
        </p:nvSpPr>
        <p:spPr>
          <a:xfrm>
            <a:off x="7746657" y="2017792"/>
            <a:ext cx="3992302" cy="3473317"/>
          </a:xfrm>
          <a:prstGeom prst="rect">
            <a:avLst/>
          </a:prstGeom>
          <a:solidFill>
            <a:srgbClr val="EA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&lt;&lt;&lt;&lt;&lt;&lt;&lt;&lt;&lt;&lt;&lt;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2B31C190-ACBB-454B-8609-C7B82DFB7A3F}"/>
              </a:ext>
            </a:extLst>
          </p:cNvPr>
          <p:cNvSpPr/>
          <p:nvPr userDrawn="1"/>
        </p:nvSpPr>
        <p:spPr>
          <a:xfrm flipH="1" flipV="1">
            <a:off x="0" y="768348"/>
            <a:ext cx="6400800" cy="817563"/>
          </a:xfrm>
          <a:custGeom>
            <a:avLst/>
            <a:gdLst>
              <a:gd name="connsiteX0" fmla="*/ 0 w 7609114"/>
              <a:gd name="connsiteY0" fmla="*/ 0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0 w 7609114"/>
              <a:gd name="connsiteY4" fmla="*/ 0 h 2024743"/>
              <a:gd name="connsiteX0" fmla="*/ 899885 w 7609114"/>
              <a:gd name="connsiteY0" fmla="*/ 14515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899885 w 7609114"/>
              <a:gd name="connsiteY4" fmla="*/ 14515 h 2024743"/>
              <a:gd name="connsiteX0" fmla="*/ 1147223 w 7609114"/>
              <a:gd name="connsiteY0" fmla="*/ 7020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1147223 w 7609114"/>
              <a:gd name="connsiteY4" fmla="*/ 7020 h 2024743"/>
              <a:gd name="connsiteX0" fmla="*/ 1162213 w 7609114"/>
              <a:gd name="connsiteY0" fmla="*/ 0 h 2032713"/>
              <a:gd name="connsiteX1" fmla="*/ 7609114 w 7609114"/>
              <a:gd name="connsiteY1" fmla="*/ 7970 h 2032713"/>
              <a:gd name="connsiteX2" fmla="*/ 7609114 w 7609114"/>
              <a:gd name="connsiteY2" fmla="*/ 2032713 h 2032713"/>
              <a:gd name="connsiteX3" fmla="*/ 0 w 7609114"/>
              <a:gd name="connsiteY3" fmla="*/ 2032713 h 2032713"/>
              <a:gd name="connsiteX4" fmla="*/ 1162213 w 7609114"/>
              <a:gd name="connsiteY4" fmla="*/ 0 h 2032713"/>
              <a:gd name="connsiteX0" fmla="*/ 1162213 w 16318915"/>
              <a:gd name="connsiteY0" fmla="*/ 0 h 2032713"/>
              <a:gd name="connsiteX1" fmla="*/ 16318915 w 16318915"/>
              <a:gd name="connsiteY1" fmla="*/ 7970 h 2032713"/>
              <a:gd name="connsiteX2" fmla="*/ 7609114 w 16318915"/>
              <a:gd name="connsiteY2" fmla="*/ 2032713 h 2032713"/>
              <a:gd name="connsiteX3" fmla="*/ 0 w 16318915"/>
              <a:gd name="connsiteY3" fmla="*/ 2032713 h 2032713"/>
              <a:gd name="connsiteX4" fmla="*/ 1162213 w 16318915"/>
              <a:gd name="connsiteY4" fmla="*/ 0 h 2032713"/>
              <a:gd name="connsiteX0" fmla="*/ 1162213 w 16318915"/>
              <a:gd name="connsiteY0" fmla="*/ 0 h 2032713"/>
              <a:gd name="connsiteX1" fmla="*/ 16318915 w 16318915"/>
              <a:gd name="connsiteY1" fmla="*/ 7970 h 2032713"/>
              <a:gd name="connsiteX2" fmla="*/ 16278310 w 16318915"/>
              <a:gd name="connsiteY2" fmla="*/ 2032713 h 2032713"/>
              <a:gd name="connsiteX3" fmla="*/ 0 w 16318915"/>
              <a:gd name="connsiteY3" fmla="*/ 2032713 h 2032713"/>
              <a:gd name="connsiteX4" fmla="*/ 1162213 w 16318915"/>
              <a:gd name="connsiteY4" fmla="*/ 0 h 2032713"/>
              <a:gd name="connsiteX0" fmla="*/ 1162213 w 16298612"/>
              <a:gd name="connsiteY0" fmla="*/ 0 h 2032713"/>
              <a:gd name="connsiteX1" fmla="*/ 16298612 w 16298612"/>
              <a:gd name="connsiteY1" fmla="*/ 7970 h 2032713"/>
              <a:gd name="connsiteX2" fmla="*/ 16278310 w 16298612"/>
              <a:gd name="connsiteY2" fmla="*/ 2032713 h 2032713"/>
              <a:gd name="connsiteX3" fmla="*/ 0 w 16298612"/>
              <a:gd name="connsiteY3" fmla="*/ 2032713 h 2032713"/>
              <a:gd name="connsiteX4" fmla="*/ 1162213 w 16298612"/>
              <a:gd name="connsiteY4" fmla="*/ 0 h 203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8612" h="2032713">
                <a:moveTo>
                  <a:pt x="1162213" y="0"/>
                </a:moveTo>
                <a:lnTo>
                  <a:pt x="16298612" y="7970"/>
                </a:lnTo>
                <a:lnTo>
                  <a:pt x="16278310" y="2032713"/>
                </a:lnTo>
                <a:lnTo>
                  <a:pt x="0" y="2032713"/>
                </a:lnTo>
                <a:lnTo>
                  <a:pt x="1162213" y="0"/>
                </a:lnTo>
                <a:close/>
              </a:path>
            </a:pathLst>
          </a:custGeom>
          <a:solidFill>
            <a:srgbClr val="EA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7CBC6"/>
              </a:solidFill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="" xmlns:a16="http://schemas.microsoft.com/office/drawing/2014/main" id="{D25DF0CD-A455-BA4B-BF89-D05E29AD99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741" y="889527"/>
            <a:ext cx="5881687" cy="516472"/>
          </a:xfrm>
        </p:spPr>
        <p:txBody>
          <a:bodyPr wrap="none" anchor="t" anchorCtr="0"/>
          <a:lstStyle>
            <a:lvl1pPr algn="l">
              <a:defRPr sz="3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Titre </a:t>
            </a:r>
            <a:r>
              <a:rPr lang="fr-FR" dirty="0" err="1"/>
              <a:t>Tahoma</a:t>
            </a:r>
            <a:r>
              <a:rPr lang="fr-FR" dirty="0"/>
              <a:t> 32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4EA12200-7A99-074A-B74D-20CE68C36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58" y="332249"/>
            <a:ext cx="1164301" cy="872197"/>
          </a:xfrm>
          <a:prstGeom prst="rect">
            <a:avLst/>
          </a:prstGeom>
        </p:spPr>
      </p:pic>
      <p:pic>
        <p:nvPicPr>
          <p:cNvPr id="6" name="Image 5" descr="Une image contenant personne, mur, intérieur&#10;&#10;Description générée automatiquement">
            <a:extLst>
              <a:ext uri="{FF2B5EF4-FFF2-40B4-BE49-F238E27FC236}">
                <a16:creationId xmlns="" xmlns:a16="http://schemas.microsoft.com/office/drawing/2014/main" id="{F5160DD4-CFF6-374E-A51B-4F00932D5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9234" y="2183993"/>
            <a:ext cx="3938818" cy="3490491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="" xmlns:a16="http://schemas.microsoft.com/office/drawing/2014/main" id="{59E8A0DC-16C9-6A4A-8315-F756128F3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2954" y="6353178"/>
            <a:ext cx="5649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F3D75-FCFB-0743-B0C1-09D62B5F6DAB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Espace réservé du texte 11">
            <a:extLst>
              <a:ext uri="{FF2B5EF4-FFF2-40B4-BE49-F238E27FC236}">
                <a16:creationId xmlns="" xmlns:a16="http://schemas.microsoft.com/office/drawing/2014/main" id="{9F3E9467-22F1-4147-AD88-FBC7034A81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0325"/>
            <a:ext cx="12192000" cy="447675"/>
          </a:xfrm>
        </p:spPr>
        <p:txBody>
          <a:bodyPr/>
          <a:lstStyle>
            <a:lvl1pPr algn="ctr">
              <a:buNone/>
              <a:defRPr sz="120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Titre de la présentation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="" xmlns:a16="http://schemas.microsoft.com/office/drawing/2014/main" id="{2A6F2B31-11C4-E44A-A5D6-747324804D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4" y="2028825"/>
            <a:ext cx="6629400" cy="3400425"/>
          </a:xfrm>
        </p:spPr>
        <p:txBody>
          <a:bodyPr/>
          <a:lstStyle>
            <a:lvl1pPr algn="just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just">
              <a:buFont typeface="Wingdings" pitchFamily="2" charset="2"/>
              <a:buChar char="§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r-FR" dirty="0"/>
              <a:t>Texte niveau 1 </a:t>
            </a:r>
            <a:r>
              <a:rPr lang="fr-FR" dirty="0" err="1"/>
              <a:t>Tahoma</a:t>
            </a:r>
            <a:r>
              <a:rPr lang="fr-FR" dirty="0"/>
              <a:t> 18</a:t>
            </a:r>
          </a:p>
          <a:p>
            <a:pPr lvl="1"/>
            <a:r>
              <a:rPr lang="fr-FR" dirty="0"/>
              <a:t>Texte niveau 2 </a:t>
            </a:r>
            <a:r>
              <a:rPr lang="fr-FR" dirty="0" err="1"/>
              <a:t>Tahoma</a:t>
            </a:r>
            <a:r>
              <a:rPr lang="fr-FR" dirty="0"/>
              <a:t> 16</a:t>
            </a:r>
          </a:p>
        </p:txBody>
      </p:sp>
    </p:spTree>
    <p:extLst>
      <p:ext uri="{BB962C8B-B14F-4D97-AF65-F5344CB8AC3E}">
        <p14:creationId xmlns:p14="http://schemas.microsoft.com/office/powerpoint/2010/main" val="1655466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- visuel -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161ADED-9298-E141-8E4A-52DC809EBB7A}"/>
              </a:ext>
            </a:extLst>
          </p:cNvPr>
          <p:cNvSpPr/>
          <p:nvPr userDrawn="1"/>
        </p:nvSpPr>
        <p:spPr>
          <a:xfrm>
            <a:off x="7746657" y="2017792"/>
            <a:ext cx="3992302" cy="3473317"/>
          </a:xfrm>
          <a:prstGeom prst="rect">
            <a:avLst/>
          </a:prstGeom>
          <a:solidFill>
            <a:srgbClr val="F7AE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2B31C190-ACBB-454B-8609-C7B82DFB7A3F}"/>
              </a:ext>
            </a:extLst>
          </p:cNvPr>
          <p:cNvSpPr/>
          <p:nvPr userDrawn="1"/>
        </p:nvSpPr>
        <p:spPr>
          <a:xfrm flipH="1" flipV="1">
            <a:off x="0" y="768348"/>
            <a:ext cx="6400800" cy="817563"/>
          </a:xfrm>
          <a:custGeom>
            <a:avLst/>
            <a:gdLst>
              <a:gd name="connsiteX0" fmla="*/ 0 w 7609114"/>
              <a:gd name="connsiteY0" fmla="*/ 0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0 w 7609114"/>
              <a:gd name="connsiteY4" fmla="*/ 0 h 2024743"/>
              <a:gd name="connsiteX0" fmla="*/ 899885 w 7609114"/>
              <a:gd name="connsiteY0" fmla="*/ 14515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899885 w 7609114"/>
              <a:gd name="connsiteY4" fmla="*/ 14515 h 2024743"/>
              <a:gd name="connsiteX0" fmla="*/ 1147223 w 7609114"/>
              <a:gd name="connsiteY0" fmla="*/ 7020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1147223 w 7609114"/>
              <a:gd name="connsiteY4" fmla="*/ 7020 h 2024743"/>
              <a:gd name="connsiteX0" fmla="*/ 1162213 w 7609114"/>
              <a:gd name="connsiteY0" fmla="*/ 0 h 2032713"/>
              <a:gd name="connsiteX1" fmla="*/ 7609114 w 7609114"/>
              <a:gd name="connsiteY1" fmla="*/ 7970 h 2032713"/>
              <a:gd name="connsiteX2" fmla="*/ 7609114 w 7609114"/>
              <a:gd name="connsiteY2" fmla="*/ 2032713 h 2032713"/>
              <a:gd name="connsiteX3" fmla="*/ 0 w 7609114"/>
              <a:gd name="connsiteY3" fmla="*/ 2032713 h 2032713"/>
              <a:gd name="connsiteX4" fmla="*/ 1162213 w 7609114"/>
              <a:gd name="connsiteY4" fmla="*/ 0 h 2032713"/>
              <a:gd name="connsiteX0" fmla="*/ 1162213 w 16318915"/>
              <a:gd name="connsiteY0" fmla="*/ 0 h 2032713"/>
              <a:gd name="connsiteX1" fmla="*/ 16318915 w 16318915"/>
              <a:gd name="connsiteY1" fmla="*/ 7970 h 2032713"/>
              <a:gd name="connsiteX2" fmla="*/ 7609114 w 16318915"/>
              <a:gd name="connsiteY2" fmla="*/ 2032713 h 2032713"/>
              <a:gd name="connsiteX3" fmla="*/ 0 w 16318915"/>
              <a:gd name="connsiteY3" fmla="*/ 2032713 h 2032713"/>
              <a:gd name="connsiteX4" fmla="*/ 1162213 w 16318915"/>
              <a:gd name="connsiteY4" fmla="*/ 0 h 2032713"/>
              <a:gd name="connsiteX0" fmla="*/ 1162213 w 16318915"/>
              <a:gd name="connsiteY0" fmla="*/ 0 h 2032713"/>
              <a:gd name="connsiteX1" fmla="*/ 16318915 w 16318915"/>
              <a:gd name="connsiteY1" fmla="*/ 7970 h 2032713"/>
              <a:gd name="connsiteX2" fmla="*/ 16278310 w 16318915"/>
              <a:gd name="connsiteY2" fmla="*/ 2032713 h 2032713"/>
              <a:gd name="connsiteX3" fmla="*/ 0 w 16318915"/>
              <a:gd name="connsiteY3" fmla="*/ 2032713 h 2032713"/>
              <a:gd name="connsiteX4" fmla="*/ 1162213 w 16318915"/>
              <a:gd name="connsiteY4" fmla="*/ 0 h 2032713"/>
              <a:gd name="connsiteX0" fmla="*/ 1162213 w 16298612"/>
              <a:gd name="connsiteY0" fmla="*/ 0 h 2032713"/>
              <a:gd name="connsiteX1" fmla="*/ 16298612 w 16298612"/>
              <a:gd name="connsiteY1" fmla="*/ 7970 h 2032713"/>
              <a:gd name="connsiteX2" fmla="*/ 16278310 w 16298612"/>
              <a:gd name="connsiteY2" fmla="*/ 2032713 h 2032713"/>
              <a:gd name="connsiteX3" fmla="*/ 0 w 16298612"/>
              <a:gd name="connsiteY3" fmla="*/ 2032713 h 2032713"/>
              <a:gd name="connsiteX4" fmla="*/ 1162213 w 16298612"/>
              <a:gd name="connsiteY4" fmla="*/ 0 h 203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8612" h="2032713">
                <a:moveTo>
                  <a:pt x="1162213" y="0"/>
                </a:moveTo>
                <a:lnTo>
                  <a:pt x="16298612" y="7970"/>
                </a:lnTo>
                <a:lnTo>
                  <a:pt x="16278310" y="2032713"/>
                </a:lnTo>
                <a:lnTo>
                  <a:pt x="0" y="2032713"/>
                </a:lnTo>
                <a:lnTo>
                  <a:pt x="1162213" y="0"/>
                </a:lnTo>
                <a:close/>
              </a:path>
            </a:pathLst>
          </a:custGeom>
          <a:solidFill>
            <a:srgbClr val="F7AE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7CBC6"/>
              </a:solidFill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="" xmlns:a16="http://schemas.microsoft.com/office/drawing/2014/main" id="{D25DF0CD-A455-BA4B-BF89-D05E29AD99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741" y="901544"/>
            <a:ext cx="5881687" cy="516472"/>
          </a:xfrm>
        </p:spPr>
        <p:txBody>
          <a:bodyPr wrap="none" anchor="t" anchorCtr="0"/>
          <a:lstStyle>
            <a:lvl1pPr algn="l">
              <a:defRPr sz="3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Titre </a:t>
            </a:r>
            <a:r>
              <a:rPr lang="fr-FR" dirty="0" err="1"/>
              <a:t>Tahoma</a:t>
            </a:r>
            <a:r>
              <a:rPr lang="fr-FR" dirty="0"/>
              <a:t> 32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4EA12200-7A99-074A-B74D-20CE68C36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58" y="332249"/>
            <a:ext cx="1164301" cy="872197"/>
          </a:xfrm>
          <a:prstGeom prst="rect">
            <a:avLst/>
          </a:prstGeom>
        </p:spPr>
      </p:pic>
      <p:pic>
        <p:nvPicPr>
          <p:cNvPr id="3" name="Image 2" descr="Une image contenant personne, extérieur, foule, surveillant&#10;&#10;Description générée automatiquement">
            <a:extLst>
              <a:ext uri="{FF2B5EF4-FFF2-40B4-BE49-F238E27FC236}">
                <a16:creationId xmlns="" xmlns:a16="http://schemas.microsoft.com/office/drawing/2014/main" id="{88ADC904-E6A1-2748-B031-44FE8657CC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612" y="2188919"/>
            <a:ext cx="3929876" cy="3462284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="" xmlns:a16="http://schemas.microsoft.com/office/drawing/2014/main" id="{57533C5A-7FD9-2A47-A9F6-BF5A4E18A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2954" y="6353178"/>
            <a:ext cx="5649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F3D75-FCFB-0743-B0C1-09D62B5F6DAB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Espace réservé du texte 11">
            <a:extLst>
              <a:ext uri="{FF2B5EF4-FFF2-40B4-BE49-F238E27FC236}">
                <a16:creationId xmlns="" xmlns:a16="http://schemas.microsoft.com/office/drawing/2014/main" id="{9AC7A4E7-9EF5-854F-ABA3-117321133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0325"/>
            <a:ext cx="12192000" cy="447675"/>
          </a:xfrm>
        </p:spPr>
        <p:txBody>
          <a:bodyPr/>
          <a:lstStyle>
            <a:lvl1pPr algn="ctr">
              <a:buNone/>
              <a:defRPr sz="120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Titre de la présentation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="" xmlns:a16="http://schemas.microsoft.com/office/drawing/2014/main" id="{2D0D96E6-521D-3449-BD8A-B913EA638A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4" y="2028825"/>
            <a:ext cx="6629400" cy="3400425"/>
          </a:xfrm>
        </p:spPr>
        <p:txBody>
          <a:bodyPr/>
          <a:lstStyle>
            <a:lvl1pPr algn="just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just">
              <a:buFont typeface="Wingdings" pitchFamily="2" charset="2"/>
              <a:buChar char="§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r-FR" dirty="0"/>
              <a:t>Texte niveau 1 </a:t>
            </a:r>
            <a:r>
              <a:rPr lang="fr-FR" dirty="0" err="1"/>
              <a:t>Tahoma</a:t>
            </a:r>
            <a:r>
              <a:rPr lang="fr-FR" dirty="0"/>
              <a:t> 18</a:t>
            </a:r>
          </a:p>
          <a:p>
            <a:pPr lvl="1"/>
            <a:r>
              <a:rPr lang="fr-FR" dirty="0"/>
              <a:t>Texte niveau 2 </a:t>
            </a:r>
            <a:r>
              <a:rPr lang="fr-FR" dirty="0" err="1"/>
              <a:t>Tahoma</a:t>
            </a:r>
            <a:r>
              <a:rPr lang="fr-FR" dirty="0"/>
              <a:t> 16</a:t>
            </a:r>
          </a:p>
        </p:txBody>
      </p:sp>
    </p:spTree>
    <p:extLst>
      <p:ext uri="{BB962C8B-B14F-4D97-AF65-F5344CB8AC3E}">
        <p14:creationId xmlns:p14="http://schemas.microsoft.com/office/powerpoint/2010/main" val="3112474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- visuel -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161ADED-9298-E141-8E4A-52DC809EBB7A}"/>
              </a:ext>
            </a:extLst>
          </p:cNvPr>
          <p:cNvSpPr/>
          <p:nvPr userDrawn="1"/>
        </p:nvSpPr>
        <p:spPr>
          <a:xfrm>
            <a:off x="7746657" y="2017792"/>
            <a:ext cx="3992302" cy="347331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2B31C190-ACBB-454B-8609-C7B82DFB7A3F}"/>
              </a:ext>
            </a:extLst>
          </p:cNvPr>
          <p:cNvSpPr/>
          <p:nvPr userDrawn="1"/>
        </p:nvSpPr>
        <p:spPr>
          <a:xfrm flipH="1" flipV="1">
            <a:off x="0" y="768348"/>
            <a:ext cx="6400800" cy="817563"/>
          </a:xfrm>
          <a:custGeom>
            <a:avLst/>
            <a:gdLst>
              <a:gd name="connsiteX0" fmla="*/ 0 w 7609114"/>
              <a:gd name="connsiteY0" fmla="*/ 0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0 w 7609114"/>
              <a:gd name="connsiteY4" fmla="*/ 0 h 2024743"/>
              <a:gd name="connsiteX0" fmla="*/ 899885 w 7609114"/>
              <a:gd name="connsiteY0" fmla="*/ 14515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899885 w 7609114"/>
              <a:gd name="connsiteY4" fmla="*/ 14515 h 2024743"/>
              <a:gd name="connsiteX0" fmla="*/ 1147223 w 7609114"/>
              <a:gd name="connsiteY0" fmla="*/ 7020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1147223 w 7609114"/>
              <a:gd name="connsiteY4" fmla="*/ 7020 h 2024743"/>
              <a:gd name="connsiteX0" fmla="*/ 1162213 w 7609114"/>
              <a:gd name="connsiteY0" fmla="*/ 0 h 2032713"/>
              <a:gd name="connsiteX1" fmla="*/ 7609114 w 7609114"/>
              <a:gd name="connsiteY1" fmla="*/ 7970 h 2032713"/>
              <a:gd name="connsiteX2" fmla="*/ 7609114 w 7609114"/>
              <a:gd name="connsiteY2" fmla="*/ 2032713 h 2032713"/>
              <a:gd name="connsiteX3" fmla="*/ 0 w 7609114"/>
              <a:gd name="connsiteY3" fmla="*/ 2032713 h 2032713"/>
              <a:gd name="connsiteX4" fmla="*/ 1162213 w 7609114"/>
              <a:gd name="connsiteY4" fmla="*/ 0 h 2032713"/>
              <a:gd name="connsiteX0" fmla="*/ 1162213 w 16318915"/>
              <a:gd name="connsiteY0" fmla="*/ 0 h 2032713"/>
              <a:gd name="connsiteX1" fmla="*/ 16318915 w 16318915"/>
              <a:gd name="connsiteY1" fmla="*/ 7970 h 2032713"/>
              <a:gd name="connsiteX2" fmla="*/ 7609114 w 16318915"/>
              <a:gd name="connsiteY2" fmla="*/ 2032713 h 2032713"/>
              <a:gd name="connsiteX3" fmla="*/ 0 w 16318915"/>
              <a:gd name="connsiteY3" fmla="*/ 2032713 h 2032713"/>
              <a:gd name="connsiteX4" fmla="*/ 1162213 w 16318915"/>
              <a:gd name="connsiteY4" fmla="*/ 0 h 2032713"/>
              <a:gd name="connsiteX0" fmla="*/ 1162213 w 16318915"/>
              <a:gd name="connsiteY0" fmla="*/ 0 h 2032713"/>
              <a:gd name="connsiteX1" fmla="*/ 16318915 w 16318915"/>
              <a:gd name="connsiteY1" fmla="*/ 7970 h 2032713"/>
              <a:gd name="connsiteX2" fmla="*/ 16278310 w 16318915"/>
              <a:gd name="connsiteY2" fmla="*/ 2032713 h 2032713"/>
              <a:gd name="connsiteX3" fmla="*/ 0 w 16318915"/>
              <a:gd name="connsiteY3" fmla="*/ 2032713 h 2032713"/>
              <a:gd name="connsiteX4" fmla="*/ 1162213 w 16318915"/>
              <a:gd name="connsiteY4" fmla="*/ 0 h 2032713"/>
              <a:gd name="connsiteX0" fmla="*/ 1162213 w 16298612"/>
              <a:gd name="connsiteY0" fmla="*/ 0 h 2032713"/>
              <a:gd name="connsiteX1" fmla="*/ 16298612 w 16298612"/>
              <a:gd name="connsiteY1" fmla="*/ 7970 h 2032713"/>
              <a:gd name="connsiteX2" fmla="*/ 16278310 w 16298612"/>
              <a:gd name="connsiteY2" fmla="*/ 2032713 h 2032713"/>
              <a:gd name="connsiteX3" fmla="*/ 0 w 16298612"/>
              <a:gd name="connsiteY3" fmla="*/ 2032713 h 2032713"/>
              <a:gd name="connsiteX4" fmla="*/ 1162213 w 16298612"/>
              <a:gd name="connsiteY4" fmla="*/ 0 h 203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8612" h="2032713">
                <a:moveTo>
                  <a:pt x="1162213" y="0"/>
                </a:moveTo>
                <a:lnTo>
                  <a:pt x="16298612" y="7970"/>
                </a:lnTo>
                <a:lnTo>
                  <a:pt x="16278310" y="2032713"/>
                </a:lnTo>
                <a:lnTo>
                  <a:pt x="0" y="2032713"/>
                </a:lnTo>
                <a:lnTo>
                  <a:pt x="116221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7CBC6"/>
              </a:solidFill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="" xmlns:a16="http://schemas.microsoft.com/office/drawing/2014/main" id="{D25DF0CD-A455-BA4B-BF89-D05E29AD99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741" y="918893"/>
            <a:ext cx="5881687" cy="516472"/>
          </a:xfrm>
        </p:spPr>
        <p:txBody>
          <a:bodyPr wrap="none" anchor="t" anchorCtr="0"/>
          <a:lstStyle>
            <a:lvl1pPr algn="l">
              <a:defRPr sz="3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Titre </a:t>
            </a:r>
            <a:r>
              <a:rPr lang="fr-FR" dirty="0" err="1"/>
              <a:t>Tahoma</a:t>
            </a:r>
            <a:r>
              <a:rPr lang="fr-FR" dirty="0"/>
              <a:t> 32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4EA12200-7A99-074A-B74D-20CE68C36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58" y="332249"/>
            <a:ext cx="1164301" cy="872197"/>
          </a:xfrm>
          <a:prstGeom prst="rect">
            <a:avLst/>
          </a:prstGeom>
        </p:spPr>
      </p:pic>
      <p:pic>
        <p:nvPicPr>
          <p:cNvPr id="15" name="Image 14" descr="Une image contenant personne, intérieur&#10;&#10;Description générée automatiquement">
            <a:extLst>
              <a:ext uri="{FF2B5EF4-FFF2-40B4-BE49-F238E27FC236}">
                <a16:creationId xmlns="" xmlns:a16="http://schemas.microsoft.com/office/drawing/2014/main" id="{566F5E3C-0F1D-5B4E-98D1-0AB65CB4A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7966" y="2201175"/>
            <a:ext cx="3929876" cy="3454539"/>
          </a:xfrm>
          <a:prstGeom prst="rect">
            <a:avLst/>
          </a:prstGeom>
        </p:spPr>
      </p:pic>
      <p:sp>
        <p:nvSpPr>
          <p:cNvPr id="17" name="Espace réservé du numéro de diapositive 5">
            <a:extLst>
              <a:ext uri="{FF2B5EF4-FFF2-40B4-BE49-F238E27FC236}">
                <a16:creationId xmlns="" xmlns:a16="http://schemas.microsoft.com/office/drawing/2014/main" id="{9E725CD0-B6E3-8D44-AC32-2B83866FE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2954" y="6353178"/>
            <a:ext cx="5649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F3D75-FCFB-0743-B0C1-09D62B5F6DAB}" type="slidenum">
              <a:rPr lang="fr-FR" smtClean="0"/>
              <a:t>‹N°›</a:t>
            </a:fld>
            <a:endParaRPr lang="fr-FR"/>
          </a:p>
        </p:txBody>
      </p:sp>
      <p:sp>
        <p:nvSpPr>
          <p:cNvPr id="18" name="Espace réservé du texte 11">
            <a:extLst>
              <a:ext uri="{FF2B5EF4-FFF2-40B4-BE49-F238E27FC236}">
                <a16:creationId xmlns="" xmlns:a16="http://schemas.microsoft.com/office/drawing/2014/main" id="{2224753A-65FF-314D-B936-027BB283AC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0325"/>
            <a:ext cx="12192000" cy="447675"/>
          </a:xfrm>
        </p:spPr>
        <p:txBody>
          <a:bodyPr/>
          <a:lstStyle>
            <a:lvl1pPr algn="ctr">
              <a:buNone/>
              <a:defRPr sz="120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Titre de la présentation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="" xmlns:a16="http://schemas.microsoft.com/office/drawing/2014/main" id="{37792A77-CE2F-404B-81D9-B8C24A08A5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4" y="2028825"/>
            <a:ext cx="6629400" cy="3400425"/>
          </a:xfrm>
        </p:spPr>
        <p:txBody>
          <a:bodyPr/>
          <a:lstStyle>
            <a:lvl1pPr algn="just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just">
              <a:buFont typeface="Wingdings" pitchFamily="2" charset="2"/>
              <a:buChar char="§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r-FR" dirty="0"/>
              <a:t>Texte niveau 1 </a:t>
            </a:r>
            <a:r>
              <a:rPr lang="fr-FR" dirty="0" err="1"/>
              <a:t>Tahoma</a:t>
            </a:r>
            <a:r>
              <a:rPr lang="fr-FR" dirty="0"/>
              <a:t> 18</a:t>
            </a:r>
          </a:p>
          <a:p>
            <a:pPr lvl="1"/>
            <a:r>
              <a:rPr lang="fr-FR" dirty="0"/>
              <a:t>Texte niveau 2 </a:t>
            </a:r>
            <a:r>
              <a:rPr lang="fr-FR" dirty="0" err="1"/>
              <a:t>Tahoma</a:t>
            </a:r>
            <a:r>
              <a:rPr lang="fr-FR" dirty="0"/>
              <a:t> 16</a:t>
            </a:r>
          </a:p>
        </p:txBody>
      </p:sp>
    </p:spTree>
    <p:extLst>
      <p:ext uri="{BB962C8B-B14F-4D97-AF65-F5344CB8AC3E}">
        <p14:creationId xmlns:p14="http://schemas.microsoft.com/office/powerpoint/2010/main" val="3412854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-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2B31C190-ACBB-454B-8609-C7B82DFB7A3F}"/>
              </a:ext>
            </a:extLst>
          </p:cNvPr>
          <p:cNvSpPr/>
          <p:nvPr userDrawn="1"/>
        </p:nvSpPr>
        <p:spPr>
          <a:xfrm flipH="1" flipV="1">
            <a:off x="0" y="768348"/>
            <a:ext cx="6400800" cy="817563"/>
          </a:xfrm>
          <a:custGeom>
            <a:avLst/>
            <a:gdLst>
              <a:gd name="connsiteX0" fmla="*/ 0 w 7609114"/>
              <a:gd name="connsiteY0" fmla="*/ 0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0 w 7609114"/>
              <a:gd name="connsiteY4" fmla="*/ 0 h 2024743"/>
              <a:gd name="connsiteX0" fmla="*/ 899885 w 7609114"/>
              <a:gd name="connsiteY0" fmla="*/ 14515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899885 w 7609114"/>
              <a:gd name="connsiteY4" fmla="*/ 14515 h 2024743"/>
              <a:gd name="connsiteX0" fmla="*/ 1147223 w 7609114"/>
              <a:gd name="connsiteY0" fmla="*/ 7020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1147223 w 7609114"/>
              <a:gd name="connsiteY4" fmla="*/ 7020 h 2024743"/>
              <a:gd name="connsiteX0" fmla="*/ 1162213 w 7609114"/>
              <a:gd name="connsiteY0" fmla="*/ 0 h 2032713"/>
              <a:gd name="connsiteX1" fmla="*/ 7609114 w 7609114"/>
              <a:gd name="connsiteY1" fmla="*/ 7970 h 2032713"/>
              <a:gd name="connsiteX2" fmla="*/ 7609114 w 7609114"/>
              <a:gd name="connsiteY2" fmla="*/ 2032713 h 2032713"/>
              <a:gd name="connsiteX3" fmla="*/ 0 w 7609114"/>
              <a:gd name="connsiteY3" fmla="*/ 2032713 h 2032713"/>
              <a:gd name="connsiteX4" fmla="*/ 1162213 w 7609114"/>
              <a:gd name="connsiteY4" fmla="*/ 0 h 2032713"/>
              <a:gd name="connsiteX0" fmla="*/ 1162213 w 16318915"/>
              <a:gd name="connsiteY0" fmla="*/ 0 h 2032713"/>
              <a:gd name="connsiteX1" fmla="*/ 16318915 w 16318915"/>
              <a:gd name="connsiteY1" fmla="*/ 7970 h 2032713"/>
              <a:gd name="connsiteX2" fmla="*/ 7609114 w 16318915"/>
              <a:gd name="connsiteY2" fmla="*/ 2032713 h 2032713"/>
              <a:gd name="connsiteX3" fmla="*/ 0 w 16318915"/>
              <a:gd name="connsiteY3" fmla="*/ 2032713 h 2032713"/>
              <a:gd name="connsiteX4" fmla="*/ 1162213 w 16318915"/>
              <a:gd name="connsiteY4" fmla="*/ 0 h 2032713"/>
              <a:gd name="connsiteX0" fmla="*/ 1162213 w 16318915"/>
              <a:gd name="connsiteY0" fmla="*/ 0 h 2032713"/>
              <a:gd name="connsiteX1" fmla="*/ 16318915 w 16318915"/>
              <a:gd name="connsiteY1" fmla="*/ 7970 h 2032713"/>
              <a:gd name="connsiteX2" fmla="*/ 16278310 w 16318915"/>
              <a:gd name="connsiteY2" fmla="*/ 2032713 h 2032713"/>
              <a:gd name="connsiteX3" fmla="*/ 0 w 16318915"/>
              <a:gd name="connsiteY3" fmla="*/ 2032713 h 2032713"/>
              <a:gd name="connsiteX4" fmla="*/ 1162213 w 16318915"/>
              <a:gd name="connsiteY4" fmla="*/ 0 h 2032713"/>
              <a:gd name="connsiteX0" fmla="*/ 1162213 w 16298612"/>
              <a:gd name="connsiteY0" fmla="*/ 0 h 2032713"/>
              <a:gd name="connsiteX1" fmla="*/ 16298612 w 16298612"/>
              <a:gd name="connsiteY1" fmla="*/ 7970 h 2032713"/>
              <a:gd name="connsiteX2" fmla="*/ 16278310 w 16298612"/>
              <a:gd name="connsiteY2" fmla="*/ 2032713 h 2032713"/>
              <a:gd name="connsiteX3" fmla="*/ 0 w 16298612"/>
              <a:gd name="connsiteY3" fmla="*/ 2032713 h 2032713"/>
              <a:gd name="connsiteX4" fmla="*/ 1162213 w 16298612"/>
              <a:gd name="connsiteY4" fmla="*/ 0 h 203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8612" h="2032713">
                <a:moveTo>
                  <a:pt x="1162213" y="0"/>
                </a:moveTo>
                <a:lnTo>
                  <a:pt x="16298612" y="7970"/>
                </a:lnTo>
                <a:lnTo>
                  <a:pt x="16278310" y="2032713"/>
                </a:lnTo>
                <a:lnTo>
                  <a:pt x="0" y="2032713"/>
                </a:lnTo>
                <a:lnTo>
                  <a:pt x="1162213" y="0"/>
                </a:lnTo>
                <a:close/>
              </a:path>
            </a:pathLst>
          </a:custGeom>
          <a:solidFill>
            <a:srgbClr val="87C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7CBC6"/>
              </a:solidFill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="" xmlns:a16="http://schemas.microsoft.com/office/drawing/2014/main" id="{D25DF0CD-A455-BA4B-BF89-D05E29AD99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741" y="909364"/>
            <a:ext cx="3563796" cy="535531"/>
          </a:xfrm>
        </p:spPr>
        <p:txBody>
          <a:bodyPr wrap="none" anchor="ctr" anchorCtr="0">
            <a:spAutoFit/>
          </a:bodyPr>
          <a:lstStyle>
            <a:lvl1pPr algn="l">
              <a:defRPr sz="3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Titre </a:t>
            </a:r>
            <a:r>
              <a:rPr lang="fr-FR" dirty="0" err="1"/>
              <a:t>Tahoma</a:t>
            </a:r>
            <a:r>
              <a:rPr lang="fr-FR" dirty="0"/>
              <a:t> 32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4EA12200-7A99-074A-B74D-20CE68C36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58" y="332249"/>
            <a:ext cx="1164301" cy="872197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="" xmlns:a16="http://schemas.microsoft.com/office/drawing/2014/main" id="{17FD127E-298B-4849-B833-B828C0A5C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2954" y="6353178"/>
            <a:ext cx="5649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F3D75-FCFB-0743-B0C1-09D62B5F6DAB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Espace réservé du texte 11">
            <a:extLst>
              <a:ext uri="{FF2B5EF4-FFF2-40B4-BE49-F238E27FC236}">
                <a16:creationId xmlns="" xmlns:a16="http://schemas.microsoft.com/office/drawing/2014/main" id="{7FB6269D-3FBF-CD4E-8DA5-CEB65B540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0325"/>
            <a:ext cx="12192000" cy="447675"/>
          </a:xfrm>
        </p:spPr>
        <p:txBody>
          <a:bodyPr/>
          <a:lstStyle>
            <a:lvl1pPr algn="ctr">
              <a:buNone/>
              <a:defRPr sz="120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Titre de la présentation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="" xmlns:a16="http://schemas.microsoft.com/office/drawing/2014/main" id="{E95E2ADC-39B4-A34D-B59B-CADC5BE18A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4" y="2028825"/>
            <a:ext cx="6629400" cy="3400425"/>
          </a:xfrm>
        </p:spPr>
        <p:txBody>
          <a:bodyPr/>
          <a:lstStyle>
            <a:lvl1pPr algn="just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just">
              <a:buFont typeface="Wingdings" pitchFamily="2" charset="2"/>
              <a:buChar char="§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r-FR" dirty="0"/>
              <a:t>Texte niveau 1 </a:t>
            </a:r>
            <a:r>
              <a:rPr lang="fr-FR" dirty="0" err="1"/>
              <a:t>Tahoma</a:t>
            </a:r>
            <a:r>
              <a:rPr lang="fr-FR" dirty="0"/>
              <a:t> 18</a:t>
            </a:r>
          </a:p>
          <a:p>
            <a:pPr lvl="1"/>
            <a:r>
              <a:rPr lang="fr-FR" dirty="0"/>
              <a:t>Texte niveau 2 </a:t>
            </a:r>
            <a:r>
              <a:rPr lang="fr-FR" dirty="0" err="1"/>
              <a:t>Tahoma</a:t>
            </a:r>
            <a:r>
              <a:rPr lang="fr-FR" dirty="0"/>
              <a:t> 16</a:t>
            </a:r>
          </a:p>
        </p:txBody>
      </p:sp>
    </p:spTree>
    <p:extLst>
      <p:ext uri="{BB962C8B-B14F-4D97-AF65-F5344CB8AC3E}">
        <p14:creationId xmlns:p14="http://schemas.microsoft.com/office/powerpoint/2010/main" val="4196733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-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2B31C190-ACBB-454B-8609-C7B82DFB7A3F}"/>
              </a:ext>
            </a:extLst>
          </p:cNvPr>
          <p:cNvSpPr/>
          <p:nvPr userDrawn="1"/>
        </p:nvSpPr>
        <p:spPr>
          <a:xfrm flipH="1" flipV="1">
            <a:off x="0" y="768348"/>
            <a:ext cx="6400800" cy="817563"/>
          </a:xfrm>
          <a:custGeom>
            <a:avLst/>
            <a:gdLst>
              <a:gd name="connsiteX0" fmla="*/ 0 w 7609114"/>
              <a:gd name="connsiteY0" fmla="*/ 0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0 w 7609114"/>
              <a:gd name="connsiteY4" fmla="*/ 0 h 2024743"/>
              <a:gd name="connsiteX0" fmla="*/ 899885 w 7609114"/>
              <a:gd name="connsiteY0" fmla="*/ 14515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899885 w 7609114"/>
              <a:gd name="connsiteY4" fmla="*/ 14515 h 2024743"/>
              <a:gd name="connsiteX0" fmla="*/ 1147223 w 7609114"/>
              <a:gd name="connsiteY0" fmla="*/ 7020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1147223 w 7609114"/>
              <a:gd name="connsiteY4" fmla="*/ 7020 h 2024743"/>
              <a:gd name="connsiteX0" fmla="*/ 1162213 w 7609114"/>
              <a:gd name="connsiteY0" fmla="*/ 0 h 2032713"/>
              <a:gd name="connsiteX1" fmla="*/ 7609114 w 7609114"/>
              <a:gd name="connsiteY1" fmla="*/ 7970 h 2032713"/>
              <a:gd name="connsiteX2" fmla="*/ 7609114 w 7609114"/>
              <a:gd name="connsiteY2" fmla="*/ 2032713 h 2032713"/>
              <a:gd name="connsiteX3" fmla="*/ 0 w 7609114"/>
              <a:gd name="connsiteY3" fmla="*/ 2032713 h 2032713"/>
              <a:gd name="connsiteX4" fmla="*/ 1162213 w 7609114"/>
              <a:gd name="connsiteY4" fmla="*/ 0 h 2032713"/>
              <a:gd name="connsiteX0" fmla="*/ 1162213 w 16318915"/>
              <a:gd name="connsiteY0" fmla="*/ 0 h 2032713"/>
              <a:gd name="connsiteX1" fmla="*/ 16318915 w 16318915"/>
              <a:gd name="connsiteY1" fmla="*/ 7970 h 2032713"/>
              <a:gd name="connsiteX2" fmla="*/ 7609114 w 16318915"/>
              <a:gd name="connsiteY2" fmla="*/ 2032713 h 2032713"/>
              <a:gd name="connsiteX3" fmla="*/ 0 w 16318915"/>
              <a:gd name="connsiteY3" fmla="*/ 2032713 h 2032713"/>
              <a:gd name="connsiteX4" fmla="*/ 1162213 w 16318915"/>
              <a:gd name="connsiteY4" fmla="*/ 0 h 2032713"/>
              <a:gd name="connsiteX0" fmla="*/ 1162213 w 16318915"/>
              <a:gd name="connsiteY0" fmla="*/ 0 h 2032713"/>
              <a:gd name="connsiteX1" fmla="*/ 16318915 w 16318915"/>
              <a:gd name="connsiteY1" fmla="*/ 7970 h 2032713"/>
              <a:gd name="connsiteX2" fmla="*/ 16278310 w 16318915"/>
              <a:gd name="connsiteY2" fmla="*/ 2032713 h 2032713"/>
              <a:gd name="connsiteX3" fmla="*/ 0 w 16318915"/>
              <a:gd name="connsiteY3" fmla="*/ 2032713 h 2032713"/>
              <a:gd name="connsiteX4" fmla="*/ 1162213 w 16318915"/>
              <a:gd name="connsiteY4" fmla="*/ 0 h 2032713"/>
              <a:gd name="connsiteX0" fmla="*/ 1162213 w 16298612"/>
              <a:gd name="connsiteY0" fmla="*/ 0 h 2032713"/>
              <a:gd name="connsiteX1" fmla="*/ 16298612 w 16298612"/>
              <a:gd name="connsiteY1" fmla="*/ 7970 h 2032713"/>
              <a:gd name="connsiteX2" fmla="*/ 16278310 w 16298612"/>
              <a:gd name="connsiteY2" fmla="*/ 2032713 h 2032713"/>
              <a:gd name="connsiteX3" fmla="*/ 0 w 16298612"/>
              <a:gd name="connsiteY3" fmla="*/ 2032713 h 2032713"/>
              <a:gd name="connsiteX4" fmla="*/ 1162213 w 16298612"/>
              <a:gd name="connsiteY4" fmla="*/ 0 h 203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8612" h="2032713">
                <a:moveTo>
                  <a:pt x="1162213" y="0"/>
                </a:moveTo>
                <a:lnTo>
                  <a:pt x="16298612" y="7970"/>
                </a:lnTo>
                <a:lnTo>
                  <a:pt x="16278310" y="2032713"/>
                </a:lnTo>
                <a:lnTo>
                  <a:pt x="0" y="2032713"/>
                </a:lnTo>
                <a:lnTo>
                  <a:pt x="1162213" y="0"/>
                </a:lnTo>
                <a:close/>
              </a:path>
            </a:pathLst>
          </a:custGeom>
          <a:solidFill>
            <a:srgbClr val="EA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7CBC6"/>
              </a:solidFill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="" xmlns:a16="http://schemas.microsoft.com/office/drawing/2014/main" id="{D25DF0CD-A455-BA4B-BF89-D05E29AD99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741" y="889527"/>
            <a:ext cx="5881687" cy="516472"/>
          </a:xfrm>
        </p:spPr>
        <p:txBody>
          <a:bodyPr wrap="none" anchor="t" anchorCtr="0"/>
          <a:lstStyle>
            <a:lvl1pPr algn="l">
              <a:defRPr sz="3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Titre </a:t>
            </a:r>
            <a:r>
              <a:rPr lang="fr-FR" dirty="0" err="1"/>
              <a:t>Tahoma</a:t>
            </a:r>
            <a:r>
              <a:rPr lang="fr-FR" dirty="0"/>
              <a:t> 32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4EA12200-7A99-074A-B74D-20CE68C36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58" y="332249"/>
            <a:ext cx="1164301" cy="872197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="" xmlns:a16="http://schemas.microsoft.com/office/drawing/2014/main" id="{5B71258E-28F2-D040-A84C-C23BBCEFCF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2954" y="6353178"/>
            <a:ext cx="5649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F3D75-FCFB-0743-B0C1-09D62B5F6DAB}" type="slidenum">
              <a:rPr lang="fr-FR" smtClean="0"/>
              <a:t>‹N°›</a:t>
            </a:fld>
            <a:endParaRPr lang="fr-FR"/>
          </a:p>
        </p:txBody>
      </p:sp>
      <p:sp>
        <p:nvSpPr>
          <p:cNvPr id="16" name="Espace réservé du texte 11">
            <a:extLst>
              <a:ext uri="{FF2B5EF4-FFF2-40B4-BE49-F238E27FC236}">
                <a16:creationId xmlns="" xmlns:a16="http://schemas.microsoft.com/office/drawing/2014/main" id="{3C8A79A4-9BB3-7F4C-BC79-FBC11B75B6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0325"/>
            <a:ext cx="12192000" cy="447675"/>
          </a:xfrm>
        </p:spPr>
        <p:txBody>
          <a:bodyPr/>
          <a:lstStyle>
            <a:lvl1pPr algn="ctr">
              <a:buNone/>
              <a:defRPr sz="120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Titre de la présentation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="" xmlns:a16="http://schemas.microsoft.com/office/drawing/2014/main" id="{3F73843D-AC31-E74B-8EC5-1F281A6BC7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4" y="2028825"/>
            <a:ext cx="10615740" cy="3400425"/>
          </a:xfrm>
        </p:spPr>
        <p:txBody>
          <a:bodyPr/>
          <a:lstStyle>
            <a:lvl1pPr algn="just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just">
              <a:buFont typeface="Wingdings" pitchFamily="2" charset="2"/>
              <a:buChar char="§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r-FR" dirty="0"/>
              <a:t>Texte niveau 1 </a:t>
            </a:r>
            <a:r>
              <a:rPr lang="fr-FR" dirty="0" err="1"/>
              <a:t>Tahoma</a:t>
            </a:r>
            <a:r>
              <a:rPr lang="fr-FR" dirty="0"/>
              <a:t> 18</a:t>
            </a:r>
          </a:p>
          <a:p>
            <a:pPr lvl="1"/>
            <a:r>
              <a:rPr lang="fr-FR" dirty="0"/>
              <a:t>Texte niveau 2 </a:t>
            </a:r>
            <a:r>
              <a:rPr lang="fr-FR" dirty="0" err="1"/>
              <a:t>Tahoma</a:t>
            </a:r>
            <a:r>
              <a:rPr lang="fr-FR" dirty="0"/>
              <a:t> 16</a:t>
            </a:r>
          </a:p>
        </p:txBody>
      </p:sp>
    </p:spTree>
    <p:extLst>
      <p:ext uri="{BB962C8B-B14F-4D97-AF65-F5344CB8AC3E}">
        <p14:creationId xmlns:p14="http://schemas.microsoft.com/office/powerpoint/2010/main" val="336697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-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2B31C190-ACBB-454B-8609-C7B82DFB7A3F}"/>
              </a:ext>
            </a:extLst>
          </p:cNvPr>
          <p:cNvSpPr/>
          <p:nvPr userDrawn="1"/>
        </p:nvSpPr>
        <p:spPr>
          <a:xfrm flipH="1" flipV="1">
            <a:off x="0" y="768348"/>
            <a:ext cx="6400800" cy="817563"/>
          </a:xfrm>
          <a:custGeom>
            <a:avLst/>
            <a:gdLst>
              <a:gd name="connsiteX0" fmla="*/ 0 w 7609114"/>
              <a:gd name="connsiteY0" fmla="*/ 0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0 w 7609114"/>
              <a:gd name="connsiteY4" fmla="*/ 0 h 2024743"/>
              <a:gd name="connsiteX0" fmla="*/ 899885 w 7609114"/>
              <a:gd name="connsiteY0" fmla="*/ 14515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899885 w 7609114"/>
              <a:gd name="connsiteY4" fmla="*/ 14515 h 2024743"/>
              <a:gd name="connsiteX0" fmla="*/ 1147223 w 7609114"/>
              <a:gd name="connsiteY0" fmla="*/ 7020 h 2024743"/>
              <a:gd name="connsiteX1" fmla="*/ 7609114 w 7609114"/>
              <a:gd name="connsiteY1" fmla="*/ 0 h 2024743"/>
              <a:gd name="connsiteX2" fmla="*/ 7609114 w 7609114"/>
              <a:gd name="connsiteY2" fmla="*/ 2024743 h 2024743"/>
              <a:gd name="connsiteX3" fmla="*/ 0 w 7609114"/>
              <a:gd name="connsiteY3" fmla="*/ 2024743 h 2024743"/>
              <a:gd name="connsiteX4" fmla="*/ 1147223 w 7609114"/>
              <a:gd name="connsiteY4" fmla="*/ 7020 h 2024743"/>
              <a:gd name="connsiteX0" fmla="*/ 1162213 w 7609114"/>
              <a:gd name="connsiteY0" fmla="*/ 0 h 2032713"/>
              <a:gd name="connsiteX1" fmla="*/ 7609114 w 7609114"/>
              <a:gd name="connsiteY1" fmla="*/ 7970 h 2032713"/>
              <a:gd name="connsiteX2" fmla="*/ 7609114 w 7609114"/>
              <a:gd name="connsiteY2" fmla="*/ 2032713 h 2032713"/>
              <a:gd name="connsiteX3" fmla="*/ 0 w 7609114"/>
              <a:gd name="connsiteY3" fmla="*/ 2032713 h 2032713"/>
              <a:gd name="connsiteX4" fmla="*/ 1162213 w 7609114"/>
              <a:gd name="connsiteY4" fmla="*/ 0 h 2032713"/>
              <a:gd name="connsiteX0" fmla="*/ 1162213 w 16318915"/>
              <a:gd name="connsiteY0" fmla="*/ 0 h 2032713"/>
              <a:gd name="connsiteX1" fmla="*/ 16318915 w 16318915"/>
              <a:gd name="connsiteY1" fmla="*/ 7970 h 2032713"/>
              <a:gd name="connsiteX2" fmla="*/ 7609114 w 16318915"/>
              <a:gd name="connsiteY2" fmla="*/ 2032713 h 2032713"/>
              <a:gd name="connsiteX3" fmla="*/ 0 w 16318915"/>
              <a:gd name="connsiteY3" fmla="*/ 2032713 h 2032713"/>
              <a:gd name="connsiteX4" fmla="*/ 1162213 w 16318915"/>
              <a:gd name="connsiteY4" fmla="*/ 0 h 2032713"/>
              <a:gd name="connsiteX0" fmla="*/ 1162213 w 16318915"/>
              <a:gd name="connsiteY0" fmla="*/ 0 h 2032713"/>
              <a:gd name="connsiteX1" fmla="*/ 16318915 w 16318915"/>
              <a:gd name="connsiteY1" fmla="*/ 7970 h 2032713"/>
              <a:gd name="connsiteX2" fmla="*/ 16278310 w 16318915"/>
              <a:gd name="connsiteY2" fmla="*/ 2032713 h 2032713"/>
              <a:gd name="connsiteX3" fmla="*/ 0 w 16318915"/>
              <a:gd name="connsiteY3" fmla="*/ 2032713 h 2032713"/>
              <a:gd name="connsiteX4" fmla="*/ 1162213 w 16318915"/>
              <a:gd name="connsiteY4" fmla="*/ 0 h 2032713"/>
              <a:gd name="connsiteX0" fmla="*/ 1162213 w 16298612"/>
              <a:gd name="connsiteY0" fmla="*/ 0 h 2032713"/>
              <a:gd name="connsiteX1" fmla="*/ 16298612 w 16298612"/>
              <a:gd name="connsiteY1" fmla="*/ 7970 h 2032713"/>
              <a:gd name="connsiteX2" fmla="*/ 16278310 w 16298612"/>
              <a:gd name="connsiteY2" fmla="*/ 2032713 h 2032713"/>
              <a:gd name="connsiteX3" fmla="*/ 0 w 16298612"/>
              <a:gd name="connsiteY3" fmla="*/ 2032713 h 2032713"/>
              <a:gd name="connsiteX4" fmla="*/ 1162213 w 16298612"/>
              <a:gd name="connsiteY4" fmla="*/ 0 h 203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8612" h="2032713">
                <a:moveTo>
                  <a:pt x="1162213" y="0"/>
                </a:moveTo>
                <a:lnTo>
                  <a:pt x="16298612" y="7970"/>
                </a:lnTo>
                <a:lnTo>
                  <a:pt x="16278310" y="2032713"/>
                </a:lnTo>
                <a:lnTo>
                  <a:pt x="0" y="2032713"/>
                </a:lnTo>
                <a:lnTo>
                  <a:pt x="1162213" y="0"/>
                </a:lnTo>
                <a:close/>
              </a:path>
            </a:pathLst>
          </a:custGeom>
          <a:solidFill>
            <a:srgbClr val="F7AE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7CBC6"/>
              </a:solidFill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="" xmlns:a16="http://schemas.microsoft.com/office/drawing/2014/main" id="{D25DF0CD-A455-BA4B-BF89-D05E29AD99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741" y="901544"/>
            <a:ext cx="5881687" cy="516472"/>
          </a:xfrm>
        </p:spPr>
        <p:txBody>
          <a:bodyPr wrap="none" anchor="t" anchorCtr="0"/>
          <a:lstStyle>
            <a:lvl1pPr algn="l">
              <a:defRPr sz="3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Titre </a:t>
            </a:r>
            <a:r>
              <a:rPr lang="fr-FR" dirty="0" err="1"/>
              <a:t>Tahoma</a:t>
            </a:r>
            <a:r>
              <a:rPr lang="fr-FR" dirty="0"/>
              <a:t> 32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4EA12200-7A99-074A-B74D-20CE68C36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58" y="332249"/>
            <a:ext cx="1164301" cy="872197"/>
          </a:xfrm>
          <a:prstGeom prst="rect">
            <a:avLst/>
          </a:prstGeom>
        </p:spPr>
      </p:pic>
      <p:sp>
        <p:nvSpPr>
          <p:cNvPr id="17" name="Espace réservé du numéro de diapositive 5">
            <a:extLst>
              <a:ext uri="{FF2B5EF4-FFF2-40B4-BE49-F238E27FC236}">
                <a16:creationId xmlns="" xmlns:a16="http://schemas.microsoft.com/office/drawing/2014/main" id="{73675B0D-4AF3-7C4B-AFBC-83CE00494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2954" y="6353178"/>
            <a:ext cx="5649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F3D75-FCFB-0743-B0C1-09D62B5F6DAB}" type="slidenum">
              <a:rPr lang="fr-FR" smtClean="0"/>
              <a:t>‹N°›</a:t>
            </a:fld>
            <a:endParaRPr lang="fr-FR"/>
          </a:p>
        </p:txBody>
      </p:sp>
      <p:sp>
        <p:nvSpPr>
          <p:cNvPr id="18" name="Espace réservé du texte 11">
            <a:extLst>
              <a:ext uri="{FF2B5EF4-FFF2-40B4-BE49-F238E27FC236}">
                <a16:creationId xmlns="" xmlns:a16="http://schemas.microsoft.com/office/drawing/2014/main" id="{A6F1AE52-6C99-694B-83AB-21209C16A4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0325"/>
            <a:ext cx="12192000" cy="447675"/>
          </a:xfrm>
        </p:spPr>
        <p:txBody>
          <a:bodyPr/>
          <a:lstStyle>
            <a:lvl1pPr algn="ctr">
              <a:buNone/>
              <a:defRPr sz="120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Titre de la présentation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="" xmlns:a16="http://schemas.microsoft.com/office/drawing/2014/main" id="{9B0306EF-08A2-5C48-AAFD-9A8C108FC0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4" y="2028825"/>
            <a:ext cx="10615740" cy="3400425"/>
          </a:xfrm>
        </p:spPr>
        <p:txBody>
          <a:bodyPr/>
          <a:lstStyle>
            <a:lvl1pPr algn="just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just">
              <a:buFont typeface="Wingdings" pitchFamily="2" charset="2"/>
              <a:buChar char="§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r-FR" dirty="0"/>
              <a:t>Texte niveau 1 </a:t>
            </a:r>
            <a:r>
              <a:rPr lang="fr-FR" dirty="0" err="1"/>
              <a:t>Tahoma</a:t>
            </a:r>
            <a:r>
              <a:rPr lang="fr-FR" dirty="0"/>
              <a:t> 18</a:t>
            </a:r>
          </a:p>
          <a:p>
            <a:pPr lvl="1"/>
            <a:r>
              <a:rPr lang="fr-FR" dirty="0"/>
              <a:t>Texte niveau 2 </a:t>
            </a:r>
            <a:r>
              <a:rPr lang="fr-FR" dirty="0" err="1"/>
              <a:t>Tahoma</a:t>
            </a:r>
            <a:r>
              <a:rPr lang="fr-FR" dirty="0"/>
              <a:t> 16</a:t>
            </a:r>
          </a:p>
        </p:txBody>
      </p:sp>
    </p:spTree>
    <p:extLst>
      <p:ext uri="{BB962C8B-B14F-4D97-AF65-F5344CB8AC3E}">
        <p14:creationId xmlns:p14="http://schemas.microsoft.com/office/powerpoint/2010/main" val="857817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479DB06F-26C9-B445-B3B7-C41541215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F227E5B1-FF6E-E946-97C0-92CB4A8BE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2A9D6212-C9A6-8942-982F-FF7969B9BC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B51B30EF-6F8D-FB4B-ACF8-7D6C967252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076DA7EB-C171-0645-8379-7D0DE53F2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0312"/>
            <a:ext cx="562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F3D75-FCFB-0743-B0C1-09D62B5F6D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68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71" r:id="rId11"/>
    <p:sldLayoutId id="2147483667" r:id="rId12"/>
    <p:sldLayoutId id="2147483668" r:id="rId13"/>
    <p:sldLayoutId id="2147483669" r:id="rId14"/>
    <p:sldLayoutId id="2147483652" r:id="rId15"/>
    <p:sldLayoutId id="2147483672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569913" y="940430"/>
            <a:ext cx="7867505" cy="1329595"/>
          </a:xfrm>
        </p:spPr>
        <p:txBody>
          <a:bodyPr/>
          <a:lstStyle/>
          <a:p>
            <a:r>
              <a:rPr lang="fr-FR" dirty="0" smtClean="0"/>
              <a:t>La Nuit Des Temps </a:t>
            </a:r>
            <a:br>
              <a:rPr lang="fr-FR" dirty="0" smtClean="0"/>
            </a:br>
            <a:r>
              <a:rPr lang="fr-FR" dirty="0" smtClean="0"/>
              <a:t>10 mars 2021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600075" y="4714875"/>
            <a:ext cx="5700713" cy="1492716"/>
          </a:xfrm>
        </p:spPr>
        <p:txBody>
          <a:bodyPr/>
          <a:lstStyle/>
          <a:p>
            <a:pPr algn="ctr"/>
            <a:r>
              <a:rPr lang="fr-FR" dirty="0" smtClean="0"/>
              <a:t>En direct de l’amphithéâtre Pierre Lehmann</a:t>
            </a:r>
          </a:p>
          <a:p>
            <a:pPr algn="ctr"/>
            <a:r>
              <a:rPr lang="fr-FR" dirty="0" smtClean="0"/>
              <a:t>Laboratoire Irène </a:t>
            </a:r>
            <a:r>
              <a:rPr lang="fr-FR" dirty="0" err="1" smtClean="0"/>
              <a:t>Joliot</a:t>
            </a:r>
            <a:r>
              <a:rPr lang="fr-FR" dirty="0" smtClean="0"/>
              <a:t> Curie</a:t>
            </a:r>
          </a:p>
          <a:p>
            <a:pPr algn="ctr"/>
            <a:r>
              <a:rPr lang="fr-FR" dirty="0" smtClean="0"/>
              <a:t>Campus d’Orsay</a:t>
            </a:r>
          </a:p>
          <a:p>
            <a:pPr algn="ctr"/>
            <a:r>
              <a:rPr lang="fr-FR" dirty="0" smtClean="0"/>
              <a:t>Université Paris-Saclay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626850" y="6353175"/>
            <a:ext cx="565150" cy="365125"/>
          </a:xfrm>
        </p:spPr>
        <p:txBody>
          <a:bodyPr/>
          <a:lstStyle/>
          <a:p>
            <a:fld id="{185F3D75-FCFB-0743-B0C1-09D62B5F6DAB}" type="slidenum">
              <a:rPr lang="fr-FR" smtClean="0"/>
              <a:t>0</a:t>
            </a:fld>
            <a:endParaRPr lang="fr-FR"/>
          </a:p>
        </p:txBody>
      </p:sp>
      <p:pic>
        <p:nvPicPr>
          <p:cNvPr id="8" name="Picture 2" descr="https://www.sfpnet.fr/uploads/tinymce/2021/AfficheNuitdesTemp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715" y="0"/>
            <a:ext cx="48542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27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365126"/>
            <a:ext cx="10546536" cy="423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2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58247"/>
            <a:ext cx="10515600" cy="361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4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966" y="533453"/>
            <a:ext cx="8526065" cy="634453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96" y="-96902"/>
            <a:ext cx="11507806" cy="92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207" y="365124"/>
            <a:ext cx="10707039" cy="594518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E80BC-E049-4A2E-B25A-D1ACC6012B0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094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</a:t>
            </a:r>
            <a:r>
              <a:rPr lang="fr-FR" baseline="30000" dirty="0" smtClean="0"/>
              <a:t>er</a:t>
            </a:r>
            <a:r>
              <a:rPr lang="fr-FR" dirty="0" smtClean="0"/>
              <a:t> Prix Lycée Jeanne d’Arc ,Etampes (Yvelines)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2324099"/>
            <a:ext cx="5801784" cy="4351338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E80BC-E049-4A2E-B25A-D1ACC6012B05}" type="slidenum">
              <a:rPr lang="fr-FR" smtClean="0"/>
              <a:t>13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400537" y="1444336"/>
            <a:ext cx="8689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Luc Pereira, Manon </a:t>
            </a:r>
            <a:r>
              <a:rPr lang="fr-FR" dirty="0" err="1" smtClean="0"/>
              <a:t>Ricart</a:t>
            </a:r>
            <a:r>
              <a:rPr lang="fr-FR" dirty="0"/>
              <a:t>,</a:t>
            </a:r>
            <a:r>
              <a:rPr lang="fr-FR" dirty="0" smtClean="0"/>
              <a:t> Etienne </a:t>
            </a:r>
            <a:r>
              <a:rPr lang="fr-FR" dirty="0" err="1" smtClean="0"/>
              <a:t>Leber</a:t>
            </a:r>
            <a:r>
              <a:rPr lang="fr-FR" dirty="0" smtClean="0"/>
              <a:t> ,Célestin Philippe, Florian </a:t>
            </a:r>
            <a:r>
              <a:rPr lang="fr-FR" dirty="0" err="1" smtClean="0"/>
              <a:t>Lescene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931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340" y="299604"/>
            <a:ext cx="10751320" cy="6010708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E80BC-E049-4A2E-B25A-D1ACC6012B0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18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Concours Philosophie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5F3D75-FCFB-0743-B0C1-09D62B5F6DAB}" type="slidenum">
              <a:rPr lang="fr-FR" smtClean="0"/>
              <a:t>15</a:t>
            </a:fld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1</a:t>
            </a:r>
            <a:r>
              <a:rPr lang="fr-FR" baseline="30000" dirty="0" smtClean="0"/>
              <a:t>er</a:t>
            </a:r>
            <a:r>
              <a:rPr lang="fr-FR" dirty="0" smtClean="0"/>
              <a:t> Prix:   </a:t>
            </a:r>
          </a:p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 Flora Henri </a:t>
            </a:r>
          </a:p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L1 Cursus Master en Ingénierie</a:t>
            </a:r>
          </a:p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Université Paul Sabatier , Toulouse (Haute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G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aronne)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7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6741" y="742673"/>
            <a:ext cx="5881687" cy="51647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Concours Artistique</a:t>
            </a:r>
            <a:br>
              <a:rPr lang="fr-FR" dirty="0" smtClean="0"/>
            </a:br>
            <a:r>
              <a:rPr lang="fr-FR" dirty="0" smtClean="0"/>
              <a:t> Mention spéciale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5F3D75-FCFB-0743-B0C1-09D62B5F6DAB}" type="slidenum">
              <a:rPr lang="fr-FR" smtClean="0"/>
              <a:t>16</a:t>
            </a:fld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0070C0"/>
                </a:solidFill>
              </a:rPr>
              <a:t>Guillaume Allain , Le Nautilus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5004"/>
            <a:ext cx="4858428" cy="391532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581" y="0"/>
            <a:ext cx="3299122" cy="310067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428" y="3261737"/>
            <a:ext cx="4339428" cy="314858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0031" y="3261737"/>
            <a:ext cx="3351969" cy="314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2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Concours artistique 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5F3D75-FCFB-0743-B0C1-09D62B5F6DAB}" type="slidenum">
              <a:rPr lang="fr-FR" smtClean="0"/>
              <a:t>17</a:t>
            </a:fld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57214" y="1787525"/>
            <a:ext cx="10796586" cy="4425956"/>
          </a:xfrm>
        </p:spPr>
        <p:txBody>
          <a:bodyPr>
            <a:noAutofit/>
          </a:bodyPr>
          <a:lstStyle/>
          <a:p>
            <a:pPr marL="0" indent="0"/>
            <a:r>
              <a:rPr lang="fr-FR" dirty="0"/>
              <a:t>2eme prix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B050"/>
                </a:solidFill>
              </a:rPr>
              <a:t>« Renaître » Eve </a:t>
            </a:r>
            <a:r>
              <a:rPr lang="fr-FR" b="1" dirty="0" err="1">
                <a:solidFill>
                  <a:srgbClr val="00B050"/>
                </a:solidFill>
              </a:rPr>
              <a:t>Biehler</a:t>
            </a:r>
            <a:r>
              <a:rPr lang="fr-FR" b="1" dirty="0">
                <a:solidFill>
                  <a:srgbClr val="00B050"/>
                </a:solidFill>
              </a:rPr>
              <a:t> , Classe de Terminale BMAHO , Lycée Edgar Faure, Morteau (Doubs), Professeur Sévérine </a:t>
            </a:r>
            <a:r>
              <a:rPr lang="fr-FR" b="1" dirty="0" err="1">
                <a:solidFill>
                  <a:srgbClr val="00B050"/>
                </a:solidFill>
              </a:rPr>
              <a:t>Bourgeat</a:t>
            </a:r>
            <a:endParaRPr lang="fr-FR" b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B050"/>
                </a:solidFill>
              </a:rPr>
              <a:t>« Frise du temps »,Carolyn </a:t>
            </a:r>
            <a:r>
              <a:rPr lang="fr-FR" b="1" dirty="0" err="1">
                <a:solidFill>
                  <a:srgbClr val="00B050"/>
                </a:solidFill>
              </a:rPr>
              <a:t>Schrenk</a:t>
            </a:r>
            <a:r>
              <a:rPr lang="fr-FR" b="1" dirty="0">
                <a:solidFill>
                  <a:srgbClr val="00B050"/>
                </a:solidFill>
              </a:rPr>
              <a:t> , Classe de 4eme, Collège Martin Luther King, Buc (Yvelines)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B050"/>
                </a:solidFill>
              </a:rPr>
              <a:t>« Le temps file », Karelle Gueguen, Classe de 1ere BMAHO, Lycée Edgar Faure, Morteau (Doubs), Professeur Sévérine </a:t>
            </a:r>
            <a:r>
              <a:rPr lang="fr-FR" b="1" dirty="0" err="1">
                <a:solidFill>
                  <a:srgbClr val="00B050"/>
                </a:solidFill>
              </a:rPr>
              <a:t>Bourgeat</a:t>
            </a:r>
            <a:endParaRPr lang="fr-FR" b="1" dirty="0">
              <a:solidFill>
                <a:srgbClr val="00B050"/>
              </a:solidFill>
            </a:endParaRPr>
          </a:p>
          <a:p>
            <a:pPr marL="0" indent="0"/>
            <a:r>
              <a:rPr lang="fr-FR" dirty="0" smtClean="0"/>
              <a:t>1</a:t>
            </a:r>
            <a:r>
              <a:rPr lang="fr-FR" baseline="30000" dirty="0" smtClean="0"/>
              <a:t>er</a:t>
            </a:r>
            <a:r>
              <a:rPr lang="fr-FR" dirty="0" smtClean="0"/>
              <a:t> </a:t>
            </a:r>
            <a:r>
              <a:rPr lang="fr-FR" dirty="0" smtClean="0"/>
              <a:t>prix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0070C0"/>
                </a:solidFill>
              </a:rPr>
              <a:t>« Les cent pas » Classe de CM2, Professeur Christine </a:t>
            </a:r>
            <a:r>
              <a:rPr lang="fr-FR" b="1" dirty="0" err="1" smtClean="0">
                <a:solidFill>
                  <a:srgbClr val="0070C0"/>
                </a:solidFill>
              </a:rPr>
              <a:t>Vandromme</a:t>
            </a:r>
            <a:r>
              <a:rPr lang="fr-FR" b="1" dirty="0" smtClean="0">
                <a:solidFill>
                  <a:srgbClr val="0070C0"/>
                </a:solidFill>
              </a:rPr>
              <a:t>,</a:t>
            </a:r>
          </a:p>
          <a:p>
            <a:pPr marL="0" indent="0"/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smtClean="0">
                <a:solidFill>
                  <a:srgbClr val="0070C0"/>
                </a:solidFill>
              </a:rPr>
              <a:t>             Ecole Elémentaire Lalo-Clément Lille, (Nord)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70C0"/>
                </a:solidFill>
              </a:rPr>
              <a:t>« Un instant » Antonin </a:t>
            </a:r>
            <a:r>
              <a:rPr lang="fr-FR" b="1" dirty="0" err="1">
                <a:solidFill>
                  <a:srgbClr val="0070C0"/>
                </a:solidFill>
              </a:rPr>
              <a:t>Guerret</a:t>
            </a:r>
            <a:r>
              <a:rPr lang="fr-FR" b="1" dirty="0">
                <a:solidFill>
                  <a:srgbClr val="0070C0"/>
                </a:solidFill>
              </a:rPr>
              <a:t> </a:t>
            </a:r>
          </a:p>
          <a:p>
            <a:pPr marL="0" indent="0"/>
            <a:r>
              <a:rPr lang="fr-FR" b="1" dirty="0">
                <a:solidFill>
                  <a:srgbClr val="0070C0"/>
                </a:solidFill>
              </a:rPr>
              <a:t>      Classe de Terminale BMAHO , Lycée Edgar Faure,  Morteau (Doubs), Professeur Sévérine </a:t>
            </a:r>
            <a:r>
              <a:rPr lang="fr-FR" b="1" dirty="0" err="1" smtClean="0">
                <a:solidFill>
                  <a:srgbClr val="0070C0"/>
                </a:solidFill>
              </a:rPr>
              <a:t>Bourgeat</a:t>
            </a:r>
            <a:endParaRPr 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9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5F3D75-FCFB-0743-B0C1-09D62B5F6DAB}" type="slidenum">
              <a:rPr lang="fr-FR" smtClean="0"/>
              <a:t>18</a:t>
            </a:fld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589"/>
            <a:ext cx="8819754" cy="656932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154391" y="2899064"/>
            <a:ext cx="2583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Eve </a:t>
            </a:r>
            <a:r>
              <a:rPr lang="fr-FR" dirty="0" err="1" smtClean="0"/>
              <a:t>Biehler</a:t>
            </a:r>
            <a:endParaRPr lang="fr-FR" dirty="0" smtClean="0"/>
          </a:p>
          <a:p>
            <a:r>
              <a:rPr lang="fr-FR" dirty="0" smtClean="0"/>
              <a:t>Classe de T BMAHO</a:t>
            </a:r>
          </a:p>
          <a:p>
            <a:r>
              <a:rPr lang="fr-FR" dirty="0" smtClean="0"/>
              <a:t>Lycée Edgar Faure</a:t>
            </a:r>
          </a:p>
          <a:p>
            <a:r>
              <a:rPr lang="fr-FR" dirty="0" smtClean="0"/>
              <a:t>Morteau (Doubs)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566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Une édition 2021 très spéciale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5F3D75-FCFB-0743-B0C1-09D62B5F6DAB}" type="slidenum">
              <a:rPr lang="fr-FR" smtClean="0"/>
              <a:t>1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 smtClean="0"/>
              <a:t>Le Temps, un thème très vaste et pluridisciplinaire !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dirty="0" smtClean="0"/>
              <a:t>La nature du temps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dirty="0" smtClean="0"/>
              <a:t>La mesure du temps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dirty="0" smtClean="0"/>
              <a:t>Les échelles de temps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dirty="0" smtClean="0"/>
              <a:t>Physique, chimie, astrophysique, cosmologie, optique, biologie, géologie, environnement</a:t>
            </a:r>
          </a:p>
          <a:p>
            <a:pPr marL="457200" lvl="1" indent="0" algn="l">
              <a:buNone/>
            </a:pPr>
            <a:endParaRPr lang="fr-FR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 smtClean="0"/>
              <a:t>26 villes se sont proposées pour organiser une soirée festive en présentiel !!!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 smtClean="0"/>
              <a:t>Janvier 2021 : Décision de transformer la Nuit des Temps 2021 en Nuit </a:t>
            </a:r>
            <a:r>
              <a:rPr lang="fr-FR" dirty="0"/>
              <a:t>d</a:t>
            </a:r>
            <a:r>
              <a:rPr lang="fr-FR" dirty="0" smtClean="0"/>
              <a:t>es Temps 2021-2022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dirty="0" smtClean="0"/>
              <a:t>Edition 2021 purement </a:t>
            </a:r>
            <a:r>
              <a:rPr lang="fr-FR" dirty="0" err="1" smtClean="0"/>
              <a:t>distancielle</a:t>
            </a:r>
            <a:endParaRPr lang="fr-FR" dirty="0" smtClean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dirty="0" smtClean="0"/>
              <a:t>Edition 2022 festive et présentielle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335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5F3D75-FCFB-0743-B0C1-09D62B5F6DAB}" type="slidenum">
              <a:rPr lang="fr-FR" smtClean="0"/>
              <a:t>19</a:t>
            </a:fld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497291" cy="644573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171700" y="6477593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Carolyn </a:t>
            </a:r>
            <a:r>
              <a:rPr lang="fr-FR" dirty="0" err="1" smtClean="0"/>
              <a:t>Schrenck</a:t>
            </a:r>
            <a:r>
              <a:rPr lang="fr-FR" dirty="0" smtClean="0"/>
              <a:t> Classe de 4eme,  Buc Yvelines)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84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Concours Littéraire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5F3D75-FCFB-0743-B0C1-09D62B5F6DAB}" type="slidenum">
              <a:rPr lang="fr-FR" smtClean="0"/>
              <a:t>20</a:t>
            </a:fld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2eme prix: </a:t>
            </a:r>
          </a:p>
          <a:p>
            <a:r>
              <a:rPr lang="fr-FR" b="1" dirty="0">
                <a:solidFill>
                  <a:srgbClr val="00B050"/>
                </a:solidFill>
              </a:rPr>
              <a:t>Le Verrou</a:t>
            </a:r>
          </a:p>
          <a:p>
            <a:r>
              <a:rPr lang="fr-FR" b="1" dirty="0">
                <a:solidFill>
                  <a:srgbClr val="00B050"/>
                </a:solidFill>
              </a:rPr>
              <a:t>Anna </a:t>
            </a:r>
            <a:r>
              <a:rPr lang="fr-FR" b="1" dirty="0" err="1">
                <a:solidFill>
                  <a:srgbClr val="00B050"/>
                </a:solidFill>
              </a:rPr>
              <a:t>Legall</a:t>
            </a:r>
            <a:r>
              <a:rPr lang="fr-FR" b="1" dirty="0">
                <a:solidFill>
                  <a:srgbClr val="00B050"/>
                </a:solidFill>
              </a:rPr>
              <a:t>,  Université de Bordeaux Montaigne (Gironde)</a:t>
            </a:r>
          </a:p>
          <a:p>
            <a:r>
              <a:rPr lang="fr-FR" dirty="0" smtClean="0"/>
              <a:t>1</a:t>
            </a:r>
            <a:r>
              <a:rPr lang="fr-FR" baseline="30000" dirty="0" smtClean="0"/>
              <a:t>er</a:t>
            </a:r>
            <a:r>
              <a:rPr lang="fr-FR" dirty="0" smtClean="0"/>
              <a:t> </a:t>
            </a:r>
            <a:r>
              <a:rPr lang="fr-FR" dirty="0" smtClean="0"/>
              <a:t>prix : </a:t>
            </a:r>
          </a:p>
          <a:p>
            <a:r>
              <a:rPr lang="fr-FR" b="1" dirty="0" smtClean="0">
                <a:solidFill>
                  <a:srgbClr val="0070C0"/>
                </a:solidFill>
              </a:rPr>
              <a:t>L’obstacle du fleuve</a:t>
            </a:r>
          </a:p>
          <a:p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smtClean="0">
                <a:solidFill>
                  <a:srgbClr val="0070C0"/>
                </a:solidFill>
              </a:rPr>
              <a:t>Julie </a:t>
            </a:r>
            <a:r>
              <a:rPr lang="fr-FR" b="1" dirty="0" err="1" smtClean="0">
                <a:solidFill>
                  <a:srgbClr val="0070C0"/>
                </a:solidFill>
              </a:rPr>
              <a:t>Gougeon</a:t>
            </a:r>
            <a:r>
              <a:rPr lang="fr-FR" b="1" dirty="0" smtClean="0">
                <a:solidFill>
                  <a:srgbClr val="0070C0"/>
                </a:solidFill>
              </a:rPr>
              <a:t>, Doctorante Université de Bordeaux (Gironde</a:t>
            </a:r>
            <a:r>
              <a:rPr lang="fr-FR" b="1" dirty="0" smtClean="0">
                <a:solidFill>
                  <a:srgbClr val="0070C0"/>
                </a:solidFill>
              </a:rPr>
              <a:t>)</a:t>
            </a:r>
            <a:endParaRPr lang="fr-FR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8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La  Nuit des Temps 2022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5F3D75-FCFB-0743-B0C1-09D62B5F6DAB}" type="slidenum">
              <a:rPr lang="fr-FR" smtClean="0"/>
              <a:t>21</a:t>
            </a:fld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26 Villes :</a:t>
            </a:r>
          </a:p>
          <a:p>
            <a:r>
              <a:rPr lang="fr-FR" dirty="0"/>
              <a:t>Annecy, Belfort, Besançon, Bordeaux, Caen, Clermont-Ferrand, Dijon, Dunkerque, </a:t>
            </a:r>
            <a:r>
              <a:rPr lang="fr-FR" dirty="0" smtClean="0"/>
              <a:t>Evreux, Genève, Grenoble</a:t>
            </a:r>
            <a:r>
              <a:rPr lang="fr-FR" dirty="0"/>
              <a:t>, </a:t>
            </a:r>
            <a:r>
              <a:rPr lang="fr-FR" dirty="0" smtClean="0"/>
              <a:t>Le Havre, Lille</a:t>
            </a:r>
            <a:r>
              <a:rPr lang="fr-FR" dirty="0"/>
              <a:t>, </a:t>
            </a:r>
            <a:r>
              <a:rPr lang="fr-FR" dirty="0" smtClean="0"/>
              <a:t>Limoges, Lyon, Mulhouse, Nancy, </a:t>
            </a:r>
            <a:r>
              <a:rPr lang="fr-FR" dirty="0"/>
              <a:t>Nice, Orléans</a:t>
            </a:r>
            <a:r>
              <a:rPr lang="fr-FR" dirty="0" smtClean="0"/>
              <a:t>, Paris, </a:t>
            </a:r>
            <a:r>
              <a:rPr lang="fr-FR" dirty="0"/>
              <a:t>Rouen, </a:t>
            </a:r>
            <a:r>
              <a:rPr lang="fr-FR" dirty="0" smtClean="0"/>
              <a:t>Saint-Etienne, Strasbourg</a:t>
            </a:r>
            <a:r>
              <a:rPr lang="fr-FR" dirty="0"/>
              <a:t>, </a:t>
            </a:r>
            <a:r>
              <a:rPr lang="fr-FR" dirty="0" smtClean="0"/>
              <a:t>Toulouse, Tours, Villetaneuse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 Conférences Débats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Quizz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La meilleure chanson de tous les temps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Expositions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Surprises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085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Des conférences à déguster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5F3D75-FCFB-0743-B0C1-09D62B5F6DAB}" type="slidenum">
              <a:rPr lang="fr-FR" smtClean="0"/>
              <a:t>2</a:t>
            </a:fld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-91216" y="2541593"/>
            <a:ext cx="11355386" cy="4219575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/>
              <a:t> "</a:t>
            </a:r>
            <a:r>
              <a:rPr lang="fr-FR" b="1" dirty="0"/>
              <a:t>Rajeunir sans remonter le temps : le « superpouvoir » des verres</a:t>
            </a:r>
            <a:r>
              <a:rPr lang="fr-FR" dirty="0"/>
              <a:t>", par Antonella ESPOSITO - Maîtresse de Conférences, Groupe de Physique des Matériaux, Université de Rouen Normandie</a:t>
            </a:r>
          </a:p>
          <a:p>
            <a:r>
              <a:rPr lang="fr-FR" dirty="0"/>
              <a:t> "</a:t>
            </a:r>
            <a:r>
              <a:rPr lang="fr-FR" b="1" dirty="0"/>
              <a:t>Un trou dans l'espace temps Normand</a:t>
            </a:r>
            <a:r>
              <a:rPr lang="fr-FR" dirty="0"/>
              <a:t>", par </a:t>
            </a:r>
            <a:r>
              <a:rPr lang="fr-FR" dirty="0" err="1"/>
              <a:t>Francois</a:t>
            </a:r>
            <a:r>
              <a:rPr lang="fr-FR" dirty="0"/>
              <a:t> de OLIVEIRA SANTOS - Directeur de Recherche CNRS, GANIL - Laboratoire commun CEA/DRF et CNRS/IN2P3</a:t>
            </a:r>
          </a:p>
          <a:p>
            <a:r>
              <a:rPr lang="fr-FR" dirty="0"/>
              <a:t>  "</a:t>
            </a:r>
            <a:r>
              <a:rPr lang="fr-FR" b="1" dirty="0"/>
              <a:t>L'Univers, le temps d'une conférence</a:t>
            </a:r>
            <a:r>
              <a:rPr lang="fr-FR" dirty="0"/>
              <a:t>", par Cyril RICHARD - Ingénieur de Recherche CNRS, Laboratoire ICB, CNRS/Université de Bourgogne/Université de Technologie Belfort </a:t>
            </a:r>
            <a:r>
              <a:rPr lang="fr-FR" dirty="0" err="1" smtClean="0"/>
              <a:t>Montbeliard</a:t>
            </a:r>
            <a:endParaRPr lang="fr-FR" dirty="0"/>
          </a:p>
          <a:p>
            <a:r>
              <a:rPr lang="fr-FR" dirty="0"/>
              <a:t> </a:t>
            </a:r>
            <a:r>
              <a:rPr lang="fr-FR" dirty="0" smtClean="0"/>
              <a:t> "</a:t>
            </a:r>
            <a:r>
              <a:rPr lang="fr-FR" b="1" dirty="0" smtClean="0"/>
              <a:t>Nature</a:t>
            </a:r>
            <a:r>
              <a:rPr lang="fr-FR" b="1" dirty="0"/>
              <a:t>, Mesure et Echelles du Temps</a:t>
            </a:r>
            <a:r>
              <a:rPr lang="fr-FR" dirty="0"/>
              <a:t>", par Roland </a:t>
            </a:r>
            <a:r>
              <a:rPr lang="fr-FR" dirty="0" err="1"/>
              <a:t>Lehoucq</a:t>
            </a:r>
            <a:r>
              <a:rPr lang="fr-FR" dirty="0"/>
              <a:t> - IRFU/CEA, Lucile Julien - LKB, ENS/Sorbonne Université/CNRS, Pauline Zarrouk - LPNHE, CNRS/Sorbonne </a:t>
            </a:r>
            <a:r>
              <a:rPr lang="fr-FR" dirty="0" smtClean="0"/>
              <a:t>Université</a:t>
            </a:r>
            <a:endParaRPr lang="fr-FR" dirty="0"/>
          </a:p>
          <a:p>
            <a:r>
              <a:rPr lang="fr-FR" dirty="0"/>
              <a:t> </a:t>
            </a:r>
            <a:r>
              <a:rPr lang="fr-FR" dirty="0" smtClean="0"/>
              <a:t> </a:t>
            </a:r>
            <a:r>
              <a:rPr lang="fr-FR" dirty="0" smtClean="0"/>
              <a:t>"</a:t>
            </a:r>
            <a:r>
              <a:rPr lang="fr-FR" b="1" dirty="0"/>
              <a:t>La mesure du temps à travers les âges</a:t>
            </a:r>
            <a:r>
              <a:rPr lang="fr-FR" dirty="0"/>
              <a:t>", par Christian Chardonnet,  Directeur de Recherche CNRS, Laboratoire de Physique des Lasers - CNRS/Université Sorbonne Paris Nord</a:t>
            </a:r>
          </a:p>
          <a:p>
            <a:r>
              <a:rPr lang="fr-FR" dirty="0"/>
              <a:t> </a:t>
            </a:r>
            <a:r>
              <a:rPr lang="fr-FR" dirty="0" smtClean="0"/>
              <a:t> </a:t>
            </a:r>
            <a:r>
              <a:rPr lang="fr-FR" dirty="0" smtClean="0"/>
              <a:t>"</a:t>
            </a:r>
            <a:r>
              <a:rPr lang="fr-FR" b="1" dirty="0" smtClean="0"/>
              <a:t>La </a:t>
            </a:r>
            <a:r>
              <a:rPr lang="fr-FR" b="1" dirty="0"/>
              <a:t>Gravité, berceuse de </a:t>
            </a:r>
            <a:r>
              <a:rPr lang="fr-FR" b="1" dirty="0" smtClean="0"/>
              <a:t>Temps</a:t>
            </a:r>
            <a:r>
              <a:rPr lang="fr-FR" dirty="0" smtClean="0"/>
              <a:t>", </a:t>
            </a:r>
            <a:r>
              <a:rPr lang="fr-FR" dirty="0"/>
              <a:t>par José-Luis </a:t>
            </a:r>
            <a:r>
              <a:rPr lang="fr-FR" dirty="0" err="1"/>
              <a:t>Jaramillo</a:t>
            </a:r>
            <a:r>
              <a:rPr lang="fr-FR" dirty="0"/>
              <a:t>, Institut de Mathématiques de Bourgogne (IMB, CNRS/UBFC)</a:t>
            </a:r>
          </a:p>
          <a:p>
            <a:r>
              <a:rPr lang="fr-FR" dirty="0"/>
              <a:t>  "</a:t>
            </a:r>
            <a:r>
              <a:rPr lang="fr-FR" b="1" dirty="0"/>
              <a:t>L'horloge atomique, étalon du temps</a:t>
            </a:r>
            <a:r>
              <a:rPr lang="fr-FR" dirty="0"/>
              <a:t>" par François Meyer - Observatoire de Besançon</a:t>
            </a:r>
          </a:p>
          <a:p>
            <a:r>
              <a:rPr lang="fr-FR" dirty="0"/>
              <a:t> </a:t>
            </a:r>
            <a:r>
              <a:rPr lang="fr-FR" dirty="0"/>
              <a:t> </a:t>
            </a:r>
            <a:r>
              <a:rPr lang="fr-FR" b="1" dirty="0"/>
              <a:t>"Peser avec le temps" </a:t>
            </a:r>
            <a:r>
              <a:rPr lang="fr-FR" dirty="0"/>
              <a:t>par Philippe </a:t>
            </a:r>
            <a:r>
              <a:rPr lang="fr-FR" dirty="0" err="1"/>
              <a:t>Verkerk</a:t>
            </a:r>
            <a:r>
              <a:rPr lang="fr-FR" dirty="0"/>
              <a:t>, Laboratoire </a:t>
            </a:r>
            <a:r>
              <a:rPr lang="fr-FR" dirty="0" err="1"/>
              <a:t>PhLAM</a:t>
            </a:r>
            <a:r>
              <a:rPr lang="fr-FR" dirty="0"/>
              <a:t> - CNRS/Université de Lille</a:t>
            </a:r>
          </a:p>
          <a:p>
            <a:r>
              <a:rPr lang="fr-FR" dirty="0"/>
              <a:t> </a:t>
            </a:r>
            <a:r>
              <a:rPr lang="fr-FR" dirty="0" smtClean="0"/>
              <a:t> </a:t>
            </a:r>
            <a:r>
              <a:rPr lang="fr-FR" dirty="0"/>
              <a:t>"</a:t>
            </a:r>
            <a:r>
              <a:rPr lang="fr-FR" b="1" dirty="0"/>
              <a:t>Compter le temps</a:t>
            </a:r>
            <a:r>
              <a:rPr lang="fr-FR" dirty="0"/>
              <a:t>" par Eric Conte, Institut Pluridisciplinaire Hubert Curien - CNRS/Université de Haute Alsace</a:t>
            </a:r>
          </a:p>
          <a:p>
            <a:r>
              <a:rPr lang="fr-FR" dirty="0"/>
              <a:t> </a:t>
            </a:r>
            <a:r>
              <a:rPr lang="fr-FR" dirty="0" smtClean="0"/>
              <a:t> </a:t>
            </a:r>
            <a:r>
              <a:rPr lang="fr-FR" dirty="0"/>
              <a:t>"</a:t>
            </a:r>
            <a:r>
              <a:rPr lang="fr-FR" b="1" dirty="0"/>
              <a:t>Autour de la production artistique du </a:t>
            </a:r>
            <a:r>
              <a:rPr lang="fr-FR" b="1" dirty="0" err="1"/>
              <a:t>XXeme</a:t>
            </a:r>
            <a:r>
              <a:rPr lang="fr-FR" b="1" dirty="0"/>
              <a:t> siècle sur le sujet du Temps</a:t>
            </a:r>
            <a:r>
              <a:rPr lang="fr-FR" dirty="0"/>
              <a:t>" par Carole </a:t>
            </a:r>
            <a:r>
              <a:rPr lang="fr-FR" dirty="0" err="1"/>
              <a:t>Ecoffe</a:t>
            </a:r>
            <a:r>
              <a:rPr lang="fr-FR" dirty="0"/>
              <a:t>, Institut des Sciences et Matériaux (IS2M) - CNRS/Université de Haute Alsace/Université de Strasbourg</a:t>
            </a:r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38200" y="1813057"/>
            <a:ext cx="659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50"/>
                </a:solidFill>
              </a:rPr>
              <a:t>https://www.sfpnet.fr/la-nuit-des-temps-2021</a:t>
            </a:r>
          </a:p>
        </p:txBody>
      </p:sp>
    </p:spTree>
    <p:extLst>
      <p:ext uri="{BB962C8B-B14F-4D97-AF65-F5344CB8AC3E}">
        <p14:creationId xmlns:p14="http://schemas.microsoft.com/office/powerpoint/2010/main" val="44581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406741" y="763580"/>
            <a:ext cx="5881687" cy="51647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Déroulé de la soirée</a:t>
            </a:r>
            <a:br>
              <a:rPr lang="fr-FR" dirty="0" smtClean="0"/>
            </a:br>
            <a:r>
              <a:rPr lang="fr-FR" dirty="0" smtClean="0"/>
              <a:t> « Nuit des Temps 2021 »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B31FD9-65AA-884B-9B00-1BCFE255E265}" type="slidenum">
              <a:rPr lang="fr-FR" smtClean="0"/>
              <a:t>3</a:t>
            </a:fld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32884" y="2051050"/>
            <a:ext cx="7232916" cy="3400425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400" dirty="0" smtClean="0"/>
              <a:t>La table ronde « L’irréversibilité du Temps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Le palmarès des </a:t>
            </a:r>
            <a:r>
              <a:rPr lang="fr-FR" sz="2400" dirty="0" smtClean="0"/>
              <a:t>concours (I)</a:t>
            </a:r>
            <a:endParaRPr lang="fr-F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Le reportage« La fin de la Nuit des Temps </a:t>
            </a:r>
            <a:r>
              <a:rPr lang="fr-FR" sz="2400" dirty="0" smtClean="0"/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Le palmarès des concours (</a:t>
            </a:r>
            <a:r>
              <a:rPr lang="fr-FR" sz="2400" dirty="0" smtClean="0"/>
              <a:t>II)</a:t>
            </a:r>
            <a:endParaRPr lang="fr-F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Présentation de l’édition 2022</a:t>
            </a:r>
            <a:endParaRPr lang="fr-FR" sz="2400" dirty="0"/>
          </a:p>
        </p:txBody>
      </p:sp>
      <p:pic>
        <p:nvPicPr>
          <p:cNvPr id="1026" name="Picture 2" descr="https://www.sfpnet.fr/uploads/tinymce/2021/AfficheNuitdesTemp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300" y="427040"/>
            <a:ext cx="4323909" cy="610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75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La table ronde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5F3D75-FCFB-0743-B0C1-09D62B5F6DAB}" type="slidenum">
              <a:rPr lang="fr-FR" smtClean="0"/>
              <a:t>4</a:t>
            </a:fld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000" dirty="0" smtClean="0"/>
              <a:t>Animée par </a:t>
            </a:r>
            <a:r>
              <a:rPr lang="fr-FR" sz="2000" dirty="0"/>
              <a:t>F</a:t>
            </a:r>
            <a:r>
              <a:rPr lang="fr-FR" sz="2000" dirty="0" smtClean="0"/>
              <a:t>abrice Nicot du magazine « Sciences et Avenir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Yasmine </a:t>
            </a:r>
            <a:r>
              <a:rPr lang="fr-FR" sz="2000" dirty="0" err="1"/>
              <a:t>Amhis</a:t>
            </a:r>
            <a:r>
              <a:rPr lang="fr-FR" sz="2000" dirty="0"/>
              <a:t> (</a:t>
            </a:r>
            <a:r>
              <a:rPr lang="fr-FR" sz="2000" dirty="0" err="1"/>
              <a:t>IJCLab</a:t>
            </a:r>
            <a:r>
              <a:rPr lang="fr-FR" sz="2000" dirty="0"/>
              <a:t>, Université Paris Saclay et CNRS/IN2P3) - Physicienne des </a:t>
            </a:r>
            <a:r>
              <a:rPr lang="fr-FR" sz="2000" dirty="0" smtClean="0"/>
              <a:t>particules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Christophe </a:t>
            </a:r>
            <a:r>
              <a:rPr lang="fr-FR" sz="2000" dirty="0"/>
              <a:t>Bouton (Université Bordeaux-Montaigne) – </a:t>
            </a:r>
            <a:r>
              <a:rPr lang="fr-FR" sz="2000" dirty="0" smtClean="0"/>
              <a:t>Philosophe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Emmanuel </a:t>
            </a:r>
            <a:r>
              <a:rPr lang="fr-FR" sz="2000" dirty="0" err="1"/>
              <a:t>Trizac</a:t>
            </a:r>
            <a:r>
              <a:rPr lang="fr-FR" sz="2000" dirty="0"/>
              <a:t> (LPTMS, Université Paris-Saclay)  - Théoricien mécanique </a:t>
            </a:r>
            <a:r>
              <a:rPr lang="fr-FR" sz="2000" dirty="0" smtClean="0"/>
              <a:t>statistique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Arturo </a:t>
            </a:r>
            <a:r>
              <a:rPr lang="fr-FR" sz="2000" dirty="0" err="1" smtClean="0"/>
              <a:t>Londono</a:t>
            </a:r>
            <a:r>
              <a:rPr lang="fr-FR" sz="2000" dirty="0" smtClean="0"/>
              <a:t>-Vallejo</a:t>
            </a:r>
            <a:r>
              <a:rPr lang="fr-FR" sz="2000" dirty="0" smtClean="0"/>
              <a:t> (</a:t>
            </a:r>
            <a:r>
              <a:rPr lang="fr-FR" sz="2000" dirty="0" smtClean="0"/>
              <a:t>Institut Curie</a:t>
            </a:r>
            <a:r>
              <a:rPr lang="fr-FR" sz="2000" dirty="0" smtClean="0"/>
              <a:t>)</a:t>
            </a:r>
            <a:r>
              <a:rPr lang="fr-FR" sz="2000" dirty="0"/>
              <a:t>  - Biologiste</a:t>
            </a:r>
            <a:r>
              <a:rPr lang="fr-FR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7896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1941" y="910420"/>
            <a:ext cx="5881687" cy="51647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Palmarès Concours Scientifique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5F3D75-FCFB-0743-B0C1-09D62B5F6DAB}" type="slidenum">
              <a:rPr lang="fr-FR" smtClean="0"/>
              <a:t>5</a:t>
            </a:fld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57214" y="1663700"/>
            <a:ext cx="11368086" cy="4940299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fr-FR" sz="2400" dirty="0"/>
              <a:t>3eme prix d’encouragement:</a:t>
            </a:r>
          </a:p>
          <a:p>
            <a:pPr marL="457200" lvl="1" indent="0" algn="l">
              <a:buNone/>
            </a:pPr>
            <a:r>
              <a:rPr lang="fr-FR" sz="2000" dirty="0"/>
              <a:t> 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Escape Game </a:t>
            </a:r>
          </a:p>
          <a:p>
            <a:pPr marL="457200" lvl="1" indent="0" algn="l">
              <a:buNone/>
            </a:pP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Classe de 4eme E Collège André Malraux Ramonville (Haute Garonne) </a:t>
            </a:r>
          </a:p>
          <a:p>
            <a:pPr marL="457200" lvl="1" indent="0" algn="l">
              <a:buNone/>
            </a:pP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Professeur Stéphanie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</a:rPr>
              <a:t>Brusset</a:t>
            </a:r>
            <a:endParaRPr lang="fr-FR" sz="20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l"/>
            <a:r>
              <a:rPr lang="fr-FR" sz="2400" dirty="0" smtClean="0"/>
              <a:t>2eme </a:t>
            </a:r>
            <a:r>
              <a:rPr lang="fr-FR" sz="2400" dirty="0" smtClean="0"/>
              <a:t>prix :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Des </a:t>
            </a:r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</a:rPr>
              <a:t>Clepshydres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 dans tous les sens</a:t>
            </a:r>
          </a:p>
          <a:p>
            <a:pPr marL="457200" lvl="1" indent="0" algn="l">
              <a:buNone/>
            </a:pP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   Classe de CM1 Professeur Carine </a:t>
            </a:r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</a:rPr>
              <a:t>Sapede</a:t>
            </a:r>
            <a:endParaRPr lang="fr-FR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 algn="l">
              <a:buNone/>
            </a:pP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    Ecole Aimé Césaire </a:t>
            </a:r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</a:rPr>
              <a:t>Auzeville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</a:rPr>
              <a:t>Tolosane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 (Haute Garonne)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Battement du cœur</a:t>
            </a:r>
          </a:p>
          <a:p>
            <a:pPr marL="457200" lvl="1" indent="0" algn="l">
              <a:buNone/>
            </a:pPr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Nolan Manceau, Benjamin Motard, </a:t>
            </a:r>
            <a:r>
              <a:rPr lang="fr-FR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Evan</a:t>
            </a:r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Boucheron, Yanis </a:t>
            </a:r>
            <a:r>
              <a:rPr lang="fr-FR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Halliche</a:t>
            </a:r>
            <a:endParaRPr lang="fr-FR" sz="20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457200" lvl="1" indent="0" algn="l">
              <a:buNone/>
            </a:pPr>
            <a:r>
              <a:rPr lang="fr-FR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Classe de 3eme, Collège </a:t>
            </a:r>
            <a:r>
              <a:rPr lang="fr-FR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Puygrelier</a:t>
            </a:r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Saint Michel  (Charente)</a:t>
            </a:r>
          </a:p>
          <a:p>
            <a:pPr marL="457200" lvl="1" indent="0" algn="l">
              <a:buNone/>
            </a:pPr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Professeur Mme C. </a:t>
            </a:r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Bernard</a:t>
            </a:r>
          </a:p>
          <a:p>
            <a:pPr algn="l"/>
            <a:r>
              <a:rPr lang="fr-FR" sz="2400" dirty="0"/>
              <a:t>1</a:t>
            </a:r>
            <a:r>
              <a:rPr lang="fr-FR" sz="2400" baseline="30000" dirty="0"/>
              <a:t>er</a:t>
            </a:r>
            <a:r>
              <a:rPr lang="fr-FR" sz="2400" dirty="0"/>
              <a:t> prix :</a:t>
            </a:r>
          </a:p>
          <a:p>
            <a:pPr algn="l"/>
            <a:r>
              <a:rPr lang="fr-FR" sz="2400" dirty="0"/>
              <a:t>     </a:t>
            </a:r>
            <a:r>
              <a:rPr lang="fr-FR" sz="2400" dirty="0">
                <a:solidFill>
                  <a:srgbClr val="0070C0"/>
                </a:solidFill>
              </a:rPr>
              <a:t>Meilleure mesure de la seconde</a:t>
            </a:r>
          </a:p>
          <a:p>
            <a:pPr marL="457200" lvl="1" indent="0" algn="l">
              <a:buNone/>
            </a:pPr>
            <a:r>
              <a:rPr lang="fr-FR" sz="2000" b="1" dirty="0">
                <a:solidFill>
                  <a:srgbClr val="0070C0"/>
                </a:solidFill>
              </a:rPr>
              <a:t>Luc Pereira , Manon </a:t>
            </a:r>
            <a:r>
              <a:rPr lang="fr-FR" sz="2000" b="1" dirty="0" err="1">
                <a:solidFill>
                  <a:srgbClr val="0070C0"/>
                </a:solidFill>
              </a:rPr>
              <a:t>Ricart</a:t>
            </a:r>
            <a:r>
              <a:rPr lang="fr-FR" sz="2000" b="1" dirty="0">
                <a:solidFill>
                  <a:srgbClr val="0070C0"/>
                </a:solidFill>
              </a:rPr>
              <a:t>, Etienne Le Ber, Célestin Philippe, Florian </a:t>
            </a:r>
            <a:r>
              <a:rPr lang="fr-FR" sz="2000" b="1" dirty="0" err="1">
                <a:solidFill>
                  <a:srgbClr val="0070C0"/>
                </a:solidFill>
              </a:rPr>
              <a:t>Lescene</a:t>
            </a:r>
            <a:endParaRPr lang="fr-FR" sz="2000" b="1" dirty="0">
              <a:solidFill>
                <a:srgbClr val="0070C0"/>
              </a:solidFill>
            </a:endParaRPr>
          </a:p>
          <a:p>
            <a:pPr marL="457200" lvl="1" indent="0" algn="l">
              <a:buNone/>
            </a:pPr>
            <a:r>
              <a:rPr lang="fr-FR" sz="2000" b="1" dirty="0">
                <a:solidFill>
                  <a:srgbClr val="0070C0"/>
                </a:solidFill>
              </a:rPr>
              <a:t>Classe de 1</a:t>
            </a:r>
            <a:r>
              <a:rPr lang="fr-FR" sz="2000" b="1" baseline="30000" dirty="0">
                <a:solidFill>
                  <a:srgbClr val="0070C0"/>
                </a:solidFill>
              </a:rPr>
              <a:t>ère</a:t>
            </a:r>
            <a:r>
              <a:rPr lang="fr-FR" sz="2000" b="1" dirty="0">
                <a:solidFill>
                  <a:srgbClr val="0070C0"/>
                </a:solidFill>
              </a:rPr>
              <a:t>  Lycée Jeanne d’Arc Etampes (Essonne)</a:t>
            </a:r>
          </a:p>
          <a:p>
            <a:pPr marL="457200" lvl="1" indent="0" algn="l">
              <a:buNone/>
            </a:pPr>
            <a:endParaRPr lang="fr-FR" sz="20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87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71" y="185285"/>
            <a:ext cx="11164858" cy="648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0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365125"/>
            <a:ext cx="10515600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8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431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9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3909</TotalTime>
  <Words>451</Words>
  <Application>Microsoft Office PowerPoint</Application>
  <PresentationFormat>Grand écran</PresentationFormat>
  <Paragraphs>112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Tahoma</vt:lpstr>
      <vt:lpstr>Wingdings</vt:lpstr>
      <vt:lpstr>Thème Office</vt:lpstr>
      <vt:lpstr>La Nuit Des Temps  10 mars 2021</vt:lpstr>
      <vt:lpstr>Une édition 2021 très spéciale</vt:lpstr>
      <vt:lpstr>Des conférences à déguster</vt:lpstr>
      <vt:lpstr>Déroulé de la soirée  « Nuit des Temps 2021 »</vt:lpstr>
      <vt:lpstr>La table ronde</vt:lpstr>
      <vt:lpstr>Palmarès Concours Scientifique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1er Prix Lycée Jeanne d’Arc ,Etampes (Yvelines)</vt:lpstr>
      <vt:lpstr>Présentation PowerPoint</vt:lpstr>
      <vt:lpstr>Concours Philosophie</vt:lpstr>
      <vt:lpstr>Concours Artistique  Mention spéciale</vt:lpstr>
      <vt:lpstr>Concours artistique </vt:lpstr>
      <vt:lpstr>Présentation PowerPoint</vt:lpstr>
      <vt:lpstr>Présentation PowerPoint</vt:lpstr>
      <vt:lpstr>Concours Littéraire</vt:lpstr>
      <vt:lpstr>La  Nuit des Temps 2022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Raphaël Verguin</dc:creator>
  <cp:lastModifiedBy>$wormser</cp:lastModifiedBy>
  <cp:revision>115</cp:revision>
  <dcterms:created xsi:type="dcterms:W3CDTF">2020-11-20T11:12:29Z</dcterms:created>
  <dcterms:modified xsi:type="dcterms:W3CDTF">2021-03-08T22:46:59Z</dcterms:modified>
</cp:coreProperties>
</file>