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46" d="100"/>
          <a:sy n="46" d="100"/>
        </p:scale>
        <p:origin x="9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2618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Président.e.s</a:t>
            </a:r>
            <a:r>
              <a:rPr lang="fr-FR" dirty="0"/>
              <a:t> </a:t>
            </a:r>
            <a:r>
              <a:rPr lang="fr-FR" dirty="0" smtClean="0"/>
              <a:t>et secrétaires de séance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4534833"/>
              </p:ext>
            </p:extLst>
          </p:nvPr>
        </p:nvGraphicFramePr>
        <p:xfrm>
          <a:off x="900332" y="2286000"/>
          <a:ext cx="9996268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9067"/>
                <a:gridCol w="2499067"/>
                <a:gridCol w="2499067"/>
                <a:gridCol w="2499067"/>
              </a:tblGrid>
              <a:tr h="749808">
                <a:tc>
                  <a:txBody>
                    <a:bodyPr/>
                    <a:lstStyle/>
                    <a:p>
                      <a:r>
                        <a:rPr lang="fr-FR" dirty="0" smtClean="0"/>
                        <a:t>Horaire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Thème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Président.e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Secrétaires</a:t>
                      </a:r>
                      <a:endParaRPr lang="fr-FR" dirty="0"/>
                    </a:p>
                  </a:txBody>
                  <a:tcPr/>
                </a:tc>
              </a:tr>
              <a:tr h="749808"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9h-10h30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Identité et Objectifs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Rémi Mounier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François </a:t>
                      </a:r>
                      <a:r>
                        <a:rPr lang="fr-FR" sz="2000" dirty="0" err="1" smtClean="0"/>
                        <a:t>Massol</a:t>
                      </a:r>
                      <a:endParaRPr lang="fr-FR" sz="2000" dirty="0"/>
                    </a:p>
                  </a:txBody>
                  <a:tcPr/>
                </a:tc>
              </a:tr>
              <a:tr h="749808"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11h-12h30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Statuts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Luc Bougé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Olivier </a:t>
                      </a:r>
                      <a:r>
                        <a:rPr lang="fr-FR" sz="2000" dirty="0" err="1" smtClean="0"/>
                        <a:t>Goubet</a:t>
                      </a:r>
                      <a:endParaRPr lang="fr-FR" sz="2000" dirty="0"/>
                    </a:p>
                  </a:txBody>
                  <a:tcPr/>
                </a:tc>
              </a:tr>
              <a:tr h="749808"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13h30-15h00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Règlement Intérieur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Anne Guillaume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Julie </a:t>
                      </a:r>
                      <a:r>
                        <a:rPr lang="fr-FR" sz="2000" dirty="0" err="1" smtClean="0"/>
                        <a:t>Batut</a:t>
                      </a:r>
                      <a:endParaRPr lang="fr-FR" sz="2000" dirty="0"/>
                    </a:p>
                  </a:txBody>
                  <a:tcPr/>
                </a:tc>
              </a:tr>
              <a:tr h="749808"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15h20-17h00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Conseil Administration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Catherine Langlais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Colette </a:t>
                      </a:r>
                      <a:r>
                        <a:rPr lang="fr-FR" sz="2000" dirty="0" err="1" smtClean="0"/>
                        <a:t>Guillopé</a:t>
                      </a:r>
                      <a:endParaRPr lang="fr-FR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76733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62</TotalTime>
  <Words>37</Words>
  <Application>Microsoft Office PowerPoint</Application>
  <PresentationFormat>Grand écran</PresentationFormat>
  <Paragraphs>21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5" baseType="lpstr">
      <vt:lpstr>Arial</vt:lpstr>
      <vt:lpstr>Garamond</vt:lpstr>
      <vt:lpstr>Organique</vt:lpstr>
      <vt:lpstr>Présentation PowerPoint</vt:lpstr>
      <vt:lpstr>Président.e.s et secrétaires de séance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Sylvie</dc:creator>
  <cp:lastModifiedBy>Sylvie</cp:lastModifiedBy>
  <cp:revision>3</cp:revision>
  <dcterms:created xsi:type="dcterms:W3CDTF">2021-02-05T14:53:21Z</dcterms:created>
  <dcterms:modified xsi:type="dcterms:W3CDTF">2021-02-05T15:55:54Z</dcterms:modified>
</cp:coreProperties>
</file>