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1" autoAdjust="0"/>
    <p:restoredTop sz="94660"/>
  </p:normalViewPr>
  <p:slideViewPr>
    <p:cSldViewPr snapToGrid="0">
      <p:cViewPr varScale="1">
        <p:scale>
          <a:sx n="64" d="100"/>
          <a:sy n="64" d="100"/>
        </p:scale>
        <p:origin x="6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0D233-9A44-4F2E-A81D-269C914415F7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AFC-FAEF-4506-B50E-D2A3E0FCAD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50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0D233-9A44-4F2E-A81D-269C914415F7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AFC-FAEF-4506-B50E-D2A3E0FCAD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3079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0D233-9A44-4F2E-A81D-269C914415F7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AFC-FAEF-4506-B50E-D2A3E0FCAD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3076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0D233-9A44-4F2E-A81D-269C914415F7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AFC-FAEF-4506-B50E-D2A3E0FCAD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3507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0D233-9A44-4F2E-A81D-269C914415F7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AFC-FAEF-4506-B50E-D2A3E0FCAD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6650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0D233-9A44-4F2E-A81D-269C914415F7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AFC-FAEF-4506-B50E-D2A3E0FCAD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8485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0D233-9A44-4F2E-A81D-269C914415F7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AFC-FAEF-4506-B50E-D2A3E0FCAD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763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0D233-9A44-4F2E-A81D-269C914415F7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AFC-FAEF-4506-B50E-D2A3E0FCAD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549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0D233-9A44-4F2E-A81D-269C914415F7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AFC-FAEF-4506-B50E-D2A3E0FCAD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63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0D233-9A44-4F2E-A81D-269C914415F7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AFC-FAEF-4506-B50E-D2A3E0FCAD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81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0D233-9A44-4F2E-A81D-269C914415F7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AFC-FAEF-4506-B50E-D2A3E0FCAD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47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0D233-9A44-4F2E-A81D-269C914415F7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92AFC-FAEF-4506-B50E-D2A3E0FCAD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498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Préparatifs pour les 150 ans de la SFP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Guy Wormser</a:t>
            </a:r>
          </a:p>
          <a:p>
            <a:r>
              <a:rPr lang="fr-FR" dirty="0" smtClean="0"/>
              <a:t>6 octobre 2020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6832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2 réunions de brainstorming avant les vacances</a:t>
            </a:r>
          </a:p>
          <a:p>
            <a:r>
              <a:rPr lang="fr-FR" dirty="0" smtClean="0"/>
              <a:t>Comité d’organisation formé par les volontaires Bureau et CA auxquels ont été ajoutés tous les responsables de </a:t>
            </a:r>
            <a:r>
              <a:rPr lang="fr-FR" dirty="0" err="1" smtClean="0"/>
              <a:t>divisiobns</a:t>
            </a:r>
            <a:r>
              <a:rPr lang="fr-FR" dirty="0" smtClean="0"/>
              <a:t>, sections locales et </a:t>
            </a:r>
            <a:r>
              <a:rPr lang="fr-FR" dirty="0" smtClean="0"/>
              <a:t>commissions</a:t>
            </a:r>
          </a:p>
          <a:p>
            <a:pPr lvl="0"/>
            <a:r>
              <a:rPr lang="fr-FR" dirty="0"/>
              <a:t>Des personnalités invitées </a:t>
            </a:r>
            <a:r>
              <a:rPr lang="fr-FR" dirty="0" smtClean="0"/>
              <a:t>:</a:t>
            </a:r>
            <a:endParaRPr lang="fr-FR" dirty="0"/>
          </a:p>
          <a:p>
            <a:pPr lvl="1"/>
            <a:r>
              <a:rPr lang="fr-FR" dirty="0" smtClean="0"/>
              <a:t>OK de Jacqueline </a:t>
            </a:r>
            <a:r>
              <a:rPr lang="fr-FR" dirty="0"/>
              <a:t>Bloch (académie des sciences</a:t>
            </a:r>
            <a:r>
              <a:rPr lang="fr-FR" dirty="0" smtClean="0"/>
              <a:t>),Luc </a:t>
            </a:r>
            <a:r>
              <a:rPr lang="fr-FR" dirty="0"/>
              <a:t>Bergé (EPS), Philippe Adam (SFO), David </a:t>
            </a:r>
            <a:r>
              <a:rPr lang="fr-FR" dirty="0" err="1"/>
              <a:t>Louapre</a:t>
            </a:r>
            <a:endParaRPr lang="fr-FR" dirty="0"/>
          </a:p>
          <a:p>
            <a:pPr lvl="1"/>
            <a:r>
              <a:rPr lang="fr-FR" dirty="0" smtClean="0"/>
              <a:t> 1 ou 2 personnes de l’académie des technologies</a:t>
            </a:r>
          </a:p>
          <a:p>
            <a:r>
              <a:rPr lang="fr-FR" dirty="0" smtClean="0"/>
              <a:t>Modèle </a:t>
            </a:r>
            <a:r>
              <a:rPr lang="fr-FR" dirty="0" smtClean="0"/>
              <a:t>de gouvernance soumis au bureau : très peu de retours donc considéré comme approuvé pour le moment</a:t>
            </a:r>
          </a:p>
          <a:p>
            <a:r>
              <a:rPr lang="fr-FR" dirty="0" smtClean="0"/>
              <a:t>Création d’un comité exécutif chargé d’arbitrer suite aux propositions du comité d’organisation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0611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fr-FR" dirty="0"/>
              <a:t>Convaincre la communauté que la SFP est utile</a:t>
            </a:r>
          </a:p>
          <a:p>
            <a:pPr lvl="0"/>
            <a:r>
              <a:rPr lang="fr-FR" dirty="0"/>
              <a:t>Retracer l’histoire de la SFP à travers les archives (Valérie </a:t>
            </a:r>
            <a:r>
              <a:rPr lang="fr-FR" dirty="0" err="1"/>
              <a:t>Tesnière</a:t>
            </a:r>
            <a:r>
              <a:rPr lang="fr-FR" dirty="0"/>
              <a:t>), </a:t>
            </a:r>
          </a:p>
          <a:p>
            <a:r>
              <a:rPr lang="fr-FR" dirty="0"/>
              <a:t>Commission Histoire Christian </a:t>
            </a:r>
            <a:r>
              <a:rPr lang="fr-FR" dirty="0" err="1"/>
              <a:t>Bracco</a:t>
            </a:r>
            <a:r>
              <a:rPr lang="fr-FR" dirty="0"/>
              <a:t>/</a:t>
            </a:r>
            <a:r>
              <a:rPr lang="fr-FR" dirty="0" err="1"/>
              <a:t>Titaina</a:t>
            </a:r>
            <a:endParaRPr lang="fr-FR" dirty="0"/>
          </a:p>
          <a:p>
            <a:r>
              <a:rPr lang="fr-FR" dirty="0"/>
              <a:t>Liens avec les historiens des sciences</a:t>
            </a:r>
          </a:p>
          <a:p>
            <a:r>
              <a:rPr lang="fr-FR" dirty="0"/>
              <a:t>Liens avec l’histoire de la physique, </a:t>
            </a:r>
          </a:p>
          <a:p>
            <a:pPr lvl="0"/>
            <a:r>
              <a:rPr lang="fr-FR" dirty="0"/>
              <a:t>Rôle de la SFP passé, présent, futur (réponse enjeux sociétaux)</a:t>
            </a:r>
          </a:p>
          <a:p>
            <a:r>
              <a:rPr lang="fr-FR" dirty="0"/>
              <a:t>Commissions transverses, thèmes sociétaux, parité, médiation</a:t>
            </a:r>
            <a:r>
              <a:rPr lang="fr-FR" dirty="0" smtClean="0"/>
              <a:t>*</a:t>
            </a:r>
            <a:endParaRPr lang="fr-FR" dirty="0"/>
          </a:p>
          <a:p>
            <a:r>
              <a:rPr lang="fr-FR" dirty="0" err="1"/>
              <a:t>Role</a:t>
            </a:r>
            <a:r>
              <a:rPr lang="fr-FR" dirty="0"/>
              <a:t> de la SFP vis-à-vis des » autorités » et de la </a:t>
            </a:r>
            <a:r>
              <a:rPr lang="fr-FR" dirty="0" smtClean="0"/>
              <a:t>communauté</a:t>
            </a:r>
            <a:endParaRPr lang="fr-FR" dirty="0"/>
          </a:p>
          <a:p>
            <a:r>
              <a:rPr lang="fr-FR" dirty="0"/>
              <a:t>Augmenter </a:t>
            </a:r>
            <a:r>
              <a:rPr lang="fr-FR" dirty="0" err="1"/>
              <a:t>nbre</a:t>
            </a:r>
            <a:r>
              <a:rPr lang="fr-FR" dirty="0"/>
              <a:t> d’adhérents et </a:t>
            </a:r>
            <a:r>
              <a:rPr lang="fr-FR" dirty="0" smtClean="0"/>
              <a:t>laboratoires</a:t>
            </a:r>
          </a:p>
          <a:p>
            <a:r>
              <a:rPr lang="fr-FR" b="1" dirty="0" smtClean="0"/>
              <a:t>Produire </a:t>
            </a:r>
            <a:r>
              <a:rPr lang="fr-FR" b="1" dirty="0"/>
              <a:t>des documents écrits (</a:t>
            </a:r>
            <a:r>
              <a:rPr lang="fr-FR" b="1" dirty="0" err="1"/>
              <a:t>numero</a:t>
            </a:r>
            <a:r>
              <a:rPr lang="fr-FR" b="1" dirty="0"/>
              <a:t> spécial Reflets…, </a:t>
            </a:r>
            <a:r>
              <a:rPr lang="fr-FR" b="1" dirty="0" err="1"/>
              <a:t>cf</a:t>
            </a:r>
            <a:r>
              <a:rPr lang="fr-FR" b="1" dirty="0"/>
              <a:t> année mondiale de la Physique, année de la lumière)</a:t>
            </a:r>
            <a:r>
              <a:rPr lang="fr-FR" dirty="0"/>
              <a:t> 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fr-FR" dirty="0"/>
              <a:t>Rapprochement société sœurs (</a:t>
            </a:r>
            <a:r>
              <a:rPr lang="fr-FR" dirty="0" err="1"/>
              <a:t>cf</a:t>
            </a:r>
            <a:r>
              <a:rPr lang="fr-FR" dirty="0"/>
              <a:t> </a:t>
            </a:r>
            <a:r>
              <a:rPr lang="fr-FR" dirty="0" smtClean="0"/>
              <a:t>Mathématiques)</a:t>
            </a:r>
          </a:p>
          <a:p>
            <a:pPr lvl="0"/>
            <a:r>
              <a:rPr lang="fr-FR" dirty="0" smtClean="0"/>
              <a:t>Rapprochement </a:t>
            </a:r>
            <a:r>
              <a:rPr lang="fr-FR" dirty="0"/>
              <a:t>international</a:t>
            </a:r>
          </a:p>
          <a:p>
            <a:pPr lvl="0"/>
            <a:r>
              <a:rPr lang="fr-FR" dirty="0"/>
              <a:t>Collecte de capital en vue de nouveaux prix ?</a:t>
            </a:r>
          </a:p>
          <a:p>
            <a:pPr lvl="0"/>
            <a:r>
              <a:rPr lang="fr-FR" dirty="0"/>
              <a:t>Rapprochement avec les entreprises</a:t>
            </a:r>
          </a:p>
          <a:p>
            <a:pPr lvl="0"/>
            <a:r>
              <a:rPr lang="fr-FR" dirty="0"/>
              <a:t>Rapprochement avec les jeunes (attentes et contributions)</a:t>
            </a:r>
          </a:p>
          <a:p>
            <a:pPr lvl="0"/>
            <a:r>
              <a:rPr lang="fr-FR" dirty="0"/>
              <a:t>Toucher le grand public (importance de la physique, réponse aux enjeux sociétaux)</a:t>
            </a:r>
          </a:p>
          <a:p>
            <a:pPr lvl="0"/>
            <a:r>
              <a:rPr lang="fr-FR" dirty="0"/>
              <a:t>Mettre la physique en avant </a:t>
            </a:r>
          </a:p>
          <a:p>
            <a:pPr lvl="0"/>
            <a:r>
              <a:rPr lang="fr-FR" dirty="0"/>
              <a:t>Interactions avec le monde scolaire (élèves et professeurs, </a:t>
            </a:r>
            <a:r>
              <a:rPr lang="fr-FR" dirty="0" err="1"/>
              <a:t>cégénial</a:t>
            </a:r>
            <a:r>
              <a:rPr lang="fr-FR" dirty="0"/>
              <a:t>, monde rural)</a:t>
            </a:r>
          </a:p>
          <a:p>
            <a:pPr lvl="0"/>
            <a:r>
              <a:rPr lang="fr-FR" dirty="0"/>
              <a:t>Les métiers de la physique (visites de labos industriels, main à la pâte)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9789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Listes des actions proposées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Jeux/concours/défis</a:t>
            </a:r>
          </a:p>
          <a:p>
            <a:r>
              <a:rPr lang="fr-FR" dirty="0"/>
              <a:t>Réseaux sociaux  (</a:t>
            </a:r>
            <a:r>
              <a:rPr lang="fr-FR" dirty="0" err="1"/>
              <a:t>youtube</a:t>
            </a:r>
            <a:r>
              <a:rPr lang="fr-FR" dirty="0"/>
              <a:t> )</a:t>
            </a:r>
          </a:p>
          <a:p>
            <a:r>
              <a:rPr lang="fr-FR" dirty="0"/>
              <a:t>Colloque général </a:t>
            </a:r>
          </a:p>
          <a:p>
            <a:r>
              <a:rPr lang="fr-FR" dirty="0"/>
              <a:t>Création de prix </a:t>
            </a:r>
          </a:p>
          <a:p>
            <a:r>
              <a:rPr lang="fr-FR" dirty="0"/>
              <a:t>Cycle de conférences scientifiques) les défis des N prochaines années</a:t>
            </a:r>
          </a:p>
          <a:p>
            <a:r>
              <a:rPr lang="fr-FR" dirty="0"/>
              <a:t>Cycle de conférences : étalées sur l’année dans les sections locales, 5/6 par an</a:t>
            </a:r>
          </a:p>
          <a:p>
            <a:r>
              <a:rPr lang="fr-FR" dirty="0"/>
              <a:t>Fête de la science / parrainer ?</a:t>
            </a:r>
          </a:p>
          <a:p>
            <a:r>
              <a:rPr lang="fr-FR" dirty="0"/>
              <a:t>Manifestations </a:t>
            </a:r>
            <a:r>
              <a:rPr lang="fr-FR" dirty="0" smtClean="0"/>
              <a:t>itinérantes</a:t>
            </a:r>
          </a:p>
          <a:p>
            <a:r>
              <a:rPr lang="fr-FR" dirty="0"/>
              <a:t>Expositions (CNAM, la Villette, micro-Palais de la Découverte, établissements avec collections d’instruments, CCSTI</a:t>
            </a:r>
            <a:r>
              <a:rPr lang="fr-FR" dirty="0" smtClean="0"/>
              <a:t>)</a:t>
            </a:r>
          </a:p>
          <a:p>
            <a:r>
              <a:rPr lang="fr-FR" dirty="0" smtClean="0"/>
              <a:t>Ecrire un livre sur les 150 ans de la SFP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Adhésion </a:t>
            </a:r>
            <a:r>
              <a:rPr lang="fr-FR" dirty="0"/>
              <a:t>à la AMCSTI (association des musées et centres pour le développement de la culture scientifique, technologique et industrielle) un thème annuel</a:t>
            </a:r>
          </a:p>
          <a:p>
            <a:r>
              <a:rPr lang="fr-FR" dirty="0"/>
              <a:t>Appel à projets divisions/sections/commissions pour attribution label (et budget ?)</a:t>
            </a:r>
          </a:p>
          <a:p>
            <a:r>
              <a:rPr lang="fr-FR" dirty="0"/>
              <a:t>Définir des thèmes par période, définir des slogans </a:t>
            </a:r>
          </a:p>
          <a:p>
            <a:r>
              <a:rPr lang="fr-FR" dirty="0"/>
              <a:t>Nuit de la Physique 2023</a:t>
            </a:r>
          </a:p>
          <a:p>
            <a:r>
              <a:rPr lang="fr-FR" dirty="0"/>
              <a:t>Participation aux 100 ans de l’IUPAP (Sorbonne) 200 participants</a:t>
            </a:r>
          </a:p>
          <a:p>
            <a:r>
              <a:rPr lang="fr-FR" dirty="0"/>
              <a:t>Forum :  thèmes modalités d’enseignement, organisation de l’ESR, impact de la physique sur la société, physique sans frontières, open sciences, les métiers de la physique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97795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Comité </a:t>
            </a:r>
            <a:r>
              <a:rPr lang="fr-FR" dirty="0" smtClean="0"/>
              <a:t>exécutif :première réunion mi novembre (16/11 à 14h)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/>
              <a:t>la présidence de la SFP (président, vice président, secrétaire général)</a:t>
            </a:r>
          </a:p>
          <a:p>
            <a:pPr lvl="0"/>
            <a:r>
              <a:rPr lang="fr-FR" dirty="0"/>
              <a:t>le trésorier de la SFP</a:t>
            </a:r>
          </a:p>
          <a:p>
            <a:pPr lvl="0"/>
            <a:r>
              <a:rPr lang="fr-FR" dirty="0"/>
              <a:t>6 membres élus au sein des composantes de la </a:t>
            </a:r>
            <a:r>
              <a:rPr lang="fr-FR" dirty="0" smtClean="0"/>
              <a:t>SFP</a:t>
            </a:r>
          </a:p>
          <a:p>
            <a:pPr lvl="1"/>
            <a:r>
              <a:rPr lang="fr-FR" dirty="0" smtClean="0"/>
              <a:t>Stéphanie </a:t>
            </a:r>
            <a:r>
              <a:rPr lang="fr-FR" dirty="0" smtClean="0"/>
              <a:t>Escoffier, Catherine </a:t>
            </a:r>
            <a:r>
              <a:rPr lang="fr-FR" dirty="0" err="1" smtClean="0"/>
              <a:t>Quillet</a:t>
            </a:r>
            <a:r>
              <a:rPr lang="fr-FR" dirty="0" smtClean="0"/>
              <a:t> </a:t>
            </a:r>
            <a:r>
              <a:rPr lang="fr-FR" dirty="0" smtClean="0"/>
              <a:t>, </a:t>
            </a:r>
            <a:r>
              <a:rPr lang="fr-FR" dirty="0" smtClean="0"/>
              <a:t>Bart van </a:t>
            </a:r>
            <a:r>
              <a:rPr lang="fr-FR" dirty="0" err="1" smtClean="0"/>
              <a:t>Tiggelen</a:t>
            </a:r>
            <a:r>
              <a:rPr lang="fr-FR" dirty="0" smtClean="0"/>
              <a:t>, Jérôme </a:t>
            </a:r>
            <a:r>
              <a:rPr lang="fr-FR" dirty="0" err="1" smtClean="0"/>
              <a:t>Pacaud</a:t>
            </a:r>
            <a:r>
              <a:rPr lang="fr-FR" dirty="0" smtClean="0"/>
              <a:t>, Gérard Bonhomme, Wilfried Blanc</a:t>
            </a:r>
            <a:endParaRPr lang="fr-FR" dirty="0"/>
          </a:p>
          <a:p>
            <a:pPr lvl="0"/>
            <a:r>
              <a:rPr lang="fr-FR" dirty="0"/>
              <a:t>1 représentant des jeunes </a:t>
            </a:r>
            <a:r>
              <a:rPr lang="fr-FR" dirty="0" smtClean="0"/>
              <a:t>adhérents</a:t>
            </a:r>
          </a:p>
          <a:p>
            <a:pPr lvl="1"/>
            <a:r>
              <a:rPr lang="fr-FR" dirty="0" smtClean="0"/>
              <a:t>Binôme proposé par Arnaud : Manon Evin ,  Justin Chaillot</a:t>
            </a:r>
            <a:endParaRPr lang="fr-FR" dirty="0"/>
          </a:p>
          <a:p>
            <a:pPr lvl="0"/>
            <a:r>
              <a:rPr lang="fr-FR" dirty="0" smtClean="0"/>
              <a:t>La </a:t>
            </a:r>
            <a:r>
              <a:rPr lang="fr-FR" dirty="0"/>
              <a:t>responsable communication de la SFP</a:t>
            </a:r>
          </a:p>
          <a:p>
            <a:r>
              <a:rPr lang="fr-FR" dirty="0"/>
              <a:t>Le chef de projet est invité permanent.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7246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Grand parrain/Grande marraine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Sondage lancé à l’ensemble du comité d’organisation</a:t>
            </a:r>
          </a:p>
          <a:p>
            <a:r>
              <a:rPr lang="fr-FR" dirty="0" smtClean="0"/>
              <a:t>23 réponses (22+1 hors délai)</a:t>
            </a:r>
          </a:p>
          <a:p>
            <a:pPr lvl="1"/>
            <a:r>
              <a:rPr lang="fr-FR" dirty="0" smtClean="0"/>
              <a:t>9 voix Françoise Combes</a:t>
            </a:r>
          </a:p>
          <a:p>
            <a:pPr lvl="1"/>
            <a:r>
              <a:rPr lang="fr-FR" dirty="0" smtClean="0"/>
              <a:t>6 voix </a:t>
            </a:r>
            <a:r>
              <a:rPr lang="fr-FR" dirty="0" err="1" smtClean="0"/>
              <a:t>Clausie</a:t>
            </a:r>
            <a:r>
              <a:rPr lang="fr-FR" dirty="0" smtClean="0"/>
              <a:t> Haigneré</a:t>
            </a:r>
          </a:p>
          <a:p>
            <a:pPr lvl="1"/>
            <a:r>
              <a:rPr lang="fr-FR" dirty="0" smtClean="0"/>
              <a:t>5 voix Thomas </a:t>
            </a:r>
            <a:r>
              <a:rPr lang="fr-FR" dirty="0" err="1" smtClean="0"/>
              <a:t>Pesquet</a:t>
            </a:r>
            <a:endParaRPr lang="fr-FR" dirty="0" smtClean="0"/>
          </a:p>
          <a:p>
            <a:pPr lvl="1"/>
            <a:r>
              <a:rPr lang="fr-FR" dirty="0" smtClean="0"/>
              <a:t>2 Valérie Masson Delmotte</a:t>
            </a:r>
          </a:p>
          <a:p>
            <a:pPr lvl="1"/>
            <a:r>
              <a:rPr lang="fr-FR" dirty="0" smtClean="0"/>
              <a:t>1 voix </a:t>
            </a:r>
            <a:r>
              <a:rPr lang="fr-FR" dirty="0" err="1" smtClean="0"/>
              <a:t>jean-Louis</a:t>
            </a:r>
            <a:r>
              <a:rPr lang="fr-FR" dirty="0" smtClean="0"/>
              <a:t> Etienne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634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Prochaines étapes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Réunion </a:t>
            </a:r>
            <a:r>
              <a:rPr lang="fr-FR" dirty="0" smtClean="0"/>
              <a:t>comité d’organisation </a:t>
            </a:r>
            <a:r>
              <a:rPr lang="fr-FR" dirty="0" smtClean="0"/>
              <a:t>le 9/11 à 11H: </a:t>
            </a:r>
            <a:r>
              <a:rPr lang="fr-FR" dirty="0" err="1" smtClean="0"/>
              <a:t>reflexions</a:t>
            </a:r>
            <a:r>
              <a:rPr lang="fr-FR" dirty="0" smtClean="0"/>
              <a:t> sur le congrès 2023 le plus urgent : date et lieu(x) dans </a:t>
            </a:r>
            <a:r>
              <a:rPr lang="fr-FR" dirty="0" smtClean="0"/>
              <a:t>Paris</a:t>
            </a:r>
          </a:p>
          <a:p>
            <a:r>
              <a:rPr lang="fr-FR" dirty="0" smtClean="0"/>
              <a:t>Réunion </a:t>
            </a:r>
            <a:r>
              <a:rPr lang="fr-FR" dirty="0" err="1" smtClean="0"/>
              <a:t>comiét</a:t>
            </a:r>
            <a:r>
              <a:rPr lang="fr-FR" dirty="0" smtClean="0"/>
              <a:t> exécutif 16/11 à 14h</a:t>
            </a:r>
            <a:endParaRPr lang="fr-FR" dirty="0" smtClean="0"/>
          </a:p>
          <a:p>
            <a:r>
              <a:rPr lang="fr-FR" dirty="0" smtClean="0"/>
              <a:t>Contacter Grand parrain/grande marraine</a:t>
            </a:r>
          </a:p>
          <a:p>
            <a:r>
              <a:rPr lang="fr-FR" dirty="0" smtClean="0"/>
              <a:t>Lancement Forum 150 ans</a:t>
            </a:r>
          </a:p>
          <a:p>
            <a:r>
              <a:rPr lang="fr-FR" dirty="0" smtClean="0"/>
              <a:t>Contacter ministère Fête de la science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98802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428</Words>
  <Application>Microsoft Office PowerPoint</Application>
  <PresentationFormat>Grand écran</PresentationFormat>
  <Paragraphs>71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Préparatifs pour les 150 ans de la SFP</vt:lpstr>
      <vt:lpstr>Rappel</vt:lpstr>
      <vt:lpstr>Objectifs</vt:lpstr>
      <vt:lpstr>Listes des actions proposées</vt:lpstr>
      <vt:lpstr>Comité exécutif :première réunion mi novembre (16/11 à 14h)</vt:lpstr>
      <vt:lpstr>Grand parrain/Grande marraine</vt:lpstr>
      <vt:lpstr>Prochaines étapes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Préparatifs pour les 150 ans de la SFP</dc:title>
  <dc:creator>Guy Wormser</dc:creator>
  <cp:lastModifiedBy>Guy Wormser</cp:lastModifiedBy>
  <cp:revision>6</cp:revision>
  <dcterms:created xsi:type="dcterms:W3CDTF">2020-10-06T08:55:56Z</dcterms:created>
  <dcterms:modified xsi:type="dcterms:W3CDTF">2020-10-27T11:40:53Z</dcterms:modified>
</cp:coreProperties>
</file>