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6"/>
  </p:notesMasterIdLst>
  <p:sldIdLst>
    <p:sldId id="260" r:id="rId2"/>
    <p:sldId id="257" r:id="rId3"/>
    <p:sldId id="258" r:id="rId4"/>
    <p:sldId id="259" r:id="rId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314"/>
    <a:srgbClr val="00294B"/>
    <a:srgbClr val="456487"/>
    <a:srgbClr val="FF6700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8233" autoAdjust="0"/>
  </p:normalViewPr>
  <p:slideViewPr>
    <p:cSldViewPr>
      <p:cViewPr varScale="1">
        <p:scale>
          <a:sx n="138" d="100"/>
          <a:sy n="138" d="100"/>
        </p:scale>
        <p:origin x="408" y="12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01/10/2020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0"/>
            <a:ext cx="10772422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72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692" r:id="rId4"/>
    <p:sldLayoutId id="2147483708" r:id="rId5"/>
    <p:sldLayoutId id="2147483709" r:id="rId6"/>
    <p:sldLayoutId id="2147483702" r:id="rId7"/>
    <p:sldLayoutId id="2147483703" r:id="rId8"/>
    <p:sldLayoutId id="2147483704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434059" y="669924"/>
            <a:ext cx="6840760" cy="72707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Algerian" panose="04020705040A02060702" pitchFamily="82" charset="0"/>
              </a:rPr>
              <a:t>Travaux   CPER   SUPRATECH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77875" y="1930326"/>
            <a:ext cx="9585825" cy="3255963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  <a:t>Création d’un nouveau hall de montage au bâtiment 106. </a:t>
            </a:r>
            <a:r>
              <a:rPr lang="fr-FR" sz="21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(opération terminée)</a:t>
            </a:r>
          </a:p>
          <a:p>
            <a:endParaRPr lang="fr-FR" dirty="0"/>
          </a:p>
          <a:p>
            <a: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  <a:t>Pose d’une porte blindée pour assurer la radioprotection du hall d’expériences du bâtiment 106.</a:t>
            </a:r>
            <a:r>
              <a:rPr lang="fr-FR" sz="21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(opération en cours)</a:t>
            </a:r>
          </a:p>
          <a:p>
            <a:endParaRPr lang="fr-FR" sz="2400" dirty="0">
              <a:solidFill>
                <a:srgbClr val="E05314"/>
              </a:solidFill>
              <a:latin typeface="Arial Rounded MT Bold" panose="020F0704030504030204" pitchFamily="34" charset="0"/>
            </a:endParaRPr>
          </a:p>
          <a:p>
            <a: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  <a:t>Création d’une fosse dans le hall d’expériences du bâtiment 103.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fr-FR" sz="21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(opération à venir)</a:t>
            </a:r>
          </a:p>
          <a:p>
            <a:endParaRPr lang="fr-FR" dirty="0">
              <a:solidFill>
                <a:srgbClr val="E0531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Octobre 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Richard </a:t>
            </a:r>
            <a:r>
              <a:rPr lang="fr-FR" dirty="0" err="1"/>
              <a:t>Martret</a:t>
            </a:r>
            <a:r>
              <a:rPr lang="fr-FR" dirty="0"/>
              <a:t>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5" name="Titre 8">
            <a:extLst>
              <a:ext uri="{FF2B5EF4-FFF2-40B4-BE49-F238E27FC236}">
                <a16:creationId xmlns:a16="http://schemas.microsoft.com/office/drawing/2014/main" id="{A76D49C9-08A1-4FA7-9EFD-3F7A4C11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051" y="176303"/>
            <a:ext cx="5688012" cy="431800"/>
          </a:xfrm>
        </p:spPr>
        <p:txBody>
          <a:bodyPr>
            <a:normAutofit fontScale="90000"/>
          </a:bodyPr>
          <a:lstStyle/>
          <a:p>
            <a:r>
              <a:rPr lang="fr-FR" dirty="0"/>
              <a:t>CPER - Vide et Surfaces  </a:t>
            </a:r>
            <a:r>
              <a:rPr lang="fr-FR" dirty="0" err="1"/>
              <a:t>Supratech</a:t>
            </a:r>
            <a:r>
              <a:rPr lang="fr-FR" dirty="0"/>
              <a:t>  Bilan 2020</a:t>
            </a:r>
          </a:p>
        </p:txBody>
      </p:sp>
    </p:spTree>
    <p:extLst>
      <p:ext uri="{BB962C8B-B14F-4D97-AF65-F5344CB8AC3E}">
        <p14:creationId xmlns:p14="http://schemas.microsoft.com/office/powerpoint/2010/main" val="34392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2117013" y="297680"/>
            <a:ext cx="9290048" cy="72707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  <a:t>Création d’un nouveau hall de montage au bâtiment 106.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Octobre 2020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Richard </a:t>
            </a:r>
            <a:r>
              <a:rPr lang="fr-FR" dirty="0" err="1"/>
              <a:t>Martret</a:t>
            </a:r>
            <a:r>
              <a:rPr lang="fr-FR" dirty="0"/>
              <a:t>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290043" y="142878"/>
            <a:ext cx="8482732" cy="432048"/>
          </a:xfrm>
        </p:spPr>
        <p:txBody>
          <a:bodyPr>
            <a:normAutofit/>
          </a:bodyPr>
          <a:lstStyle/>
          <a:p>
            <a:r>
              <a:rPr lang="fr-FR" dirty="0"/>
              <a:t>CPER - Vide et Surfaces  </a:t>
            </a:r>
            <a:r>
              <a:rPr lang="fr-FR" dirty="0" err="1"/>
              <a:t>Supratech</a:t>
            </a:r>
            <a:r>
              <a:rPr lang="fr-FR" dirty="0"/>
              <a:t>  Bilan 2020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49812F-B5C5-4F0F-AA64-C610F9CC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89" y="3883760"/>
            <a:ext cx="3017948" cy="169759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51F4E19-090D-421D-BB26-5665B2A56A69}"/>
              </a:ext>
            </a:extLst>
          </p:cNvPr>
          <p:cNvSpPr txBox="1"/>
          <p:nvPr/>
        </p:nvSpPr>
        <p:spPr>
          <a:xfrm>
            <a:off x="1353939" y="482994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EF8258-609C-4C30-B0AA-99801F5C580C}"/>
              </a:ext>
            </a:extLst>
          </p:cNvPr>
          <p:cNvSpPr txBox="1"/>
          <p:nvPr/>
        </p:nvSpPr>
        <p:spPr>
          <a:xfrm>
            <a:off x="43043" y="1883589"/>
            <a:ext cx="4846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-Analyse du sol (sondages) </a:t>
            </a:r>
            <a:r>
              <a:rPr lang="fr-FR" sz="1800" i="1" dirty="0">
                <a:solidFill>
                  <a:srgbClr val="FF0000"/>
                </a:solidFill>
              </a:rPr>
              <a:t>janvier 2019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F474E6-D44B-4328-A5F6-69B682446DB7}"/>
              </a:ext>
            </a:extLst>
          </p:cNvPr>
          <p:cNvSpPr txBox="1"/>
          <p:nvPr/>
        </p:nvSpPr>
        <p:spPr>
          <a:xfrm>
            <a:off x="346424" y="2201659"/>
            <a:ext cx="821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-Déconstruction du laboratoire « </a:t>
            </a:r>
            <a:r>
              <a:rPr lang="fr-FR" b="1" dirty="0" err="1"/>
              <a:t>Clups</a:t>
            </a:r>
            <a:r>
              <a:rPr lang="fr-FR" b="1" dirty="0"/>
              <a:t> » </a:t>
            </a:r>
            <a:r>
              <a:rPr lang="fr-FR" sz="1800" i="1" dirty="0">
                <a:solidFill>
                  <a:srgbClr val="FF0000"/>
                </a:solidFill>
              </a:rPr>
              <a:t>début du chantier février 2019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389319-25FF-47A0-BD11-D5EBF789DF38}"/>
              </a:ext>
            </a:extLst>
          </p:cNvPr>
          <p:cNvSpPr txBox="1"/>
          <p:nvPr/>
        </p:nvSpPr>
        <p:spPr>
          <a:xfrm>
            <a:off x="345185" y="3121699"/>
            <a:ext cx="9025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-Travaux de finition (Peinture, Electricité, Plomberie) </a:t>
            </a:r>
            <a:r>
              <a:rPr lang="fr-FR" sz="1800" i="1" dirty="0">
                <a:solidFill>
                  <a:srgbClr val="FF0000"/>
                </a:solidFill>
              </a:rPr>
              <a:t>réception Octobre 2020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00F211A-B262-4E03-B3E3-494714FCB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95" y="3533800"/>
            <a:ext cx="3017948" cy="227780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3C31D2-2CB2-4185-9E0E-17918CB11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42" b="23264"/>
          <a:stretch/>
        </p:blipFill>
        <p:spPr>
          <a:xfrm>
            <a:off x="8651825" y="1103334"/>
            <a:ext cx="1701371" cy="154542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015FCC3-B158-4F9F-A6AF-74FFA177F078}"/>
              </a:ext>
            </a:extLst>
          </p:cNvPr>
          <p:cNvCxnSpPr>
            <a:stCxn id="5" idx="3"/>
          </p:cNvCxnSpPr>
          <p:nvPr/>
        </p:nvCxnSpPr>
        <p:spPr>
          <a:xfrm>
            <a:off x="4889241" y="2083644"/>
            <a:ext cx="342805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363570C7-CE20-4D57-8EF3-09EFC1CA0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20" y="3887680"/>
            <a:ext cx="3017948" cy="169759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5BCE682-BF83-4C47-91B3-3A754F1ED075}"/>
              </a:ext>
            </a:extLst>
          </p:cNvPr>
          <p:cNvSpPr txBox="1"/>
          <p:nvPr/>
        </p:nvSpPr>
        <p:spPr>
          <a:xfrm>
            <a:off x="-35623" y="2511461"/>
            <a:ext cx="8129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-Création d’un grand hall de 250m2, pose d’un pont de 5T, pose </a:t>
            </a:r>
          </a:p>
          <a:p>
            <a:r>
              <a:rPr lang="fr-FR" b="1" dirty="0">
                <a:solidFill>
                  <a:srgbClr val="0070C0"/>
                </a:solidFill>
              </a:rPr>
              <a:t> d’une résine </a:t>
            </a:r>
            <a:r>
              <a:rPr lang="fr-FR" sz="1800" i="1" dirty="0">
                <a:solidFill>
                  <a:srgbClr val="FF0000"/>
                </a:solidFill>
              </a:rPr>
              <a:t>réception février 2020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6E5128-C5BF-4C51-AA7F-EF76611BBBE1}"/>
              </a:ext>
            </a:extLst>
          </p:cNvPr>
          <p:cNvSpPr txBox="1"/>
          <p:nvPr/>
        </p:nvSpPr>
        <p:spPr>
          <a:xfrm>
            <a:off x="57795" y="1234888"/>
            <a:ext cx="7241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-Phase diagnostique et étude de faisabilité </a:t>
            </a:r>
            <a:r>
              <a:rPr lang="fr-FR" sz="1800" i="1" dirty="0">
                <a:solidFill>
                  <a:srgbClr val="FF0000"/>
                </a:solidFill>
              </a:rPr>
              <a:t>1</a:t>
            </a:r>
            <a:r>
              <a:rPr lang="fr-FR" sz="1800" i="1" baseline="30000" dirty="0">
                <a:solidFill>
                  <a:srgbClr val="FF0000"/>
                </a:solidFill>
              </a:rPr>
              <a:t>er</a:t>
            </a:r>
            <a:r>
              <a:rPr lang="fr-FR" sz="1800" i="1" dirty="0">
                <a:solidFill>
                  <a:srgbClr val="FF0000"/>
                </a:solidFill>
              </a:rPr>
              <a:t> trimestre 2017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5DFDC7-A25B-41A5-ABDD-1CF85F8956C8}"/>
              </a:ext>
            </a:extLst>
          </p:cNvPr>
          <p:cNvSpPr txBox="1"/>
          <p:nvPr/>
        </p:nvSpPr>
        <p:spPr>
          <a:xfrm>
            <a:off x="419579" y="1583897"/>
            <a:ext cx="5910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-Phase Etude et diffusion DCE </a:t>
            </a:r>
            <a:r>
              <a:rPr lang="fr-FR" sz="1800" i="1" dirty="0">
                <a:solidFill>
                  <a:srgbClr val="FF0000"/>
                </a:solidFill>
              </a:rPr>
              <a:t>4</a:t>
            </a:r>
            <a:r>
              <a:rPr lang="fr-FR" sz="1800" i="1" baseline="30000" dirty="0">
                <a:solidFill>
                  <a:srgbClr val="FF0000"/>
                </a:solidFill>
              </a:rPr>
              <a:t>ème</a:t>
            </a:r>
            <a:r>
              <a:rPr lang="fr-FR" sz="1800" i="1" dirty="0">
                <a:solidFill>
                  <a:srgbClr val="FF0000"/>
                </a:solidFill>
              </a:rPr>
              <a:t> trimestre 2018</a:t>
            </a:r>
          </a:p>
        </p:txBody>
      </p:sp>
    </p:spTree>
    <p:extLst>
      <p:ext uri="{BB962C8B-B14F-4D97-AF65-F5344CB8AC3E}">
        <p14:creationId xmlns:p14="http://schemas.microsoft.com/office/powerpoint/2010/main" val="13853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1" grpId="0"/>
      <p:bldP spid="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Octobre 2020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Richard </a:t>
            </a:r>
            <a:r>
              <a:rPr lang="fr-FR" dirty="0" err="1"/>
              <a:t>Martret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857995" y="740179"/>
            <a:ext cx="8496944" cy="115912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  <a:t>Pose d’une porte blindée pour assurer la radioprotection du hall d’expériences du bâtiment 106.</a:t>
            </a:r>
            <a:b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</a:b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0D39872-0FE2-4A79-A328-1BB36BF9E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517" y="1762156"/>
            <a:ext cx="8987311" cy="727075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 pour deux portes (bât 103 et 106)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de la 1</a:t>
            </a:r>
            <a:r>
              <a:rPr lang="fr-FR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porte </a:t>
            </a:r>
            <a:r>
              <a:rPr lang="fr-FR" sz="1800" b="0" i="1" dirty="0">
                <a:solidFill>
                  <a:srgbClr val="FF0000"/>
                </a:solidFill>
              </a:rPr>
              <a:t>juin 2018 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de la 2</a:t>
            </a:r>
            <a:r>
              <a:rPr lang="fr-FR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porte en cours </a:t>
            </a:r>
            <a:r>
              <a:rPr lang="fr-FR" sz="2000" i="1" dirty="0">
                <a:solidFill>
                  <a:srgbClr val="FF0000"/>
                </a:solidFill>
              </a:rPr>
              <a:t>, </a:t>
            </a:r>
            <a:r>
              <a:rPr lang="fr-FR" sz="1800" b="0" i="1" dirty="0">
                <a:solidFill>
                  <a:srgbClr val="FF0000"/>
                </a:solidFill>
              </a:rPr>
              <a:t>réception début Octobre 2020</a:t>
            </a:r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895DD1BD-BBD6-498F-9380-C4BA4BB06F44}"/>
              </a:ext>
            </a:extLst>
          </p:cNvPr>
          <p:cNvSpPr txBox="1">
            <a:spLocks/>
          </p:cNvSpPr>
          <p:nvPr/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CPER - Vide et Surfaces  Supratech  Bilan 2020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FB61A3-79E3-48C9-95A7-F7184BDF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5" y="2741711"/>
            <a:ext cx="4480498" cy="25202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25F164-CC95-45D1-A9E6-E69B8EB3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235" y="2740675"/>
            <a:ext cx="448049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37915" y="578522"/>
            <a:ext cx="10081120" cy="103978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05314"/>
                </a:solidFill>
                <a:latin typeface="Arial Rounded MT Bold" panose="020F0704030504030204" pitchFamily="34" charset="0"/>
              </a:rPr>
              <a:t>Création d’une fosse dans le hall d’expériences du bâtiment 103.</a:t>
            </a:r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E575FE18-59A5-4E45-A67F-F890EB5DCA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3453" y="1944491"/>
            <a:ext cx="3634973" cy="3608802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E2A693-C77A-44CA-8494-FC5B5929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87" y="1944491"/>
            <a:ext cx="2875081" cy="3608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66F20A-BE29-4C98-9A92-92D6D901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1" y="1805607"/>
            <a:ext cx="3279575" cy="394972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3C9AE66-18D2-4A7B-B189-5FFF9C704929}"/>
              </a:ext>
            </a:extLst>
          </p:cNvPr>
          <p:cNvSpPr txBox="1"/>
          <p:nvPr/>
        </p:nvSpPr>
        <p:spPr>
          <a:xfrm>
            <a:off x="1197491" y="1097721"/>
            <a:ext cx="943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Sondage </a:t>
            </a:r>
            <a:r>
              <a:rPr lang="fr-FR" sz="1800" i="1" dirty="0">
                <a:solidFill>
                  <a:srgbClr val="FF0000"/>
                </a:solidFill>
              </a:rPr>
              <a:t>fin 2017, </a:t>
            </a:r>
            <a:r>
              <a:rPr lang="fr-FR" b="1" dirty="0"/>
              <a:t>reconnaissance des fondations </a:t>
            </a:r>
            <a:r>
              <a:rPr lang="fr-FR" sz="1800" i="1" dirty="0" err="1">
                <a:solidFill>
                  <a:srgbClr val="FF0000"/>
                </a:solidFill>
              </a:rPr>
              <a:t>Oct</a:t>
            </a:r>
            <a:r>
              <a:rPr lang="fr-FR" sz="1800" i="1" dirty="0">
                <a:solidFill>
                  <a:srgbClr val="FF0000"/>
                </a:solidFill>
              </a:rPr>
              <a:t> 2020</a:t>
            </a:r>
            <a:r>
              <a:rPr lang="fr-FR" b="1" dirty="0"/>
              <a:t>, publication du marché </a:t>
            </a:r>
            <a:r>
              <a:rPr lang="fr-FR" sz="1800" i="1" dirty="0" err="1">
                <a:solidFill>
                  <a:srgbClr val="FF0000"/>
                </a:solidFill>
              </a:rPr>
              <a:t>Nov</a:t>
            </a:r>
            <a:r>
              <a:rPr lang="fr-FR" sz="1800" i="1" dirty="0">
                <a:solidFill>
                  <a:srgbClr val="FF0000"/>
                </a:solidFill>
              </a:rPr>
              <a:t> 2020, </a:t>
            </a:r>
            <a:r>
              <a:rPr lang="fr-FR" b="1" dirty="0"/>
              <a:t>Travaux </a:t>
            </a:r>
            <a:r>
              <a:rPr lang="fr-FR" sz="1800" i="1" dirty="0">
                <a:solidFill>
                  <a:srgbClr val="FF0000"/>
                </a:solidFill>
              </a:rPr>
              <a:t>1</a:t>
            </a:r>
            <a:r>
              <a:rPr lang="fr-FR" sz="1800" i="1" baseline="30000" dirty="0">
                <a:solidFill>
                  <a:srgbClr val="FF0000"/>
                </a:solidFill>
              </a:rPr>
              <a:t>er</a:t>
            </a:r>
            <a:r>
              <a:rPr lang="fr-FR" sz="1800" i="1" dirty="0">
                <a:solidFill>
                  <a:srgbClr val="FF0000"/>
                </a:solidFill>
              </a:rPr>
              <a:t> trimestre 2021</a:t>
            </a: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D9EE7CDC-198B-4D7E-942E-628C2AF77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63" y="149225"/>
            <a:ext cx="5688012" cy="431800"/>
          </a:xfrm>
        </p:spPr>
        <p:txBody>
          <a:bodyPr>
            <a:normAutofit fontScale="90000"/>
          </a:bodyPr>
          <a:lstStyle/>
          <a:p>
            <a:r>
              <a:rPr lang="fr-FR" dirty="0"/>
              <a:t>CPER - Vide et Surfaces  </a:t>
            </a:r>
            <a:r>
              <a:rPr lang="fr-FR" dirty="0" err="1"/>
              <a:t>Supratech</a:t>
            </a:r>
            <a:r>
              <a:rPr lang="fr-FR" dirty="0"/>
              <a:t>  Bilan 2020</a:t>
            </a:r>
          </a:p>
        </p:txBody>
      </p:sp>
    </p:spTree>
    <p:extLst>
      <p:ext uri="{BB962C8B-B14F-4D97-AF65-F5344CB8AC3E}">
        <p14:creationId xmlns:p14="http://schemas.microsoft.com/office/powerpoint/2010/main" val="230183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16541</TotalTime>
  <Words>272</Words>
  <Application>Microsoft Office PowerPoint</Application>
  <PresentationFormat>Personnalisé</PresentationFormat>
  <Paragraphs>35</Paragraphs>
  <Slides>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Algerian</vt:lpstr>
      <vt:lpstr>Arial</vt:lpstr>
      <vt:lpstr>Arial Rounded MT Bold</vt:lpstr>
      <vt:lpstr>Calibri</vt:lpstr>
      <vt:lpstr>Calibri Light</vt:lpstr>
      <vt:lpstr>1_Conception personnalisée</vt:lpstr>
      <vt:lpstr>CPER - Vide et Surfaces  Supratech  Bilan 2020</vt:lpstr>
      <vt:lpstr>CPER - Vide et Surfaces  Supratech  Bilan 2020</vt:lpstr>
      <vt:lpstr>Pose d’une porte blindée pour assurer la radioprotection du hall d’expériences du bâtiment 106. </vt:lpstr>
      <vt:lpstr>CPER - Vide et Surfaces  Supratech  Bilan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Richard MARTRET</cp:lastModifiedBy>
  <cp:revision>1547</cp:revision>
  <dcterms:created xsi:type="dcterms:W3CDTF">2011-03-09T16:37:49Z</dcterms:created>
  <dcterms:modified xsi:type="dcterms:W3CDTF">2020-10-01T07:04:42Z</dcterms:modified>
</cp:coreProperties>
</file>