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8" r:id="rId2"/>
    <p:sldId id="319" r:id="rId3"/>
    <p:sldId id="259" r:id="rId4"/>
    <p:sldId id="320" r:id="rId5"/>
    <p:sldId id="321" r:id="rId6"/>
    <p:sldId id="31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Jouvin" initials="MJ" lastIdx="19" clrIdx="0">
    <p:extLst>
      <p:ext uri="{19B8F6BF-5375-455C-9EA6-DF929625EA0E}">
        <p15:presenceInfo xmlns:p15="http://schemas.microsoft.com/office/powerpoint/2012/main" userId="Michel Jou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00FFFF"/>
    <a:srgbClr val="66FF66"/>
    <a:srgbClr val="FFCCFF"/>
    <a:srgbClr val="FF00FF"/>
    <a:srgbClr val="6CFAEC"/>
    <a:srgbClr val="123FAE"/>
    <a:srgbClr val="F5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74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8EF3-BFFF-447D-AAC0-699292C4BFFE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22626-AE67-4F8C-BEC1-BD4F1B206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3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3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4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48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5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1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14/01/2019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0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14/01/2019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E255-EF4C-4156-BD02-A0ADF1CEDC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0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81051"/>
            <a:ext cx="9144000" cy="4875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5" name="Forme libre 4"/>
          <p:cNvSpPr/>
          <p:nvPr/>
        </p:nvSpPr>
        <p:spPr>
          <a:xfrm>
            <a:off x="2211389" y="2220913"/>
            <a:ext cx="2720975" cy="322262"/>
          </a:xfrm>
          <a:custGeom>
            <a:avLst/>
            <a:gdLst>
              <a:gd name="connsiteX0" fmla="*/ 40740 w 2720566"/>
              <a:gd name="connsiteY0" fmla="*/ 31687 h 321398"/>
              <a:gd name="connsiteX1" fmla="*/ 40740 w 2720566"/>
              <a:gd name="connsiteY1" fmla="*/ 31687 h 321398"/>
              <a:gd name="connsiteX2" fmla="*/ 31687 w 2720566"/>
              <a:gd name="connsiteY2" fmla="*/ 72428 h 321398"/>
              <a:gd name="connsiteX3" fmla="*/ 22633 w 2720566"/>
              <a:gd name="connsiteY3" fmla="*/ 81481 h 321398"/>
              <a:gd name="connsiteX4" fmla="*/ 13580 w 2720566"/>
              <a:gd name="connsiteY4" fmla="*/ 176543 h 321398"/>
              <a:gd name="connsiteX5" fmla="*/ 0 w 2720566"/>
              <a:gd name="connsiteY5" fmla="*/ 208230 h 321398"/>
              <a:gd name="connsiteX6" fmla="*/ 1434974 w 2720566"/>
              <a:gd name="connsiteY6" fmla="*/ 294238 h 321398"/>
              <a:gd name="connsiteX7" fmla="*/ 1444027 w 2720566"/>
              <a:gd name="connsiteY7" fmla="*/ 276131 h 321398"/>
              <a:gd name="connsiteX8" fmla="*/ 2335794 w 2720566"/>
              <a:gd name="connsiteY8" fmla="*/ 316871 h 321398"/>
              <a:gd name="connsiteX9" fmla="*/ 2720566 w 2720566"/>
              <a:gd name="connsiteY9" fmla="*/ 321398 h 321398"/>
              <a:gd name="connsiteX10" fmla="*/ 2720566 w 2720566"/>
              <a:gd name="connsiteY10" fmla="*/ 248970 h 321398"/>
              <a:gd name="connsiteX11" fmla="*/ 2358427 w 2720566"/>
              <a:gd name="connsiteY11" fmla="*/ 217283 h 321398"/>
              <a:gd name="connsiteX12" fmla="*/ 2358427 w 2720566"/>
              <a:gd name="connsiteY12" fmla="*/ 217283 h 321398"/>
              <a:gd name="connsiteX13" fmla="*/ 1475715 w 2720566"/>
              <a:gd name="connsiteY13" fmla="*/ 199176 h 321398"/>
              <a:gd name="connsiteX14" fmla="*/ 1516455 w 2720566"/>
              <a:gd name="connsiteY14" fmla="*/ 36214 h 321398"/>
              <a:gd name="connsiteX15" fmla="*/ 1407814 w 2720566"/>
              <a:gd name="connsiteY15" fmla="*/ 22634 h 321398"/>
              <a:gd name="connsiteX16" fmla="*/ 1358019 w 2720566"/>
              <a:gd name="connsiteY16" fmla="*/ 153909 h 321398"/>
              <a:gd name="connsiteX17" fmla="*/ 805758 w 2720566"/>
              <a:gd name="connsiteY17" fmla="*/ 135802 h 321398"/>
              <a:gd name="connsiteX18" fmla="*/ 828392 w 2720566"/>
              <a:gd name="connsiteY18" fmla="*/ 0 h 321398"/>
              <a:gd name="connsiteX19" fmla="*/ 692590 w 2720566"/>
              <a:gd name="connsiteY19" fmla="*/ 0 h 321398"/>
              <a:gd name="connsiteX20" fmla="*/ 660903 w 2720566"/>
              <a:gd name="connsiteY20" fmla="*/ 86008 h 321398"/>
              <a:gd name="connsiteX21" fmla="*/ 40740 w 2720566"/>
              <a:gd name="connsiteY21" fmla="*/ 31687 h 3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20566" h="321398">
                <a:moveTo>
                  <a:pt x="40740" y="31687"/>
                </a:moveTo>
                <a:lnTo>
                  <a:pt x="40740" y="31687"/>
                </a:lnTo>
                <a:cubicBezTo>
                  <a:pt x="37722" y="45267"/>
                  <a:pt x="36441" y="59354"/>
                  <a:pt x="31687" y="72428"/>
                </a:cubicBezTo>
                <a:cubicBezTo>
                  <a:pt x="30228" y="76439"/>
                  <a:pt x="23559" y="77315"/>
                  <a:pt x="22633" y="81481"/>
                </a:cubicBezTo>
                <a:cubicBezTo>
                  <a:pt x="12644" y="126430"/>
                  <a:pt x="13580" y="140421"/>
                  <a:pt x="13580" y="176543"/>
                </a:cubicBezTo>
                <a:lnTo>
                  <a:pt x="0" y="208230"/>
                </a:lnTo>
                <a:lnTo>
                  <a:pt x="1434974" y="294238"/>
                </a:lnTo>
                <a:lnTo>
                  <a:pt x="1444027" y="276131"/>
                </a:lnTo>
                <a:lnTo>
                  <a:pt x="2335794" y="316871"/>
                </a:lnTo>
                <a:lnTo>
                  <a:pt x="2720566" y="321398"/>
                </a:lnTo>
                <a:lnTo>
                  <a:pt x="2720566" y="248970"/>
                </a:lnTo>
                <a:lnTo>
                  <a:pt x="2358427" y="217283"/>
                </a:lnTo>
                <a:lnTo>
                  <a:pt x="2358427" y="217283"/>
                </a:lnTo>
                <a:lnTo>
                  <a:pt x="1475715" y="199176"/>
                </a:lnTo>
                <a:lnTo>
                  <a:pt x="1516455" y="36214"/>
                </a:lnTo>
                <a:lnTo>
                  <a:pt x="1407814" y="22634"/>
                </a:lnTo>
                <a:lnTo>
                  <a:pt x="1358019" y="153909"/>
                </a:lnTo>
                <a:lnTo>
                  <a:pt x="805758" y="135802"/>
                </a:lnTo>
                <a:lnTo>
                  <a:pt x="828392" y="0"/>
                </a:lnTo>
                <a:lnTo>
                  <a:pt x="692590" y="0"/>
                </a:lnTo>
                <a:lnTo>
                  <a:pt x="660903" y="86008"/>
                </a:lnTo>
                <a:lnTo>
                  <a:pt x="40740" y="316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200</a:t>
            </a:r>
          </a:p>
        </p:txBody>
      </p:sp>
      <p:sp>
        <p:nvSpPr>
          <p:cNvPr id="6" name="Forme libre 5"/>
          <p:cNvSpPr/>
          <p:nvPr/>
        </p:nvSpPr>
        <p:spPr>
          <a:xfrm>
            <a:off x="5424489" y="1476375"/>
            <a:ext cx="274637" cy="273050"/>
          </a:xfrm>
          <a:custGeom>
            <a:avLst/>
            <a:gdLst>
              <a:gd name="connsiteX0" fmla="*/ 105218 w 275572"/>
              <a:gd name="connsiteY0" fmla="*/ 265742 h 273025"/>
              <a:gd name="connsiteX1" fmla="*/ 105218 w 275572"/>
              <a:gd name="connsiteY1" fmla="*/ 265742 h 273025"/>
              <a:gd name="connsiteX2" fmla="*/ 253025 w 275572"/>
              <a:gd name="connsiteY2" fmla="*/ 265742 h 273025"/>
              <a:gd name="connsiteX3" fmla="*/ 255531 w 275572"/>
              <a:gd name="connsiteY3" fmla="*/ 220648 h 273025"/>
              <a:gd name="connsiteX4" fmla="*/ 258036 w 275572"/>
              <a:gd name="connsiteY4" fmla="*/ 147997 h 273025"/>
              <a:gd name="connsiteX5" fmla="*/ 265551 w 275572"/>
              <a:gd name="connsiteY5" fmla="*/ 112925 h 273025"/>
              <a:gd name="connsiteX6" fmla="*/ 268057 w 275572"/>
              <a:gd name="connsiteY6" fmla="*/ 102904 h 273025"/>
              <a:gd name="connsiteX7" fmla="*/ 270562 w 275572"/>
              <a:gd name="connsiteY7" fmla="*/ 50294 h 273025"/>
              <a:gd name="connsiteX8" fmla="*/ 273067 w 275572"/>
              <a:gd name="connsiteY8" fmla="*/ 40274 h 273025"/>
              <a:gd name="connsiteX9" fmla="*/ 275572 w 275572"/>
              <a:gd name="connsiteY9" fmla="*/ 22737 h 273025"/>
              <a:gd name="connsiteX10" fmla="*/ 273067 w 275572"/>
              <a:gd name="connsiteY10" fmla="*/ 12716 h 273025"/>
              <a:gd name="connsiteX11" fmla="*/ 260541 w 275572"/>
              <a:gd name="connsiteY11" fmla="*/ 10211 h 273025"/>
              <a:gd name="connsiteX12" fmla="*/ 245510 w 275572"/>
              <a:gd name="connsiteY12" fmla="*/ 5201 h 273025"/>
              <a:gd name="connsiteX13" fmla="*/ 170354 w 275572"/>
              <a:gd name="connsiteY13" fmla="*/ 190 h 273025"/>
              <a:gd name="connsiteX14" fmla="*/ 132776 w 275572"/>
              <a:gd name="connsiteY14" fmla="*/ 2695 h 273025"/>
              <a:gd name="connsiteX15" fmla="*/ 130270 w 275572"/>
              <a:gd name="connsiteY15" fmla="*/ 10211 h 273025"/>
              <a:gd name="connsiteX16" fmla="*/ 127765 w 275572"/>
              <a:gd name="connsiteY16" fmla="*/ 32758 h 273025"/>
              <a:gd name="connsiteX17" fmla="*/ 125260 w 275572"/>
              <a:gd name="connsiteY17" fmla="*/ 132966 h 273025"/>
              <a:gd name="connsiteX18" fmla="*/ 110229 w 275572"/>
              <a:gd name="connsiteY18" fmla="*/ 137977 h 273025"/>
              <a:gd name="connsiteX19" fmla="*/ 102713 w 275572"/>
              <a:gd name="connsiteY19" fmla="*/ 140482 h 273025"/>
              <a:gd name="connsiteX20" fmla="*/ 60125 w 275572"/>
              <a:gd name="connsiteY20" fmla="*/ 137977 h 273025"/>
              <a:gd name="connsiteX21" fmla="*/ 52609 w 275572"/>
              <a:gd name="connsiteY21" fmla="*/ 135471 h 273025"/>
              <a:gd name="connsiteX22" fmla="*/ 0 w 275572"/>
              <a:gd name="connsiteY22" fmla="*/ 137977 h 273025"/>
              <a:gd name="connsiteX23" fmla="*/ 2505 w 275572"/>
              <a:gd name="connsiteY23" fmla="*/ 193091 h 273025"/>
              <a:gd name="connsiteX24" fmla="*/ 10020 w 275572"/>
              <a:gd name="connsiteY24" fmla="*/ 195596 h 273025"/>
              <a:gd name="connsiteX25" fmla="*/ 115239 w 275572"/>
              <a:gd name="connsiteY25" fmla="*/ 200607 h 273025"/>
              <a:gd name="connsiteX26" fmla="*/ 115239 w 275572"/>
              <a:gd name="connsiteY26" fmla="*/ 238185 h 273025"/>
              <a:gd name="connsiteX27" fmla="*/ 112734 w 275572"/>
              <a:gd name="connsiteY27" fmla="*/ 245700 h 273025"/>
              <a:gd name="connsiteX28" fmla="*/ 105218 w 275572"/>
              <a:gd name="connsiteY28" fmla="*/ 265742 h 2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5572" h="273025">
                <a:moveTo>
                  <a:pt x="105218" y="265742"/>
                </a:moveTo>
                <a:lnTo>
                  <a:pt x="105218" y="265742"/>
                </a:lnTo>
                <a:cubicBezTo>
                  <a:pt x="151740" y="270911"/>
                  <a:pt x="217022" y="279155"/>
                  <a:pt x="253025" y="265742"/>
                </a:cubicBezTo>
                <a:cubicBezTo>
                  <a:pt x="267132" y="260486"/>
                  <a:pt x="254891" y="235689"/>
                  <a:pt x="255531" y="220648"/>
                </a:cubicBezTo>
                <a:cubicBezTo>
                  <a:pt x="256561" y="196439"/>
                  <a:pt x="256654" y="172189"/>
                  <a:pt x="258036" y="147997"/>
                </a:cubicBezTo>
                <a:cubicBezTo>
                  <a:pt x="258575" y="138568"/>
                  <a:pt x="263509" y="121092"/>
                  <a:pt x="265551" y="112925"/>
                </a:cubicBezTo>
                <a:lnTo>
                  <a:pt x="268057" y="102904"/>
                </a:lnTo>
                <a:cubicBezTo>
                  <a:pt x="268892" y="85367"/>
                  <a:pt x="269162" y="67795"/>
                  <a:pt x="270562" y="50294"/>
                </a:cubicBezTo>
                <a:cubicBezTo>
                  <a:pt x="270837" y="46862"/>
                  <a:pt x="272451" y="43661"/>
                  <a:pt x="273067" y="40274"/>
                </a:cubicBezTo>
                <a:cubicBezTo>
                  <a:pt x="274123" y="34464"/>
                  <a:pt x="274737" y="28583"/>
                  <a:pt x="275572" y="22737"/>
                </a:cubicBezTo>
                <a:cubicBezTo>
                  <a:pt x="274737" y="19397"/>
                  <a:pt x="275712" y="14920"/>
                  <a:pt x="273067" y="12716"/>
                </a:cubicBezTo>
                <a:cubicBezTo>
                  <a:pt x="269796" y="9990"/>
                  <a:pt x="264649" y="11331"/>
                  <a:pt x="260541" y="10211"/>
                </a:cubicBezTo>
                <a:cubicBezTo>
                  <a:pt x="255446" y="8821"/>
                  <a:pt x="250520" y="6871"/>
                  <a:pt x="245510" y="5201"/>
                </a:cubicBezTo>
                <a:cubicBezTo>
                  <a:pt x="216583" y="-4442"/>
                  <a:pt x="240695" y="2795"/>
                  <a:pt x="170354" y="190"/>
                </a:cubicBezTo>
                <a:cubicBezTo>
                  <a:pt x="157828" y="1025"/>
                  <a:pt x="144955" y="-350"/>
                  <a:pt x="132776" y="2695"/>
                </a:cubicBezTo>
                <a:cubicBezTo>
                  <a:pt x="130214" y="3336"/>
                  <a:pt x="130704" y="7606"/>
                  <a:pt x="130270" y="10211"/>
                </a:cubicBezTo>
                <a:cubicBezTo>
                  <a:pt x="129027" y="17670"/>
                  <a:pt x="128600" y="25242"/>
                  <a:pt x="127765" y="32758"/>
                </a:cubicBezTo>
                <a:cubicBezTo>
                  <a:pt x="126930" y="66161"/>
                  <a:pt x="130753" y="100007"/>
                  <a:pt x="125260" y="132966"/>
                </a:cubicBezTo>
                <a:cubicBezTo>
                  <a:pt x="124392" y="138176"/>
                  <a:pt x="115239" y="136307"/>
                  <a:pt x="110229" y="137977"/>
                </a:cubicBezTo>
                <a:lnTo>
                  <a:pt x="102713" y="140482"/>
                </a:lnTo>
                <a:cubicBezTo>
                  <a:pt x="88517" y="139647"/>
                  <a:pt x="74275" y="139392"/>
                  <a:pt x="60125" y="137977"/>
                </a:cubicBezTo>
                <a:cubicBezTo>
                  <a:pt x="57497" y="137714"/>
                  <a:pt x="55250" y="135471"/>
                  <a:pt x="52609" y="135471"/>
                </a:cubicBezTo>
                <a:cubicBezTo>
                  <a:pt x="35053" y="135471"/>
                  <a:pt x="17536" y="137142"/>
                  <a:pt x="0" y="137977"/>
                </a:cubicBezTo>
                <a:cubicBezTo>
                  <a:pt x="835" y="156348"/>
                  <a:pt x="-646" y="174973"/>
                  <a:pt x="2505" y="193091"/>
                </a:cubicBezTo>
                <a:cubicBezTo>
                  <a:pt x="2957" y="195692"/>
                  <a:pt x="7385" y="195420"/>
                  <a:pt x="10020" y="195596"/>
                </a:cubicBezTo>
                <a:cubicBezTo>
                  <a:pt x="45055" y="197932"/>
                  <a:pt x="80166" y="198937"/>
                  <a:pt x="115239" y="200607"/>
                </a:cubicBezTo>
                <a:cubicBezTo>
                  <a:pt x="118128" y="220833"/>
                  <a:pt x="119124" y="216817"/>
                  <a:pt x="115239" y="238185"/>
                </a:cubicBezTo>
                <a:cubicBezTo>
                  <a:pt x="114767" y="240783"/>
                  <a:pt x="113459" y="243161"/>
                  <a:pt x="112734" y="245700"/>
                </a:cubicBezTo>
                <a:cubicBezTo>
                  <a:pt x="109824" y="255886"/>
                  <a:pt x="106471" y="262402"/>
                  <a:pt x="105218" y="26574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7" name="Rectangle 6"/>
          <p:cNvSpPr/>
          <p:nvPr/>
        </p:nvSpPr>
        <p:spPr>
          <a:xfrm rot="407044">
            <a:off x="4295775" y="1285876"/>
            <a:ext cx="636588" cy="15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8" name="Rectangle à coins arrondis 7"/>
          <p:cNvSpPr/>
          <p:nvPr/>
        </p:nvSpPr>
        <p:spPr>
          <a:xfrm rot="300953">
            <a:off x="5022850" y="1374776"/>
            <a:ext cx="698500" cy="111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208</a:t>
            </a:r>
          </a:p>
        </p:txBody>
      </p:sp>
      <p:sp>
        <p:nvSpPr>
          <p:cNvPr id="9" name="Forme libre 8"/>
          <p:cNvSpPr/>
          <p:nvPr/>
        </p:nvSpPr>
        <p:spPr>
          <a:xfrm>
            <a:off x="3879850" y="2247900"/>
            <a:ext cx="647700" cy="173038"/>
          </a:xfrm>
          <a:custGeom>
            <a:avLst/>
            <a:gdLst>
              <a:gd name="connsiteX0" fmla="*/ 0 w 647851"/>
              <a:gd name="connsiteY0" fmla="*/ 135801 h 173901"/>
              <a:gd name="connsiteX1" fmla="*/ 0 w 647851"/>
              <a:gd name="connsiteY1" fmla="*/ 135801 h 173901"/>
              <a:gd name="connsiteX2" fmla="*/ 6350 w 647851"/>
              <a:gd name="connsiteY2" fmla="*/ 78651 h 173901"/>
              <a:gd name="connsiteX3" fmla="*/ 25400 w 647851"/>
              <a:gd name="connsiteY3" fmla="*/ 65951 h 173901"/>
              <a:gd name="connsiteX4" fmla="*/ 107950 w 647851"/>
              <a:gd name="connsiteY4" fmla="*/ 59601 h 173901"/>
              <a:gd name="connsiteX5" fmla="*/ 114300 w 647851"/>
              <a:gd name="connsiteY5" fmla="*/ 8801 h 173901"/>
              <a:gd name="connsiteX6" fmla="*/ 196850 w 647851"/>
              <a:gd name="connsiteY6" fmla="*/ 2451 h 173901"/>
              <a:gd name="connsiteX7" fmla="*/ 330200 w 647851"/>
              <a:gd name="connsiteY7" fmla="*/ 8801 h 173901"/>
              <a:gd name="connsiteX8" fmla="*/ 368300 w 647851"/>
              <a:gd name="connsiteY8" fmla="*/ 53251 h 173901"/>
              <a:gd name="connsiteX9" fmla="*/ 387350 w 647851"/>
              <a:gd name="connsiteY9" fmla="*/ 46901 h 173901"/>
              <a:gd name="connsiteX10" fmla="*/ 406400 w 647851"/>
              <a:gd name="connsiteY10" fmla="*/ 34201 h 173901"/>
              <a:gd name="connsiteX11" fmla="*/ 438150 w 647851"/>
              <a:gd name="connsiteY11" fmla="*/ 40551 h 173901"/>
              <a:gd name="connsiteX12" fmla="*/ 482600 w 647851"/>
              <a:gd name="connsiteY12" fmla="*/ 53251 h 173901"/>
              <a:gd name="connsiteX13" fmla="*/ 501650 w 647851"/>
              <a:gd name="connsiteY13" fmla="*/ 65951 h 173901"/>
              <a:gd name="connsiteX14" fmla="*/ 520700 w 647851"/>
              <a:gd name="connsiteY14" fmla="*/ 72301 h 173901"/>
              <a:gd name="connsiteX15" fmla="*/ 539750 w 647851"/>
              <a:gd name="connsiteY15" fmla="*/ 85001 h 173901"/>
              <a:gd name="connsiteX16" fmla="*/ 558800 w 647851"/>
              <a:gd name="connsiteY16" fmla="*/ 91351 h 173901"/>
              <a:gd name="connsiteX17" fmla="*/ 596900 w 647851"/>
              <a:gd name="connsiteY17" fmla="*/ 116751 h 173901"/>
              <a:gd name="connsiteX18" fmla="*/ 615950 w 647851"/>
              <a:gd name="connsiteY18" fmla="*/ 129451 h 173901"/>
              <a:gd name="connsiteX19" fmla="*/ 635000 w 647851"/>
              <a:gd name="connsiteY19" fmla="*/ 142151 h 173901"/>
              <a:gd name="connsiteX20" fmla="*/ 647700 w 647851"/>
              <a:gd name="connsiteY20" fmla="*/ 161201 h 173901"/>
              <a:gd name="connsiteX21" fmla="*/ 628650 w 647851"/>
              <a:gd name="connsiteY21" fmla="*/ 173901 h 173901"/>
              <a:gd name="connsiteX22" fmla="*/ 514350 w 647851"/>
              <a:gd name="connsiteY22" fmla="*/ 167551 h 173901"/>
              <a:gd name="connsiteX23" fmla="*/ 374650 w 647851"/>
              <a:gd name="connsiteY23" fmla="*/ 148501 h 173901"/>
              <a:gd name="connsiteX24" fmla="*/ 6350 w 647851"/>
              <a:gd name="connsiteY24" fmla="*/ 142151 h 173901"/>
              <a:gd name="connsiteX25" fmla="*/ 0 w 647851"/>
              <a:gd name="connsiteY25" fmla="*/ 135801 h 17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7851" h="173901">
                <a:moveTo>
                  <a:pt x="0" y="135801"/>
                </a:moveTo>
                <a:lnTo>
                  <a:pt x="0" y="135801"/>
                </a:lnTo>
                <a:cubicBezTo>
                  <a:pt x="2117" y="116751"/>
                  <a:pt x="-200" y="96664"/>
                  <a:pt x="6350" y="78651"/>
                </a:cubicBezTo>
                <a:cubicBezTo>
                  <a:pt x="8958" y="71479"/>
                  <a:pt x="17899" y="67357"/>
                  <a:pt x="25400" y="65951"/>
                </a:cubicBezTo>
                <a:cubicBezTo>
                  <a:pt x="52525" y="60865"/>
                  <a:pt x="80433" y="61718"/>
                  <a:pt x="107950" y="59601"/>
                </a:cubicBezTo>
                <a:cubicBezTo>
                  <a:pt x="110067" y="42668"/>
                  <a:pt x="99945" y="18029"/>
                  <a:pt x="114300" y="8801"/>
                </a:cubicBezTo>
                <a:cubicBezTo>
                  <a:pt x="137515" y="-6123"/>
                  <a:pt x="169252" y="2451"/>
                  <a:pt x="196850" y="2451"/>
                </a:cubicBezTo>
                <a:cubicBezTo>
                  <a:pt x="241350" y="2451"/>
                  <a:pt x="285750" y="6684"/>
                  <a:pt x="330200" y="8801"/>
                </a:cubicBezTo>
                <a:cubicBezTo>
                  <a:pt x="345660" y="55180"/>
                  <a:pt x="329913" y="43654"/>
                  <a:pt x="368300" y="53251"/>
                </a:cubicBezTo>
                <a:cubicBezTo>
                  <a:pt x="374650" y="51134"/>
                  <a:pt x="381363" y="49894"/>
                  <a:pt x="387350" y="46901"/>
                </a:cubicBezTo>
                <a:cubicBezTo>
                  <a:pt x="394176" y="43488"/>
                  <a:pt x="398827" y="35148"/>
                  <a:pt x="406400" y="34201"/>
                </a:cubicBezTo>
                <a:cubicBezTo>
                  <a:pt x="417110" y="32862"/>
                  <a:pt x="427614" y="38210"/>
                  <a:pt x="438150" y="40551"/>
                </a:cubicBezTo>
                <a:cubicBezTo>
                  <a:pt x="445474" y="42179"/>
                  <a:pt x="474114" y="49008"/>
                  <a:pt x="482600" y="53251"/>
                </a:cubicBezTo>
                <a:cubicBezTo>
                  <a:pt x="489426" y="56664"/>
                  <a:pt x="494824" y="62538"/>
                  <a:pt x="501650" y="65951"/>
                </a:cubicBezTo>
                <a:cubicBezTo>
                  <a:pt x="507637" y="68944"/>
                  <a:pt x="514713" y="69308"/>
                  <a:pt x="520700" y="72301"/>
                </a:cubicBezTo>
                <a:cubicBezTo>
                  <a:pt x="527526" y="75714"/>
                  <a:pt x="532924" y="81588"/>
                  <a:pt x="539750" y="85001"/>
                </a:cubicBezTo>
                <a:cubicBezTo>
                  <a:pt x="545737" y="87994"/>
                  <a:pt x="552949" y="88100"/>
                  <a:pt x="558800" y="91351"/>
                </a:cubicBezTo>
                <a:cubicBezTo>
                  <a:pt x="572143" y="98764"/>
                  <a:pt x="584200" y="108284"/>
                  <a:pt x="596900" y="116751"/>
                </a:cubicBezTo>
                <a:lnTo>
                  <a:pt x="615950" y="129451"/>
                </a:lnTo>
                <a:lnTo>
                  <a:pt x="635000" y="142151"/>
                </a:lnTo>
                <a:cubicBezTo>
                  <a:pt x="639233" y="148501"/>
                  <a:pt x="649197" y="153717"/>
                  <a:pt x="647700" y="161201"/>
                </a:cubicBezTo>
                <a:cubicBezTo>
                  <a:pt x="646203" y="168685"/>
                  <a:pt x="636273" y="173538"/>
                  <a:pt x="628650" y="173901"/>
                </a:cubicBezTo>
                <a:lnTo>
                  <a:pt x="514350" y="167551"/>
                </a:lnTo>
                <a:cubicBezTo>
                  <a:pt x="473700" y="160776"/>
                  <a:pt x="406543" y="149051"/>
                  <a:pt x="374650" y="148501"/>
                </a:cubicBezTo>
                <a:lnTo>
                  <a:pt x="6350" y="142151"/>
                </a:lnTo>
                <a:cubicBezTo>
                  <a:pt x="-2008" y="167225"/>
                  <a:pt x="1058" y="136859"/>
                  <a:pt x="0" y="1358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0" name="Rectangle 9"/>
          <p:cNvSpPr/>
          <p:nvPr/>
        </p:nvSpPr>
        <p:spPr>
          <a:xfrm rot="276741">
            <a:off x="6102351" y="1800225"/>
            <a:ext cx="14446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1" name="Rectangle 10"/>
          <p:cNvSpPr/>
          <p:nvPr/>
        </p:nvSpPr>
        <p:spPr>
          <a:xfrm rot="374226">
            <a:off x="6100763" y="2066926"/>
            <a:ext cx="569912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209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0825" y="1852614"/>
            <a:ext cx="90488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3" name="Rectangle 12"/>
          <p:cNvSpPr/>
          <p:nvPr/>
        </p:nvSpPr>
        <p:spPr>
          <a:xfrm rot="252680">
            <a:off x="6315076" y="1838325"/>
            <a:ext cx="214313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 rot="826091">
            <a:off x="3338513" y="1460500"/>
            <a:ext cx="13970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 b="1" dirty="0"/>
          </a:p>
        </p:txBody>
      </p:sp>
      <p:sp>
        <p:nvSpPr>
          <p:cNvPr id="15" name="Rectangle 14"/>
          <p:cNvSpPr/>
          <p:nvPr/>
        </p:nvSpPr>
        <p:spPr>
          <a:xfrm rot="766738">
            <a:off x="3408363" y="1370013"/>
            <a:ext cx="239712" cy="9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6" name="Rectangle 15"/>
          <p:cNvSpPr/>
          <p:nvPr/>
        </p:nvSpPr>
        <p:spPr>
          <a:xfrm>
            <a:off x="1992314" y="2338388"/>
            <a:ext cx="219075" cy="8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7" name="Rectangle 16"/>
          <p:cNvSpPr/>
          <p:nvPr/>
        </p:nvSpPr>
        <p:spPr>
          <a:xfrm>
            <a:off x="6691314" y="1739901"/>
            <a:ext cx="98425" cy="112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232" name="ZoneTexte 1023"/>
          <p:cNvSpPr txBox="1">
            <a:spLocks noChangeArrowheads="1"/>
          </p:cNvSpPr>
          <p:nvPr/>
        </p:nvSpPr>
        <p:spPr bwMode="auto">
          <a:xfrm>
            <a:off x="3195639" y="1544639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204</a:t>
            </a:r>
          </a:p>
        </p:txBody>
      </p:sp>
      <p:sp>
        <p:nvSpPr>
          <p:cNvPr id="19" name="Rectangle 18"/>
          <p:cNvSpPr/>
          <p:nvPr/>
        </p:nvSpPr>
        <p:spPr>
          <a:xfrm rot="709121">
            <a:off x="8716963" y="3333751"/>
            <a:ext cx="1365250" cy="11747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0" name="Rectangle 19"/>
          <p:cNvSpPr/>
          <p:nvPr/>
        </p:nvSpPr>
        <p:spPr>
          <a:xfrm rot="396371">
            <a:off x="8793163" y="2652714"/>
            <a:ext cx="171450" cy="5683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1" name="Forme libre 20"/>
          <p:cNvSpPr/>
          <p:nvPr/>
        </p:nvSpPr>
        <p:spPr>
          <a:xfrm>
            <a:off x="9747251" y="3033714"/>
            <a:ext cx="188913" cy="396875"/>
          </a:xfrm>
          <a:custGeom>
            <a:avLst/>
            <a:gdLst>
              <a:gd name="connsiteX0" fmla="*/ 9867 w 188481"/>
              <a:gd name="connsiteY0" fmla="*/ 0 h 397616"/>
              <a:gd name="connsiteX1" fmla="*/ 9867 w 188481"/>
              <a:gd name="connsiteY1" fmla="*/ 0 h 397616"/>
              <a:gd name="connsiteX2" fmla="*/ 55916 w 188481"/>
              <a:gd name="connsiteY2" fmla="*/ 9868 h 397616"/>
              <a:gd name="connsiteX3" fmla="*/ 72362 w 188481"/>
              <a:gd name="connsiteY3" fmla="*/ 13157 h 397616"/>
              <a:gd name="connsiteX4" fmla="*/ 92097 w 188481"/>
              <a:gd name="connsiteY4" fmla="*/ 19735 h 397616"/>
              <a:gd name="connsiteX5" fmla="*/ 101965 w 188481"/>
              <a:gd name="connsiteY5" fmla="*/ 23024 h 397616"/>
              <a:gd name="connsiteX6" fmla="*/ 161171 w 188481"/>
              <a:gd name="connsiteY6" fmla="*/ 29603 h 397616"/>
              <a:gd name="connsiteX7" fmla="*/ 171038 w 188481"/>
              <a:gd name="connsiteY7" fmla="*/ 36181 h 397616"/>
              <a:gd name="connsiteX8" fmla="*/ 174328 w 188481"/>
              <a:gd name="connsiteY8" fmla="*/ 46049 h 397616"/>
              <a:gd name="connsiteX9" fmla="*/ 184195 w 188481"/>
              <a:gd name="connsiteY9" fmla="*/ 171039 h 397616"/>
              <a:gd name="connsiteX10" fmla="*/ 180906 w 188481"/>
              <a:gd name="connsiteY10" fmla="*/ 332210 h 397616"/>
              <a:gd name="connsiteX11" fmla="*/ 148014 w 188481"/>
              <a:gd name="connsiteY11" fmla="*/ 328921 h 397616"/>
              <a:gd name="connsiteX12" fmla="*/ 141436 w 188481"/>
              <a:gd name="connsiteY12" fmla="*/ 338788 h 397616"/>
              <a:gd name="connsiteX13" fmla="*/ 138146 w 188481"/>
              <a:gd name="connsiteY13" fmla="*/ 394705 h 397616"/>
              <a:gd name="connsiteX14" fmla="*/ 111833 w 188481"/>
              <a:gd name="connsiteY14" fmla="*/ 391416 h 397616"/>
              <a:gd name="connsiteX15" fmla="*/ 78941 w 188481"/>
              <a:gd name="connsiteY15" fmla="*/ 384837 h 397616"/>
              <a:gd name="connsiteX16" fmla="*/ 69073 w 188481"/>
              <a:gd name="connsiteY16" fmla="*/ 381548 h 397616"/>
              <a:gd name="connsiteX17" fmla="*/ 26313 w 188481"/>
              <a:gd name="connsiteY17" fmla="*/ 378259 h 397616"/>
              <a:gd name="connsiteX18" fmla="*/ 0 w 188481"/>
              <a:gd name="connsiteY18" fmla="*/ 358524 h 397616"/>
              <a:gd name="connsiteX19" fmla="*/ 3289 w 188481"/>
              <a:gd name="connsiteY19" fmla="*/ 65784 h 397616"/>
              <a:gd name="connsiteX20" fmla="*/ 6578 w 188481"/>
              <a:gd name="connsiteY20" fmla="*/ 46049 h 397616"/>
              <a:gd name="connsiteX21" fmla="*/ 9867 w 188481"/>
              <a:gd name="connsiteY21" fmla="*/ 0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481" h="397616">
                <a:moveTo>
                  <a:pt x="9867" y="0"/>
                </a:moveTo>
                <a:lnTo>
                  <a:pt x="9867" y="0"/>
                </a:lnTo>
                <a:lnTo>
                  <a:pt x="55916" y="9868"/>
                </a:lnTo>
                <a:cubicBezTo>
                  <a:pt x="61387" y="11020"/>
                  <a:pt x="67058" y="11389"/>
                  <a:pt x="72362" y="13157"/>
                </a:cubicBezTo>
                <a:lnTo>
                  <a:pt x="92097" y="19735"/>
                </a:lnTo>
                <a:cubicBezTo>
                  <a:pt x="95386" y="20831"/>
                  <a:pt x="98525" y="22594"/>
                  <a:pt x="101965" y="23024"/>
                </a:cubicBezTo>
                <a:cubicBezTo>
                  <a:pt x="139213" y="27681"/>
                  <a:pt x="119483" y="25434"/>
                  <a:pt x="161171" y="29603"/>
                </a:cubicBezTo>
                <a:cubicBezTo>
                  <a:pt x="164460" y="31796"/>
                  <a:pt x="168569" y="33094"/>
                  <a:pt x="171038" y="36181"/>
                </a:cubicBezTo>
                <a:cubicBezTo>
                  <a:pt x="173204" y="38889"/>
                  <a:pt x="174146" y="42586"/>
                  <a:pt x="174328" y="46049"/>
                </a:cubicBezTo>
                <a:cubicBezTo>
                  <a:pt x="180841" y="169790"/>
                  <a:pt x="156003" y="128747"/>
                  <a:pt x="184195" y="171039"/>
                </a:cubicBezTo>
                <a:cubicBezTo>
                  <a:pt x="186731" y="214149"/>
                  <a:pt x="193953" y="298504"/>
                  <a:pt x="180906" y="332210"/>
                </a:cubicBezTo>
                <a:cubicBezTo>
                  <a:pt x="176928" y="342486"/>
                  <a:pt x="158978" y="330017"/>
                  <a:pt x="148014" y="328921"/>
                </a:cubicBezTo>
                <a:cubicBezTo>
                  <a:pt x="145821" y="332210"/>
                  <a:pt x="142022" y="334879"/>
                  <a:pt x="141436" y="338788"/>
                </a:cubicBezTo>
                <a:cubicBezTo>
                  <a:pt x="138666" y="357253"/>
                  <a:pt x="147300" y="378432"/>
                  <a:pt x="138146" y="394705"/>
                </a:cubicBezTo>
                <a:cubicBezTo>
                  <a:pt x="133812" y="402409"/>
                  <a:pt x="120604" y="392512"/>
                  <a:pt x="111833" y="391416"/>
                </a:cubicBezTo>
                <a:cubicBezTo>
                  <a:pt x="89539" y="383985"/>
                  <a:pt x="116736" y="392397"/>
                  <a:pt x="78941" y="384837"/>
                </a:cubicBezTo>
                <a:cubicBezTo>
                  <a:pt x="75541" y="384157"/>
                  <a:pt x="72513" y="381978"/>
                  <a:pt x="69073" y="381548"/>
                </a:cubicBezTo>
                <a:cubicBezTo>
                  <a:pt x="54888" y="379775"/>
                  <a:pt x="40566" y="379355"/>
                  <a:pt x="26313" y="378259"/>
                </a:cubicBezTo>
                <a:cubicBezTo>
                  <a:pt x="1927" y="370129"/>
                  <a:pt x="9679" y="377882"/>
                  <a:pt x="0" y="358524"/>
                </a:cubicBezTo>
                <a:cubicBezTo>
                  <a:pt x="1096" y="260944"/>
                  <a:pt x="1235" y="163349"/>
                  <a:pt x="3289" y="65784"/>
                </a:cubicBezTo>
                <a:cubicBezTo>
                  <a:pt x="3429" y="59116"/>
                  <a:pt x="6162" y="52705"/>
                  <a:pt x="6578" y="46049"/>
                </a:cubicBezTo>
                <a:cubicBezTo>
                  <a:pt x="7262" y="35106"/>
                  <a:pt x="6578" y="24121"/>
                  <a:pt x="9867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2" name="Forme libre 21"/>
          <p:cNvSpPr/>
          <p:nvPr/>
        </p:nvSpPr>
        <p:spPr>
          <a:xfrm>
            <a:off x="8566151" y="2398714"/>
            <a:ext cx="538163" cy="314325"/>
          </a:xfrm>
          <a:custGeom>
            <a:avLst/>
            <a:gdLst>
              <a:gd name="connsiteX0" fmla="*/ 53789 w 537883"/>
              <a:gd name="connsiteY0" fmla="*/ 0 h 314951"/>
              <a:gd name="connsiteX1" fmla="*/ 53789 w 537883"/>
              <a:gd name="connsiteY1" fmla="*/ 0 h 314951"/>
              <a:gd name="connsiteX2" fmla="*/ 95164 w 537883"/>
              <a:gd name="connsiteY2" fmla="*/ 4138 h 314951"/>
              <a:gd name="connsiteX3" fmla="*/ 107577 w 537883"/>
              <a:gd name="connsiteY3" fmla="*/ 8275 h 314951"/>
              <a:gd name="connsiteX4" fmla="*/ 153090 w 537883"/>
              <a:gd name="connsiteY4" fmla="*/ 12413 h 314951"/>
              <a:gd name="connsiteX5" fmla="*/ 227566 w 537883"/>
              <a:gd name="connsiteY5" fmla="*/ 20688 h 314951"/>
              <a:gd name="connsiteX6" fmla="*/ 260666 w 537883"/>
              <a:gd name="connsiteY6" fmla="*/ 28963 h 314951"/>
              <a:gd name="connsiteX7" fmla="*/ 289629 w 537883"/>
              <a:gd name="connsiteY7" fmla="*/ 37238 h 314951"/>
              <a:gd name="connsiteX8" fmla="*/ 326867 w 537883"/>
              <a:gd name="connsiteY8" fmla="*/ 41376 h 314951"/>
              <a:gd name="connsiteX9" fmla="*/ 343417 w 537883"/>
              <a:gd name="connsiteY9" fmla="*/ 49651 h 314951"/>
              <a:gd name="connsiteX10" fmla="*/ 372380 w 537883"/>
              <a:gd name="connsiteY10" fmla="*/ 70339 h 314951"/>
              <a:gd name="connsiteX11" fmla="*/ 393068 w 537883"/>
              <a:gd name="connsiteY11" fmla="*/ 74476 h 314951"/>
              <a:gd name="connsiteX12" fmla="*/ 430306 w 537883"/>
              <a:gd name="connsiteY12" fmla="*/ 82751 h 314951"/>
              <a:gd name="connsiteX13" fmla="*/ 455131 w 537883"/>
              <a:gd name="connsiteY13" fmla="*/ 91026 h 314951"/>
              <a:gd name="connsiteX14" fmla="*/ 467544 w 537883"/>
              <a:gd name="connsiteY14" fmla="*/ 95164 h 314951"/>
              <a:gd name="connsiteX15" fmla="*/ 484094 w 537883"/>
              <a:gd name="connsiteY15" fmla="*/ 99301 h 314951"/>
              <a:gd name="connsiteX16" fmla="*/ 496507 w 537883"/>
              <a:gd name="connsiteY16" fmla="*/ 107577 h 314951"/>
              <a:gd name="connsiteX17" fmla="*/ 537883 w 537883"/>
              <a:gd name="connsiteY17" fmla="*/ 115852 h 314951"/>
              <a:gd name="connsiteX18" fmla="*/ 529608 w 537883"/>
              <a:gd name="connsiteY18" fmla="*/ 215153 h 314951"/>
              <a:gd name="connsiteX19" fmla="*/ 521332 w 537883"/>
              <a:gd name="connsiteY19" fmla="*/ 223428 h 314951"/>
              <a:gd name="connsiteX20" fmla="*/ 513057 w 537883"/>
              <a:gd name="connsiteY20" fmla="*/ 239978 h 314951"/>
              <a:gd name="connsiteX21" fmla="*/ 492369 w 537883"/>
              <a:gd name="connsiteY21" fmla="*/ 260666 h 314951"/>
              <a:gd name="connsiteX22" fmla="*/ 484094 w 537883"/>
              <a:gd name="connsiteY22" fmla="*/ 285491 h 314951"/>
              <a:gd name="connsiteX23" fmla="*/ 467544 w 537883"/>
              <a:gd name="connsiteY23" fmla="*/ 306179 h 314951"/>
              <a:gd name="connsiteX24" fmla="*/ 455131 w 537883"/>
              <a:gd name="connsiteY24" fmla="*/ 281354 h 314951"/>
              <a:gd name="connsiteX25" fmla="*/ 450994 w 537883"/>
              <a:gd name="connsiteY25" fmla="*/ 260666 h 314951"/>
              <a:gd name="connsiteX26" fmla="*/ 318592 w 537883"/>
              <a:gd name="connsiteY26" fmla="*/ 256529 h 314951"/>
              <a:gd name="connsiteX27" fmla="*/ 297904 w 537883"/>
              <a:gd name="connsiteY27" fmla="*/ 252391 h 314951"/>
              <a:gd name="connsiteX28" fmla="*/ 285492 w 537883"/>
              <a:gd name="connsiteY28" fmla="*/ 248253 h 314951"/>
              <a:gd name="connsiteX29" fmla="*/ 273079 w 537883"/>
              <a:gd name="connsiteY29" fmla="*/ 252391 h 314951"/>
              <a:gd name="connsiteX30" fmla="*/ 268941 w 537883"/>
              <a:gd name="connsiteY30" fmla="*/ 289629 h 314951"/>
              <a:gd name="connsiteX31" fmla="*/ 144815 w 537883"/>
              <a:gd name="connsiteY31" fmla="*/ 297904 h 314951"/>
              <a:gd name="connsiteX32" fmla="*/ 132402 w 537883"/>
              <a:gd name="connsiteY32" fmla="*/ 293767 h 314951"/>
              <a:gd name="connsiteX33" fmla="*/ 95164 w 537883"/>
              <a:gd name="connsiteY33" fmla="*/ 285491 h 314951"/>
              <a:gd name="connsiteX34" fmla="*/ 66201 w 537883"/>
              <a:gd name="connsiteY34" fmla="*/ 281354 h 314951"/>
              <a:gd name="connsiteX35" fmla="*/ 33101 w 537883"/>
              <a:gd name="connsiteY35" fmla="*/ 273079 h 314951"/>
              <a:gd name="connsiteX36" fmla="*/ 20688 w 537883"/>
              <a:gd name="connsiteY36" fmla="*/ 268941 h 314951"/>
              <a:gd name="connsiteX37" fmla="*/ 0 w 537883"/>
              <a:gd name="connsiteY37" fmla="*/ 264804 h 314951"/>
              <a:gd name="connsiteX38" fmla="*/ 8275 w 537883"/>
              <a:gd name="connsiteY38" fmla="*/ 223428 h 314951"/>
              <a:gd name="connsiteX39" fmla="*/ 16550 w 537883"/>
              <a:gd name="connsiteY39" fmla="*/ 194465 h 314951"/>
              <a:gd name="connsiteX40" fmla="*/ 20688 w 537883"/>
              <a:gd name="connsiteY40" fmla="*/ 157227 h 314951"/>
              <a:gd name="connsiteX41" fmla="*/ 24826 w 537883"/>
              <a:gd name="connsiteY41" fmla="*/ 144815 h 314951"/>
              <a:gd name="connsiteX42" fmla="*/ 37238 w 537883"/>
              <a:gd name="connsiteY42" fmla="*/ 99301 h 314951"/>
              <a:gd name="connsiteX43" fmla="*/ 53789 w 537883"/>
              <a:gd name="connsiteY43" fmla="*/ 0 h 31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7883" h="314951">
                <a:moveTo>
                  <a:pt x="53789" y="0"/>
                </a:moveTo>
                <a:lnTo>
                  <a:pt x="53789" y="0"/>
                </a:lnTo>
                <a:cubicBezTo>
                  <a:pt x="67581" y="1379"/>
                  <a:pt x="81465" y="2030"/>
                  <a:pt x="95164" y="4138"/>
                </a:cubicBezTo>
                <a:cubicBezTo>
                  <a:pt x="99475" y="4801"/>
                  <a:pt x="103259" y="7658"/>
                  <a:pt x="107577" y="8275"/>
                </a:cubicBezTo>
                <a:cubicBezTo>
                  <a:pt x="122657" y="10429"/>
                  <a:pt x="137919" y="11034"/>
                  <a:pt x="153090" y="12413"/>
                </a:cubicBezTo>
                <a:cubicBezTo>
                  <a:pt x="189565" y="24569"/>
                  <a:pt x="140273" y="9302"/>
                  <a:pt x="227566" y="20688"/>
                </a:cubicBezTo>
                <a:cubicBezTo>
                  <a:pt x="238843" y="22159"/>
                  <a:pt x="249877" y="25367"/>
                  <a:pt x="260666" y="28963"/>
                </a:cubicBezTo>
                <a:cubicBezTo>
                  <a:pt x="269931" y="32051"/>
                  <a:pt x="279987" y="35754"/>
                  <a:pt x="289629" y="37238"/>
                </a:cubicBezTo>
                <a:cubicBezTo>
                  <a:pt x="301973" y="39137"/>
                  <a:pt x="314454" y="39997"/>
                  <a:pt x="326867" y="41376"/>
                </a:cubicBezTo>
                <a:cubicBezTo>
                  <a:pt x="332384" y="44134"/>
                  <a:pt x="338187" y="46382"/>
                  <a:pt x="343417" y="49651"/>
                </a:cubicBezTo>
                <a:cubicBezTo>
                  <a:pt x="344830" y="50534"/>
                  <a:pt x="368015" y="68702"/>
                  <a:pt x="372380" y="70339"/>
                </a:cubicBezTo>
                <a:cubicBezTo>
                  <a:pt x="378965" y="72808"/>
                  <a:pt x="386245" y="72770"/>
                  <a:pt x="393068" y="74476"/>
                </a:cubicBezTo>
                <a:cubicBezTo>
                  <a:pt x="433816" y="84663"/>
                  <a:pt x="361985" y="71366"/>
                  <a:pt x="430306" y="82751"/>
                </a:cubicBezTo>
                <a:lnTo>
                  <a:pt x="455131" y="91026"/>
                </a:lnTo>
                <a:cubicBezTo>
                  <a:pt x="459269" y="92405"/>
                  <a:pt x="463313" y="94106"/>
                  <a:pt x="467544" y="95164"/>
                </a:cubicBezTo>
                <a:lnTo>
                  <a:pt x="484094" y="99301"/>
                </a:lnTo>
                <a:cubicBezTo>
                  <a:pt x="488232" y="102060"/>
                  <a:pt x="491754" y="106114"/>
                  <a:pt x="496507" y="107577"/>
                </a:cubicBezTo>
                <a:cubicBezTo>
                  <a:pt x="509950" y="111713"/>
                  <a:pt x="537883" y="115852"/>
                  <a:pt x="537883" y="115852"/>
                </a:cubicBezTo>
                <a:cubicBezTo>
                  <a:pt x="522707" y="161372"/>
                  <a:pt x="546367" y="86670"/>
                  <a:pt x="529608" y="215153"/>
                </a:cubicBezTo>
                <a:cubicBezTo>
                  <a:pt x="529103" y="219021"/>
                  <a:pt x="524091" y="220670"/>
                  <a:pt x="521332" y="223428"/>
                </a:cubicBezTo>
                <a:cubicBezTo>
                  <a:pt x="518574" y="228945"/>
                  <a:pt x="516844" y="235109"/>
                  <a:pt x="513057" y="239978"/>
                </a:cubicBezTo>
                <a:cubicBezTo>
                  <a:pt x="507070" y="247676"/>
                  <a:pt x="492369" y="260666"/>
                  <a:pt x="492369" y="260666"/>
                </a:cubicBezTo>
                <a:cubicBezTo>
                  <a:pt x="489611" y="268941"/>
                  <a:pt x="490261" y="279323"/>
                  <a:pt x="484094" y="285491"/>
                </a:cubicBezTo>
                <a:cubicBezTo>
                  <a:pt x="472303" y="297283"/>
                  <a:pt x="477983" y="290521"/>
                  <a:pt x="467544" y="306179"/>
                </a:cubicBezTo>
                <a:cubicBezTo>
                  <a:pt x="459455" y="294045"/>
                  <a:pt x="458557" y="295057"/>
                  <a:pt x="455131" y="281354"/>
                </a:cubicBezTo>
                <a:cubicBezTo>
                  <a:pt x="453425" y="274531"/>
                  <a:pt x="457913" y="261924"/>
                  <a:pt x="450994" y="260666"/>
                </a:cubicBezTo>
                <a:cubicBezTo>
                  <a:pt x="407551" y="252767"/>
                  <a:pt x="362726" y="257908"/>
                  <a:pt x="318592" y="256529"/>
                </a:cubicBezTo>
                <a:cubicBezTo>
                  <a:pt x="311696" y="255150"/>
                  <a:pt x="304727" y="254097"/>
                  <a:pt x="297904" y="252391"/>
                </a:cubicBezTo>
                <a:cubicBezTo>
                  <a:pt x="293673" y="251333"/>
                  <a:pt x="289853" y="248253"/>
                  <a:pt x="285492" y="248253"/>
                </a:cubicBezTo>
                <a:cubicBezTo>
                  <a:pt x="281130" y="248253"/>
                  <a:pt x="277217" y="251012"/>
                  <a:pt x="273079" y="252391"/>
                </a:cubicBezTo>
                <a:cubicBezTo>
                  <a:pt x="271700" y="264804"/>
                  <a:pt x="270994" y="277310"/>
                  <a:pt x="268941" y="289629"/>
                </a:cubicBezTo>
                <a:cubicBezTo>
                  <a:pt x="260497" y="340297"/>
                  <a:pt x="192579" y="299551"/>
                  <a:pt x="144815" y="297904"/>
                </a:cubicBezTo>
                <a:cubicBezTo>
                  <a:pt x="140677" y="296525"/>
                  <a:pt x="136596" y="294965"/>
                  <a:pt x="132402" y="293767"/>
                </a:cubicBezTo>
                <a:cubicBezTo>
                  <a:pt x="121985" y="290791"/>
                  <a:pt x="105406" y="287198"/>
                  <a:pt x="95164" y="285491"/>
                </a:cubicBezTo>
                <a:cubicBezTo>
                  <a:pt x="85544" y="283888"/>
                  <a:pt x="75855" y="282733"/>
                  <a:pt x="66201" y="281354"/>
                </a:cubicBezTo>
                <a:cubicBezTo>
                  <a:pt x="37831" y="271896"/>
                  <a:pt x="73040" y="283063"/>
                  <a:pt x="33101" y="273079"/>
                </a:cubicBezTo>
                <a:cubicBezTo>
                  <a:pt x="28870" y="272021"/>
                  <a:pt x="24919" y="269999"/>
                  <a:pt x="20688" y="268941"/>
                </a:cubicBezTo>
                <a:cubicBezTo>
                  <a:pt x="13865" y="267235"/>
                  <a:pt x="6896" y="266183"/>
                  <a:pt x="0" y="264804"/>
                </a:cubicBezTo>
                <a:cubicBezTo>
                  <a:pt x="8498" y="239311"/>
                  <a:pt x="668" y="265269"/>
                  <a:pt x="8275" y="223428"/>
                </a:cubicBezTo>
                <a:cubicBezTo>
                  <a:pt x="10352" y="212006"/>
                  <a:pt x="13007" y="205095"/>
                  <a:pt x="16550" y="194465"/>
                </a:cubicBezTo>
                <a:cubicBezTo>
                  <a:pt x="17929" y="182052"/>
                  <a:pt x="18635" y="169546"/>
                  <a:pt x="20688" y="157227"/>
                </a:cubicBezTo>
                <a:cubicBezTo>
                  <a:pt x="21405" y="152925"/>
                  <a:pt x="23678" y="149023"/>
                  <a:pt x="24826" y="144815"/>
                </a:cubicBezTo>
                <a:cubicBezTo>
                  <a:pt x="38832" y="93459"/>
                  <a:pt x="27713" y="127881"/>
                  <a:pt x="37238" y="99301"/>
                </a:cubicBezTo>
                <a:cubicBezTo>
                  <a:pt x="45896" y="30040"/>
                  <a:pt x="51031" y="16550"/>
                  <a:pt x="53789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9237" name="ZoneTexte 1033"/>
          <p:cNvSpPr txBox="1">
            <a:spLocks noChangeArrowheads="1"/>
          </p:cNvSpPr>
          <p:nvPr/>
        </p:nvSpPr>
        <p:spPr bwMode="auto">
          <a:xfrm>
            <a:off x="8816975" y="2986089"/>
            <a:ext cx="4587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4" name="Ellipse 23"/>
          <p:cNvSpPr/>
          <p:nvPr/>
        </p:nvSpPr>
        <p:spPr>
          <a:xfrm>
            <a:off x="7818438" y="1636714"/>
            <a:ext cx="444500" cy="39687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5" name="Rectangle 24"/>
          <p:cNvSpPr/>
          <p:nvPr/>
        </p:nvSpPr>
        <p:spPr>
          <a:xfrm>
            <a:off x="8040688" y="1852613"/>
            <a:ext cx="576262" cy="176212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/>
              <a:t>109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74050" y="1749426"/>
            <a:ext cx="211138" cy="80963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7" name="Rectangle 26"/>
          <p:cNvSpPr/>
          <p:nvPr/>
        </p:nvSpPr>
        <p:spPr>
          <a:xfrm>
            <a:off x="8262939" y="1730376"/>
            <a:ext cx="554037" cy="130175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28" name="Rectangle 27"/>
          <p:cNvSpPr/>
          <p:nvPr/>
        </p:nvSpPr>
        <p:spPr>
          <a:xfrm>
            <a:off x="9551988" y="4094163"/>
            <a:ext cx="1116012" cy="2159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102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25014" y="3986213"/>
            <a:ext cx="122237" cy="1444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30" name="Rectangle 29"/>
          <p:cNvSpPr/>
          <p:nvPr/>
        </p:nvSpPr>
        <p:spPr>
          <a:xfrm>
            <a:off x="10137775" y="4008439"/>
            <a:ext cx="122238" cy="984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31" name="Rectangle 30"/>
          <p:cNvSpPr/>
          <p:nvPr/>
        </p:nvSpPr>
        <p:spPr>
          <a:xfrm rot="1100080">
            <a:off x="9594851" y="4541839"/>
            <a:ext cx="606425" cy="28733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103</a:t>
            </a:r>
          </a:p>
        </p:txBody>
      </p:sp>
      <p:sp>
        <p:nvSpPr>
          <p:cNvPr id="32" name="Rectangle 31"/>
          <p:cNvSpPr/>
          <p:nvPr/>
        </p:nvSpPr>
        <p:spPr>
          <a:xfrm rot="19736504">
            <a:off x="6969126" y="4622800"/>
            <a:ext cx="581025" cy="66833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106</a:t>
            </a:r>
          </a:p>
        </p:txBody>
      </p:sp>
      <p:sp>
        <p:nvSpPr>
          <p:cNvPr id="33" name="Rectangle 32"/>
          <p:cNvSpPr/>
          <p:nvPr/>
        </p:nvSpPr>
        <p:spPr>
          <a:xfrm rot="20640000">
            <a:off x="7905750" y="3297238"/>
            <a:ext cx="514350" cy="13811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34" name="Rectangle 33"/>
          <p:cNvSpPr/>
          <p:nvPr/>
        </p:nvSpPr>
        <p:spPr>
          <a:xfrm rot="20727526">
            <a:off x="8032751" y="2711450"/>
            <a:ext cx="182563" cy="56038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 rot="20933527">
            <a:off x="7604125" y="2992438"/>
            <a:ext cx="431800" cy="152400"/>
          </a:xfrm>
          <a:prstGeom prst="rect">
            <a:avLst/>
          </a:prstGeom>
          <a:solidFill>
            <a:srgbClr val="FFC000"/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250" name="ZoneTexte 34"/>
          <p:cNvSpPr txBox="1">
            <a:spLocks noChangeArrowheads="1"/>
          </p:cNvSpPr>
          <p:nvPr/>
        </p:nvSpPr>
        <p:spPr bwMode="auto">
          <a:xfrm>
            <a:off x="7702550" y="3065464"/>
            <a:ext cx="45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37" name="Rectangle 36"/>
          <p:cNvSpPr/>
          <p:nvPr/>
        </p:nvSpPr>
        <p:spPr>
          <a:xfrm rot="20283364">
            <a:off x="5638800" y="2841626"/>
            <a:ext cx="539750" cy="214313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38" name="Rectangle 37"/>
          <p:cNvSpPr/>
          <p:nvPr/>
        </p:nvSpPr>
        <p:spPr>
          <a:xfrm rot="20280000">
            <a:off x="5573713" y="3130551"/>
            <a:ext cx="463550" cy="150813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253" name="ZoneTexte 82"/>
          <p:cNvSpPr txBox="1">
            <a:spLocks noChangeArrowheads="1"/>
          </p:cNvSpPr>
          <p:nvPr/>
        </p:nvSpPr>
        <p:spPr bwMode="auto">
          <a:xfrm>
            <a:off x="6662738" y="1265239"/>
            <a:ext cx="512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105</a:t>
            </a:r>
          </a:p>
        </p:txBody>
      </p:sp>
      <p:sp>
        <p:nvSpPr>
          <p:cNvPr id="40" name="Rectangle 39"/>
          <p:cNvSpPr/>
          <p:nvPr/>
        </p:nvSpPr>
        <p:spPr>
          <a:xfrm rot="198752">
            <a:off x="2990851" y="3224213"/>
            <a:ext cx="885825" cy="196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210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824914" y="1612900"/>
            <a:ext cx="173037" cy="2921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42" name="Rectangle 41"/>
          <p:cNvSpPr/>
          <p:nvPr/>
        </p:nvSpPr>
        <p:spPr>
          <a:xfrm rot="20941374">
            <a:off x="7470776" y="4057651"/>
            <a:ext cx="792163" cy="2524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43" name="Rectangle 42"/>
          <p:cNvSpPr/>
          <p:nvPr/>
        </p:nvSpPr>
        <p:spPr>
          <a:xfrm rot="20771161">
            <a:off x="7318375" y="3471863"/>
            <a:ext cx="133350" cy="65246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44" name="Rectangle 43"/>
          <p:cNvSpPr/>
          <p:nvPr/>
        </p:nvSpPr>
        <p:spPr>
          <a:xfrm rot="20830030">
            <a:off x="7051676" y="4162426"/>
            <a:ext cx="379413" cy="25241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259" name="ZoneTexte 47"/>
          <p:cNvSpPr txBox="1">
            <a:spLocks noChangeArrowheads="1"/>
          </p:cNvSpPr>
          <p:nvPr/>
        </p:nvSpPr>
        <p:spPr bwMode="auto">
          <a:xfrm>
            <a:off x="7404101" y="3587750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104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94125" y="1525588"/>
            <a:ext cx="4953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47" name="Rectangle 46"/>
          <p:cNvSpPr/>
          <p:nvPr/>
        </p:nvSpPr>
        <p:spPr>
          <a:xfrm rot="1018990" flipH="1">
            <a:off x="9950451" y="4270375"/>
            <a:ext cx="66675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48" name="ZoneTexte 47"/>
          <p:cNvSpPr txBox="1"/>
          <p:nvPr/>
        </p:nvSpPr>
        <p:spPr>
          <a:xfrm>
            <a:off x="8429625" y="4060826"/>
            <a:ext cx="973138" cy="307975"/>
          </a:xfrm>
          <a:prstGeom prst="rect">
            <a:avLst/>
          </a:prstGeom>
          <a:solidFill>
            <a:schemeClr val="bg2">
              <a:lumMod val="10000"/>
              <a:alpha val="4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bg1"/>
                </a:solidFill>
              </a:rPr>
              <a:t>Curie, CPO</a:t>
            </a:r>
          </a:p>
        </p:txBody>
      </p:sp>
      <p:sp>
        <p:nvSpPr>
          <p:cNvPr id="49" name="Forme libre 48"/>
          <p:cNvSpPr/>
          <p:nvPr/>
        </p:nvSpPr>
        <p:spPr>
          <a:xfrm>
            <a:off x="4819651" y="2292350"/>
            <a:ext cx="227013" cy="177800"/>
          </a:xfrm>
          <a:custGeom>
            <a:avLst/>
            <a:gdLst>
              <a:gd name="connsiteX0" fmla="*/ 238 w 226850"/>
              <a:gd name="connsiteY0" fmla="*/ 132928 h 176828"/>
              <a:gd name="connsiteX1" fmla="*/ 238 w 226850"/>
              <a:gd name="connsiteY1" fmla="*/ 132928 h 176828"/>
              <a:gd name="connsiteX2" fmla="*/ 4213 w 226850"/>
              <a:gd name="connsiteY2" fmla="*/ 97147 h 176828"/>
              <a:gd name="connsiteX3" fmla="*/ 12165 w 226850"/>
              <a:gd name="connsiteY3" fmla="*/ 73293 h 176828"/>
              <a:gd name="connsiteX4" fmla="*/ 16140 w 226850"/>
              <a:gd name="connsiteY4" fmla="*/ 33537 h 176828"/>
              <a:gd name="connsiteX5" fmla="*/ 175166 w 226850"/>
              <a:gd name="connsiteY5" fmla="*/ 21610 h 176828"/>
              <a:gd name="connsiteX6" fmla="*/ 206972 w 226850"/>
              <a:gd name="connsiteY6" fmla="*/ 25585 h 176828"/>
              <a:gd name="connsiteX7" fmla="*/ 210947 w 226850"/>
              <a:gd name="connsiteY7" fmla="*/ 37512 h 176828"/>
              <a:gd name="connsiteX8" fmla="*/ 206972 w 226850"/>
              <a:gd name="connsiteY8" fmla="*/ 49439 h 176828"/>
              <a:gd name="connsiteX9" fmla="*/ 202996 w 226850"/>
              <a:gd name="connsiteY9" fmla="*/ 65342 h 176828"/>
              <a:gd name="connsiteX10" fmla="*/ 206972 w 226850"/>
              <a:gd name="connsiteY10" fmla="*/ 121001 h 176828"/>
              <a:gd name="connsiteX11" fmla="*/ 214923 w 226850"/>
              <a:gd name="connsiteY11" fmla="*/ 144855 h 176828"/>
              <a:gd name="connsiteX12" fmla="*/ 226850 w 226850"/>
              <a:gd name="connsiteY12" fmla="*/ 168709 h 176828"/>
              <a:gd name="connsiteX13" fmla="*/ 214923 w 226850"/>
              <a:gd name="connsiteY13" fmla="*/ 176660 h 176828"/>
              <a:gd name="connsiteX14" fmla="*/ 159264 w 226850"/>
              <a:gd name="connsiteY14" fmla="*/ 168709 h 176828"/>
              <a:gd name="connsiteX15" fmla="*/ 32043 w 226850"/>
              <a:gd name="connsiteY15" fmla="*/ 164733 h 176828"/>
              <a:gd name="connsiteX16" fmla="*/ 16140 w 226850"/>
              <a:gd name="connsiteY16" fmla="*/ 160758 h 176828"/>
              <a:gd name="connsiteX17" fmla="*/ 4213 w 226850"/>
              <a:gd name="connsiteY17" fmla="*/ 156782 h 176828"/>
              <a:gd name="connsiteX18" fmla="*/ 238 w 226850"/>
              <a:gd name="connsiteY18" fmla="*/ 132928 h 1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850" h="176828">
                <a:moveTo>
                  <a:pt x="238" y="132928"/>
                </a:moveTo>
                <a:lnTo>
                  <a:pt x="238" y="132928"/>
                </a:lnTo>
                <a:cubicBezTo>
                  <a:pt x="1563" y="121001"/>
                  <a:pt x="1860" y="108914"/>
                  <a:pt x="4213" y="97147"/>
                </a:cubicBezTo>
                <a:cubicBezTo>
                  <a:pt x="5857" y="88928"/>
                  <a:pt x="12165" y="73293"/>
                  <a:pt x="12165" y="73293"/>
                </a:cubicBezTo>
                <a:cubicBezTo>
                  <a:pt x="13490" y="60041"/>
                  <a:pt x="14257" y="46721"/>
                  <a:pt x="16140" y="33537"/>
                </a:cubicBezTo>
                <a:cubicBezTo>
                  <a:pt x="25603" y="-32703"/>
                  <a:pt x="81390" y="19205"/>
                  <a:pt x="175166" y="21610"/>
                </a:cubicBezTo>
                <a:cubicBezTo>
                  <a:pt x="185768" y="22935"/>
                  <a:pt x="197208" y="21246"/>
                  <a:pt x="206972" y="25585"/>
                </a:cubicBezTo>
                <a:cubicBezTo>
                  <a:pt x="210801" y="27287"/>
                  <a:pt x="210947" y="33321"/>
                  <a:pt x="210947" y="37512"/>
                </a:cubicBezTo>
                <a:cubicBezTo>
                  <a:pt x="210947" y="41703"/>
                  <a:pt x="208123" y="45410"/>
                  <a:pt x="206972" y="49439"/>
                </a:cubicBezTo>
                <a:cubicBezTo>
                  <a:pt x="205471" y="54693"/>
                  <a:pt x="204321" y="60041"/>
                  <a:pt x="202996" y="65342"/>
                </a:cubicBezTo>
                <a:cubicBezTo>
                  <a:pt x="204321" y="83895"/>
                  <a:pt x="204213" y="102607"/>
                  <a:pt x="206972" y="121001"/>
                </a:cubicBezTo>
                <a:cubicBezTo>
                  <a:pt x="208215" y="129290"/>
                  <a:pt x="212273" y="136904"/>
                  <a:pt x="214923" y="144855"/>
                </a:cubicBezTo>
                <a:cubicBezTo>
                  <a:pt x="220409" y="161313"/>
                  <a:pt x="216576" y="153297"/>
                  <a:pt x="226850" y="168709"/>
                </a:cubicBezTo>
                <a:cubicBezTo>
                  <a:pt x="222874" y="171359"/>
                  <a:pt x="219681" y="176227"/>
                  <a:pt x="214923" y="176660"/>
                </a:cubicBezTo>
                <a:cubicBezTo>
                  <a:pt x="198786" y="178127"/>
                  <a:pt x="175801" y="169579"/>
                  <a:pt x="159264" y="168709"/>
                </a:cubicBezTo>
                <a:cubicBezTo>
                  <a:pt x="116895" y="166479"/>
                  <a:pt x="74450" y="166058"/>
                  <a:pt x="32043" y="164733"/>
                </a:cubicBezTo>
                <a:cubicBezTo>
                  <a:pt x="26742" y="163408"/>
                  <a:pt x="21394" y="162259"/>
                  <a:pt x="16140" y="160758"/>
                </a:cubicBezTo>
                <a:cubicBezTo>
                  <a:pt x="12110" y="159607"/>
                  <a:pt x="8371" y="157302"/>
                  <a:pt x="4213" y="156782"/>
                </a:cubicBezTo>
                <a:cubicBezTo>
                  <a:pt x="-2362" y="155960"/>
                  <a:pt x="900" y="136904"/>
                  <a:pt x="238" y="13292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5089525" y="2247900"/>
            <a:ext cx="452438" cy="3048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90" dirty="0"/>
              <a:t>Science</a:t>
            </a:r>
          </a:p>
          <a:p>
            <a:pPr algn="ctr">
              <a:defRPr/>
            </a:pPr>
            <a:r>
              <a:rPr lang="fr-FR" sz="690" dirty="0"/>
              <a:t>ACO</a:t>
            </a:r>
          </a:p>
        </p:txBody>
      </p:sp>
      <p:sp>
        <p:nvSpPr>
          <p:cNvPr id="51" name="Ellipse 50"/>
          <p:cNvSpPr/>
          <p:nvPr/>
        </p:nvSpPr>
        <p:spPr>
          <a:xfrm>
            <a:off x="5027613" y="2205038"/>
            <a:ext cx="533400" cy="400050"/>
          </a:xfrm>
          <a:prstGeom prst="ellipse">
            <a:avLst/>
          </a:prstGeom>
          <a:noFill/>
          <a:ln w="76200">
            <a:solidFill>
              <a:srgbClr val="C101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66" name="Rectangle 22"/>
          <p:cNvSpPr>
            <a:spLocks noChangeArrowheads="1"/>
          </p:cNvSpPr>
          <p:nvPr/>
        </p:nvSpPr>
        <p:spPr bwMode="auto">
          <a:xfrm>
            <a:off x="3795714" y="1468439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</a:rPr>
              <a:t>205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294313" y="83989"/>
            <a:ext cx="1378006" cy="707886"/>
          </a:xfrm>
          <a:prstGeom prst="rect">
            <a:avLst/>
          </a:prstGeom>
          <a:solidFill>
            <a:srgbClr val="66FFFF">
              <a:alpha val="51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dirty="0" smtClean="0"/>
              <a:t>Avant</a:t>
            </a:r>
            <a:endParaRPr lang="fr-FR" sz="4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1774826" y="5224463"/>
            <a:ext cx="1768475" cy="0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274888" y="5072064"/>
            <a:ext cx="709612" cy="33972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bg1"/>
                </a:solidFill>
              </a:rPr>
              <a:t>150 m</a:t>
            </a:r>
          </a:p>
        </p:txBody>
      </p:sp>
      <p:cxnSp>
        <p:nvCxnSpPr>
          <p:cNvPr id="63" name="Connecteur droit 62"/>
          <p:cNvCxnSpPr/>
          <p:nvPr/>
        </p:nvCxnSpPr>
        <p:spPr>
          <a:xfrm>
            <a:off x="1774825" y="5078413"/>
            <a:ext cx="0" cy="277812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513138" y="5083176"/>
            <a:ext cx="0" cy="277813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 rot="1111738">
            <a:off x="9112250" y="4486275"/>
            <a:ext cx="431800" cy="21113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101</a:t>
            </a:r>
          </a:p>
        </p:txBody>
      </p:sp>
      <p:sp>
        <p:nvSpPr>
          <p:cNvPr id="66" name="Ellipse 65"/>
          <p:cNvSpPr/>
          <p:nvPr/>
        </p:nvSpPr>
        <p:spPr>
          <a:xfrm>
            <a:off x="5699125" y="3373439"/>
            <a:ext cx="1296988" cy="1114425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Curie</a:t>
            </a:r>
          </a:p>
        </p:txBody>
      </p:sp>
      <p:sp>
        <p:nvSpPr>
          <p:cNvPr id="67" name="Rectangle 66"/>
          <p:cNvSpPr/>
          <p:nvPr/>
        </p:nvSpPr>
        <p:spPr>
          <a:xfrm rot="20176528">
            <a:off x="6124575" y="2711450"/>
            <a:ext cx="185738" cy="50800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3803651" y="3238501"/>
            <a:ext cx="1243013" cy="423863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LPGP</a:t>
            </a:r>
          </a:p>
        </p:txBody>
      </p:sp>
      <p:sp>
        <p:nvSpPr>
          <p:cNvPr id="69" name="Ellipse 68"/>
          <p:cNvSpPr/>
          <p:nvPr/>
        </p:nvSpPr>
        <p:spPr>
          <a:xfrm>
            <a:off x="4583113" y="3687763"/>
            <a:ext cx="698500" cy="46831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LPGP</a:t>
            </a:r>
          </a:p>
        </p:txBody>
      </p:sp>
      <p:sp>
        <p:nvSpPr>
          <p:cNvPr id="70" name="Ellipse 69"/>
          <p:cNvSpPr/>
          <p:nvPr/>
        </p:nvSpPr>
        <p:spPr>
          <a:xfrm>
            <a:off x="6645276" y="2725738"/>
            <a:ext cx="646113" cy="70326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fr-FR" sz="1100" b="1" dirty="0" err="1"/>
              <a:t>Admin</a:t>
            </a:r>
            <a:r>
              <a:rPr lang="fr-FR" sz="1100" b="1" dirty="0"/>
              <a:t>.</a:t>
            </a:r>
          </a:p>
        </p:txBody>
      </p:sp>
      <p:sp>
        <p:nvSpPr>
          <p:cNvPr id="71" name="Rectangle 70"/>
          <p:cNvSpPr/>
          <p:nvPr/>
        </p:nvSpPr>
        <p:spPr>
          <a:xfrm rot="20324177">
            <a:off x="6318251" y="2590801"/>
            <a:ext cx="295275" cy="92075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>
          <a:xfrm rot="21000000">
            <a:off x="7416801" y="2428875"/>
            <a:ext cx="295275" cy="254000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73" name="Rectangle 72"/>
          <p:cNvSpPr/>
          <p:nvPr/>
        </p:nvSpPr>
        <p:spPr>
          <a:xfrm rot="21000000">
            <a:off x="7264401" y="2605088"/>
            <a:ext cx="295275" cy="254000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74" name="Rectangle 73"/>
          <p:cNvSpPr/>
          <p:nvPr/>
        </p:nvSpPr>
        <p:spPr>
          <a:xfrm rot="21000000">
            <a:off x="7429501" y="2514601"/>
            <a:ext cx="150813" cy="161925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282" name="ZoneTexte 98"/>
          <p:cNvSpPr txBox="1">
            <a:spLocks noChangeArrowheads="1"/>
          </p:cNvSpPr>
          <p:nvPr/>
        </p:nvSpPr>
        <p:spPr bwMode="auto">
          <a:xfrm>
            <a:off x="7175500" y="2581276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121</a:t>
            </a:r>
          </a:p>
        </p:txBody>
      </p:sp>
      <p:sp>
        <p:nvSpPr>
          <p:cNvPr id="9283" name="ZoneTexte 99"/>
          <p:cNvSpPr txBox="1">
            <a:spLocks noChangeArrowheads="1"/>
          </p:cNvSpPr>
          <p:nvPr/>
        </p:nvSpPr>
        <p:spPr bwMode="auto">
          <a:xfrm>
            <a:off x="6743700" y="996951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120</a:t>
            </a:r>
          </a:p>
        </p:txBody>
      </p:sp>
      <p:sp>
        <p:nvSpPr>
          <p:cNvPr id="9284" name="ZoneTexte 100"/>
          <p:cNvSpPr txBox="1">
            <a:spLocks noChangeArrowheads="1"/>
          </p:cNvSpPr>
          <p:nvPr/>
        </p:nvSpPr>
        <p:spPr bwMode="auto">
          <a:xfrm>
            <a:off x="5664201" y="2797176"/>
            <a:ext cx="51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120</a:t>
            </a:r>
          </a:p>
        </p:txBody>
      </p:sp>
      <p:sp>
        <p:nvSpPr>
          <p:cNvPr id="9285" name="ZoneTexte 101"/>
          <p:cNvSpPr txBox="1">
            <a:spLocks noChangeArrowheads="1"/>
          </p:cNvSpPr>
          <p:nvPr/>
        </p:nvSpPr>
        <p:spPr bwMode="auto">
          <a:xfrm>
            <a:off x="5591175" y="3065464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105</a:t>
            </a:r>
          </a:p>
        </p:txBody>
      </p:sp>
      <p:sp>
        <p:nvSpPr>
          <p:cNvPr id="79" name="Rectangle 78"/>
          <p:cNvSpPr/>
          <p:nvPr/>
        </p:nvSpPr>
        <p:spPr>
          <a:xfrm rot="20941374">
            <a:off x="7480301" y="4167189"/>
            <a:ext cx="792163" cy="2508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80" name="Ellipse 79"/>
          <p:cNvSpPr/>
          <p:nvPr/>
        </p:nvSpPr>
        <p:spPr>
          <a:xfrm rot="3624665">
            <a:off x="4425157" y="2364582"/>
            <a:ext cx="296863" cy="8001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LCP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9537701" y="1622426"/>
            <a:ext cx="1173163" cy="252413"/>
          </a:xfrm>
          <a:prstGeom prst="rect">
            <a:avLst/>
          </a:prstGeom>
          <a:solidFill>
            <a:srgbClr val="FF9999"/>
          </a:solidFill>
          <a:ln>
            <a:solidFill>
              <a:srgbClr val="FF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cxnSp>
        <p:nvCxnSpPr>
          <p:cNvPr id="82" name="Connecteur droit avec flèche 81"/>
          <p:cNvCxnSpPr/>
          <p:nvPr/>
        </p:nvCxnSpPr>
        <p:spPr>
          <a:xfrm rot="5400000" flipH="1" flipV="1">
            <a:off x="10268744" y="1346994"/>
            <a:ext cx="382588" cy="152400"/>
          </a:xfrm>
          <a:prstGeom prst="straightConnector1">
            <a:avLst/>
          </a:prstGeom>
          <a:ln>
            <a:solidFill>
              <a:srgbClr val="FF99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694863" y="1693864"/>
            <a:ext cx="576262" cy="17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440</a:t>
            </a:r>
          </a:p>
        </p:txBody>
      </p:sp>
      <p:sp>
        <p:nvSpPr>
          <p:cNvPr id="84" name="Rectangle 83"/>
          <p:cNvSpPr/>
          <p:nvPr/>
        </p:nvSpPr>
        <p:spPr>
          <a:xfrm rot="247069">
            <a:off x="1911351" y="2555875"/>
            <a:ext cx="1300163" cy="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5405439" y="2557464"/>
            <a:ext cx="446087" cy="3714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5" name="Rectangle 94"/>
          <p:cNvSpPr/>
          <p:nvPr/>
        </p:nvSpPr>
        <p:spPr>
          <a:xfrm>
            <a:off x="4103688" y="1781176"/>
            <a:ext cx="138112" cy="13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6" name="Rectangle 95"/>
          <p:cNvSpPr/>
          <p:nvPr/>
        </p:nvSpPr>
        <p:spPr>
          <a:xfrm flipH="1">
            <a:off x="4705351" y="1744663"/>
            <a:ext cx="296863" cy="5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7" name="Rectangle 96"/>
          <p:cNvSpPr/>
          <p:nvPr/>
        </p:nvSpPr>
        <p:spPr>
          <a:xfrm flipH="1">
            <a:off x="4386264" y="1685926"/>
            <a:ext cx="66675" cy="100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8" name="Rectangle 97"/>
          <p:cNvSpPr/>
          <p:nvPr/>
        </p:nvSpPr>
        <p:spPr>
          <a:xfrm flipH="1">
            <a:off x="4329114" y="1825626"/>
            <a:ext cx="90487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9" name="Rectangle 98"/>
          <p:cNvSpPr/>
          <p:nvPr/>
        </p:nvSpPr>
        <p:spPr>
          <a:xfrm flipH="1">
            <a:off x="4705350" y="1831975"/>
            <a:ext cx="11430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00" name="Rectangle 99"/>
          <p:cNvSpPr/>
          <p:nvPr/>
        </p:nvSpPr>
        <p:spPr>
          <a:xfrm flipH="1">
            <a:off x="4854576" y="1839913"/>
            <a:ext cx="163513" cy="6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01" name="Rectangle 100"/>
          <p:cNvSpPr/>
          <p:nvPr/>
        </p:nvSpPr>
        <p:spPr>
          <a:xfrm>
            <a:off x="3813176" y="1773238"/>
            <a:ext cx="277813" cy="10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9300" name="Espace réservé du numéro de diapositive 10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0C8F4-0B33-4880-BE8C-8938FAA48FEB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33639" y="5886451"/>
            <a:ext cx="1195387" cy="3524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LAL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096000" y="5886451"/>
            <a:ext cx="1195388" cy="3524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IPNO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8578850" y="5884864"/>
            <a:ext cx="1195388" cy="352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EDB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LPT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339014" y="5886451"/>
            <a:ext cx="1195387" cy="352425"/>
          </a:xfrm>
          <a:prstGeom prst="rect">
            <a:avLst/>
          </a:prstGeom>
          <a:solidFill>
            <a:srgbClr val="FF9999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IMNC</a:t>
            </a:r>
          </a:p>
        </p:txBody>
      </p:sp>
      <p:sp>
        <p:nvSpPr>
          <p:cNvPr id="9305" name="ZoneTexte 138"/>
          <p:cNvSpPr txBox="1">
            <a:spLocks noChangeArrowheads="1"/>
          </p:cNvSpPr>
          <p:nvPr/>
        </p:nvSpPr>
        <p:spPr bwMode="auto">
          <a:xfrm>
            <a:off x="2279650" y="6227764"/>
            <a:ext cx="756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Particules  Cosmologie  Astrophysique  Origines  Nucléaire   Sante  Théorie… 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676650" y="5876926"/>
            <a:ext cx="1195388" cy="352425"/>
          </a:xfrm>
          <a:prstGeom prst="rect">
            <a:avLst/>
          </a:prstGeom>
          <a:solidFill>
            <a:srgbClr val="66FF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IAS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900614" y="5876926"/>
            <a:ext cx="1195387" cy="35242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CSNSM</a:t>
            </a:r>
          </a:p>
        </p:txBody>
      </p:sp>
    </p:spTree>
    <p:extLst>
      <p:ext uri="{BB962C8B-B14F-4D97-AF65-F5344CB8AC3E}">
        <p14:creationId xmlns:p14="http://schemas.microsoft.com/office/powerpoint/2010/main" val="40884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e 1"/>
          <p:cNvGrpSpPr>
            <a:grpSpLocks/>
          </p:cNvGrpSpPr>
          <p:nvPr/>
        </p:nvGrpSpPr>
        <p:grpSpPr bwMode="auto">
          <a:xfrm>
            <a:off x="1524000" y="1117049"/>
            <a:ext cx="9144000" cy="4908519"/>
            <a:chOff x="0" y="793781"/>
            <a:chExt cx="9144000" cy="4908519"/>
          </a:xfrm>
        </p:grpSpPr>
        <p:sp>
          <p:nvSpPr>
            <p:cNvPr id="123" name="Rectangle 122"/>
            <p:cNvSpPr/>
            <p:nvPr/>
          </p:nvSpPr>
          <p:spPr bwMode="auto">
            <a:xfrm rot="20941374">
              <a:off x="5956300" y="4078288"/>
              <a:ext cx="792163" cy="2508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28675"/>
              <a:ext cx="9144000" cy="48736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rgbClr val="00FF00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5" name="Forme libre 4"/>
            <p:cNvSpPr/>
            <p:nvPr/>
          </p:nvSpPr>
          <p:spPr bwMode="auto">
            <a:xfrm>
              <a:off x="687388" y="2276475"/>
              <a:ext cx="2720975" cy="322263"/>
            </a:xfrm>
            <a:custGeom>
              <a:avLst/>
              <a:gdLst>
                <a:gd name="connsiteX0" fmla="*/ 40740 w 2720566"/>
                <a:gd name="connsiteY0" fmla="*/ 31687 h 321398"/>
                <a:gd name="connsiteX1" fmla="*/ 40740 w 2720566"/>
                <a:gd name="connsiteY1" fmla="*/ 31687 h 321398"/>
                <a:gd name="connsiteX2" fmla="*/ 31687 w 2720566"/>
                <a:gd name="connsiteY2" fmla="*/ 72428 h 321398"/>
                <a:gd name="connsiteX3" fmla="*/ 22633 w 2720566"/>
                <a:gd name="connsiteY3" fmla="*/ 81481 h 321398"/>
                <a:gd name="connsiteX4" fmla="*/ 13580 w 2720566"/>
                <a:gd name="connsiteY4" fmla="*/ 176543 h 321398"/>
                <a:gd name="connsiteX5" fmla="*/ 0 w 2720566"/>
                <a:gd name="connsiteY5" fmla="*/ 208230 h 321398"/>
                <a:gd name="connsiteX6" fmla="*/ 1434974 w 2720566"/>
                <a:gd name="connsiteY6" fmla="*/ 294238 h 321398"/>
                <a:gd name="connsiteX7" fmla="*/ 1444027 w 2720566"/>
                <a:gd name="connsiteY7" fmla="*/ 276131 h 321398"/>
                <a:gd name="connsiteX8" fmla="*/ 2335794 w 2720566"/>
                <a:gd name="connsiteY8" fmla="*/ 316871 h 321398"/>
                <a:gd name="connsiteX9" fmla="*/ 2720566 w 2720566"/>
                <a:gd name="connsiteY9" fmla="*/ 321398 h 321398"/>
                <a:gd name="connsiteX10" fmla="*/ 2720566 w 2720566"/>
                <a:gd name="connsiteY10" fmla="*/ 248970 h 321398"/>
                <a:gd name="connsiteX11" fmla="*/ 2358427 w 2720566"/>
                <a:gd name="connsiteY11" fmla="*/ 217283 h 321398"/>
                <a:gd name="connsiteX12" fmla="*/ 2358427 w 2720566"/>
                <a:gd name="connsiteY12" fmla="*/ 217283 h 321398"/>
                <a:gd name="connsiteX13" fmla="*/ 1475715 w 2720566"/>
                <a:gd name="connsiteY13" fmla="*/ 199176 h 321398"/>
                <a:gd name="connsiteX14" fmla="*/ 1516455 w 2720566"/>
                <a:gd name="connsiteY14" fmla="*/ 36214 h 321398"/>
                <a:gd name="connsiteX15" fmla="*/ 1407814 w 2720566"/>
                <a:gd name="connsiteY15" fmla="*/ 22634 h 321398"/>
                <a:gd name="connsiteX16" fmla="*/ 1358019 w 2720566"/>
                <a:gd name="connsiteY16" fmla="*/ 153909 h 321398"/>
                <a:gd name="connsiteX17" fmla="*/ 805758 w 2720566"/>
                <a:gd name="connsiteY17" fmla="*/ 135802 h 321398"/>
                <a:gd name="connsiteX18" fmla="*/ 828392 w 2720566"/>
                <a:gd name="connsiteY18" fmla="*/ 0 h 321398"/>
                <a:gd name="connsiteX19" fmla="*/ 692590 w 2720566"/>
                <a:gd name="connsiteY19" fmla="*/ 0 h 321398"/>
                <a:gd name="connsiteX20" fmla="*/ 660903 w 2720566"/>
                <a:gd name="connsiteY20" fmla="*/ 86008 h 321398"/>
                <a:gd name="connsiteX21" fmla="*/ 40740 w 2720566"/>
                <a:gd name="connsiteY21" fmla="*/ 31687 h 3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20566" h="321398">
                  <a:moveTo>
                    <a:pt x="40740" y="31687"/>
                  </a:moveTo>
                  <a:lnTo>
                    <a:pt x="40740" y="31687"/>
                  </a:lnTo>
                  <a:cubicBezTo>
                    <a:pt x="37722" y="45267"/>
                    <a:pt x="36441" y="59354"/>
                    <a:pt x="31687" y="72428"/>
                  </a:cubicBezTo>
                  <a:cubicBezTo>
                    <a:pt x="30228" y="76439"/>
                    <a:pt x="23559" y="77315"/>
                    <a:pt x="22633" y="81481"/>
                  </a:cubicBezTo>
                  <a:cubicBezTo>
                    <a:pt x="12644" y="126430"/>
                    <a:pt x="13580" y="140421"/>
                    <a:pt x="13580" y="176543"/>
                  </a:cubicBezTo>
                  <a:lnTo>
                    <a:pt x="0" y="208230"/>
                  </a:lnTo>
                  <a:lnTo>
                    <a:pt x="1434974" y="294238"/>
                  </a:lnTo>
                  <a:lnTo>
                    <a:pt x="1444027" y="276131"/>
                  </a:lnTo>
                  <a:lnTo>
                    <a:pt x="2335794" y="316871"/>
                  </a:lnTo>
                  <a:lnTo>
                    <a:pt x="2720566" y="321398"/>
                  </a:lnTo>
                  <a:lnTo>
                    <a:pt x="2720566" y="248970"/>
                  </a:lnTo>
                  <a:lnTo>
                    <a:pt x="2358427" y="217283"/>
                  </a:lnTo>
                  <a:lnTo>
                    <a:pt x="2358427" y="217283"/>
                  </a:lnTo>
                  <a:lnTo>
                    <a:pt x="1475715" y="199176"/>
                  </a:lnTo>
                  <a:lnTo>
                    <a:pt x="1516455" y="36214"/>
                  </a:lnTo>
                  <a:lnTo>
                    <a:pt x="1407814" y="22634"/>
                  </a:lnTo>
                  <a:lnTo>
                    <a:pt x="1358019" y="153909"/>
                  </a:lnTo>
                  <a:lnTo>
                    <a:pt x="805758" y="135802"/>
                  </a:lnTo>
                  <a:lnTo>
                    <a:pt x="828392" y="0"/>
                  </a:lnTo>
                  <a:lnTo>
                    <a:pt x="692590" y="0"/>
                  </a:lnTo>
                  <a:lnTo>
                    <a:pt x="660903" y="86008"/>
                  </a:lnTo>
                  <a:lnTo>
                    <a:pt x="40740" y="3168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200</a:t>
              </a:r>
            </a:p>
          </p:txBody>
        </p:sp>
        <p:sp>
          <p:nvSpPr>
            <p:cNvPr id="6" name="Forme libre 5"/>
            <p:cNvSpPr/>
            <p:nvPr/>
          </p:nvSpPr>
          <p:spPr bwMode="auto">
            <a:xfrm>
              <a:off x="3900488" y="1531938"/>
              <a:ext cx="274637" cy="273050"/>
            </a:xfrm>
            <a:custGeom>
              <a:avLst/>
              <a:gdLst>
                <a:gd name="connsiteX0" fmla="*/ 105218 w 275572"/>
                <a:gd name="connsiteY0" fmla="*/ 265742 h 273025"/>
                <a:gd name="connsiteX1" fmla="*/ 105218 w 275572"/>
                <a:gd name="connsiteY1" fmla="*/ 265742 h 273025"/>
                <a:gd name="connsiteX2" fmla="*/ 253025 w 275572"/>
                <a:gd name="connsiteY2" fmla="*/ 265742 h 273025"/>
                <a:gd name="connsiteX3" fmla="*/ 255531 w 275572"/>
                <a:gd name="connsiteY3" fmla="*/ 220648 h 273025"/>
                <a:gd name="connsiteX4" fmla="*/ 258036 w 275572"/>
                <a:gd name="connsiteY4" fmla="*/ 147997 h 273025"/>
                <a:gd name="connsiteX5" fmla="*/ 265551 w 275572"/>
                <a:gd name="connsiteY5" fmla="*/ 112925 h 273025"/>
                <a:gd name="connsiteX6" fmla="*/ 268057 w 275572"/>
                <a:gd name="connsiteY6" fmla="*/ 102904 h 273025"/>
                <a:gd name="connsiteX7" fmla="*/ 270562 w 275572"/>
                <a:gd name="connsiteY7" fmla="*/ 50294 h 273025"/>
                <a:gd name="connsiteX8" fmla="*/ 273067 w 275572"/>
                <a:gd name="connsiteY8" fmla="*/ 40274 h 273025"/>
                <a:gd name="connsiteX9" fmla="*/ 275572 w 275572"/>
                <a:gd name="connsiteY9" fmla="*/ 22737 h 273025"/>
                <a:gd name="connsiteX10" fmla="*/ 273067 w 275572"/>
                <a:gd name="connsiteY10" fmla="*/ 12716 h 273025"/>
                <a:gd name="connsiteX11" fmla="*/ 260541 w 275572"/>
                <a:gd name="connsiteY11" fmla="*/ 10211 h 273025"/>
                <a:gd name="connsiteX12" fmla="*/ 245510 w 275572"/>
                <a:gd name="connsiteY12" fmla="*/ 5201 h 273025"/>
                <a:gd name="connsiteX13" fmla="*/ 170354 w 275572"/>
                <a:gd name="connsiteY13" fmla="*/ 190 h 273025"/>
                <a:gd name="connsiteX14" fmla="*/ 132776 w 275572"/>
                <a:gd name="connsiteY14" fmla="*/ 2695 h 273025"/>
                <a:gd name="connsiteX15" fmla="*/ 130270 w 275572"/>
                <a:gd name="connsiteY15" fmla="*/ 10211 h 273025"/>
                <a:gd name="connsiteX16" fmla="*/ 127765 w 275572"/>
                <a:gd name="connsiteY16" fmla="*/ 32758 h 273025"/>
                <a:gd name="connsiteX17" fmla="*/ 125260 w 275572"/>
                <a:gd name="connsiteY17" fmla="*/ 132966 h 273025"/>
                <a:gd name="connsiteX18" fmla="*/ 110229 w 275572"/>
                <a:gd name="connsiteY18" fmla="*/ 137977 h 273025"/>
                <a:gd name="connsiteX19" fmla="*/ 102713 w 275572"/>
                <a:gd name="connsiteY19" fmla="*/ 140482 h 273025"/>
                <a:gd name="connsiteX20" fmla="*/ 60125 w 275572"/>
                <a:gd name="connsiteY20" fmla="*/ 137977 h 273025"/>
                <a:gd name="connsiteX21" fmla="*/ 52609 w 275572"/>
                <a:gd name="connsiteY21" fmla="*/ 135471 h 273025"/>
                <a:gd name="connsiteX22" fmla="*/ 0 w 275572"/>
                <a:gd name="connsiteY22" fmla="*/ 137977 h 273025"/>
                <a:gd name="connsiteX23" fmla="*/ 2505 w 275572"/>
                <a:gd name="connsiteY23" fmla="*/ 193091 h 273025"/>
                <a:gd name="connsiteX24" fmla="*/ 10020 w 275572"/>
                <a:gd name="connsiteY24" fmla="*/ 195596 h 273025"/>
                <a:gd name="connsiteX25" fmla="*/ 115239 w 275572"/>
                <a:gd name="connsiteY25" fmla="*/ 200607 h 273025"/>
                <a:gd name="connsiteX26" fmla="*/ 115239 w 275572"/>
                <a:gd name="connsiteY26" fmla="*/ 238185 h 273025"/>
                <a:gd name="connsiteX27" fmla="*/ 112734 w 275572"/>
                <a:gd name="connsiteY27" fmla="*/ 245700 h 273025"/>
                <a:gd name="connsiteX28" fmla="*/ 105218 w 275572"/>
                <a:gd name="connsiteY28" fmla="*/ 265742 h 2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572" h="273025">
                  <a:moveTo>
                    <a:pt x="105218" y="265742"/>
                  </a:moveTo>
                  <a:lnTo>
                    <a:pt x="105218" y="265742"/>
                  </a:lnTo>
                  <a:cubicBezTo>
                    <a:pt x="151740" y="270911"/>
                    <a:pt x="217022" y="279155"/>
                    <a:pt x="253025" y="265742"/>
                  </a:cubicBezTo>
                  <a:cubicBezTo>
                    <a:pt x="267132" y="260486"/>
                    <a:pt x="254891" y="235689"/>
                    <a:pt x="255531" y="220648"/>
                  </a:cubicBezTo>
                  <a:cubicBezTo>
                    <a:pt x="256561" y="196439"/>
                    <a:pt x="256654" y="172189"/>
                    <a:pt x="258036" y="147997"/>
                  </a:cubicBezTo>
                  <a:cubicBezTo>
                    <a:pt x="258575" y="138568"/>
                    <a:pt x="263509" y="121092"/>
                    <a:pt x="265551" y="112925"/>
                  </a:cubicBezTo>
                  <a:lnTo>
                    <a:pt x="268057" y="102904"/>
                  </a:lnTo>
                  <a:cubicBezTo>
                    <a:pt x="268892" y="85367"/>
                    <a:pt x="269162" y="67795"/>
                    <a:pt x="270562" y="50294"/>
                  </a:cubicBezTo>
                  <a:cubicBezTo>
                    <a:pt x="270837" y="46862"/>
                    <a:pt x="272451" y="43661"/>
                    <a:pt x="273067" y="40274"/>
                  </a:cubicBezTo>
                  <a:cubicBezTo>
                    <a:pt x="274123" y="34464"/>
                    <a:pt x="274737" y="28583"/>
                    <a:pt x="275572" y="22737"/>
                  </a:cubicBezTo>
                  <a:cubicBezTo>
                    <a:pt x="274737" y="19397"/>
                    <a:pt x="275712" y="14920"/>
                    <a:pt x="273067" y="12716"/>
                  </a:cubicBezTo>
                  <a:cubicBezTo>
                    <a:pt x="269796" y="9990"/>
                    <a:pt x="264649" y="11331"/>
                    <a:pt x="260541" y="10211"/>
                  </a:cubicBezTo>
                  <a:cubicBezTo>
                    <a:pt x="255446" y="8821"/>
                    <a:pt x="250520" y="6871"/>
                    <a:pt x="245510" y="5201"/>
                  </a:cubicBezTo>
                  <a:cubicBezTo>
                    <a:pt x="216583" y="-4442"/>
                    <a:pt x="240695" y="2795"/>
                    <a:pt x="170354" y="190"/>
                  </a:cubicBezTo>
                  <a:cubicBezTo>
                    <a:pt x="157828" y="1025"/>
                    <a:pt x="144955" y="-350"/>
                    <a:pt x="132776" y="2695"/>
                  </a:cubicBezTo>
                  <a:cubicBezTo>
                    <a:pt x="130214" y="3336"/>
                    <a:pt x="130704" y="7606"/>
                    <a:pt x="130270" y="10211"/>
                  </a:cubicBezTo>
                  <a:cubicBezTo>
                    <a:pt x="129027" y="17670"/>
                    <a:pt x="128600" y="25242"/>
                    <a:pt x="127765" y="32758"/>
                  </a:cubicBezTo>
                  <a:cubicBezTo>
                    <a:pt x="126930" y="66161"/>
                    <a:pt x="130753" y="100007"/>
                    <a:pt x="125260" y="132966"/>
                  </a:cubicBezTo>
                  <a:cubicBezTo>
                    <a:pt x="124392" y="138176"/>
                    <a:pt x="115239" y="136307"/>
                    <a:pt x="110229" y="137977"/>
                  </a:cubicBezTo>
                  <a:lnTo>
                    <a:pt x="102713" y="140482"/>
                  </a:lnTo>
                  <a:cubicBezTo>
                    <a:pt x="88517" y="139647"/>
                    <a:pt x="74275" y="139392"/>
                    <a:pt x="60125" y="137977"/>
                  </a:cubicBezTo>
                  <a:cubicBezTo>
                    <a:pt x="57497" y="137714"/>
                    <a:pt x="55250" y="135471"/>
                    <a:pt x="52609" y="135471"/>
                  </a:cubicBezTo>
                  <a:cubicBezTo>
                    <a:pt x="35053" y="135471"/>
                    <a:pt x="17536" y="137142"/>
                    <a:pt x="0" y="137977"/>
                  </a:cubicBezTo>
                  <a:cubicBezTo>
                    <a:pt x="835" y="156348"/>
                    <a:pt x="-646" y="174973"/>
                    <a:pt x="2505" y="193091"/>
                  </a:cubicBezTo>
                  <a:cubicBezTo>
                    <a:pt x="2957" y="195692"/>
                    <a:pt x="7385" y="195420"/>
                    <a:pt x="10020" y="195596"/>
                  </a:cubicBezTo>
                  <a:cubicBezTo>
                    <a:pt x="45055" y="197932"/>
                    <a:pt x="80166" y="198937"/>
                    <a:pt x="115239" y="200607"/>
                  </a:cubicBezTo>
                  <a:cubicBezTo>
                    <a:pt x="118128" y="220833"/>
                    <a:pt x="119124" y="216817"/>
                    <a:pt x="115239" y="238185"/>
                  </a:cubicBezTo>
                  <a:cubicBezTo>
                    <a:pt x="114767" y="240783"/>
                    <a:pt x="113459" y="243161"/>
                    <a:pt x="112734" y="245700"/>
                  </a:cubicBezTo>
                  <a:cubicBezTo>
                    <a:pt x="109824" y="255886"/>
                    <a:pt x="106471" y="262402"/>
                    <a:pt x="105218" y="26574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7" name="Rectangle 6"/>
            <p:cNvSpPr/>
            <p:nvPr/>
          </p:nvSpPr>
          <p:spPr bwMode="auto">
            <a:xfrm rot="407044">
              <a:off x="2776538" y="1341438"/>
              <a:ext cx="636587" cy="150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 rot="300953">
              <a:off x="3498850" y="1428750"/>
              <a:ext cx="698500" cy="1127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208</a:t>
              </a:r>
            </a:p>
          </p:txBody>
        </p:sp>
        <p:sp>
          <p:nvSpPr>
            <p:cNvPr id="9" name="Forme libre 8"/>
            <p:cNvSpPr/>
            <p:nvPr/>
          </p:nvSpPr>
          <p:spPr bwMode="auto">
            <a:xfrm>
              <a:off x="2355850" y="2301875"/>
              <a:ext cx="647700" cy="174625"/>
            </a:xfrm>
            <a:custGeom>
              <a:avLst/>
              <a:gdLst>
                <a:gd name="connsiteX0" fmla="*/ 0 w 647851"/>
                <a:gd name="connsiteY0" fmla="*/ 135801 h 173901"/>
                <a:gd name="connsiteX1" fmla="*/ 0 w 647851"/>
                <a:gd name="connsiteY1" fmla="*/ 135801 h 173901"/>
                <a:gd name="connsiteX2" fmla="*/ 6350 w 647851"/>
                <a:gd name="connsiteY2" fmla="*/ 78651 h 173901"/>
                <a:gd name="connsiteX3" fmla="*/ 25400 w 647851"/>
                <a:gd name="connsiteY3" fmla="*/ 65951 h 173901"/>
                <a:gd name="connsiteX4" fmla="*/ 107950 w 647851"/>
                <a:gd name="connsiteY4" fmla="*/ 59601 h 173901"/>
                <a:gd name="connsiteX5" fmla="*/ 114300 w 647851"/>
                <a:gd name="connsiteY5" fmla="*/ 8801 h 173901"/>
                <a:gd name="connsiteX6" fmla="*/ 196850 w 647851"/>
                <a:gd name="connsiteY6" fmla="*/ 2451 h 173901"/>
                <a:gd name="connsiteX7" fmla="*/ 330200 w 647851"/>
                <a:gd name="connsiteY7" fmla="*/ 8801 h 173901"/>
                <a:gd name="connsiteX8" fmla="*/ 368300 w 647851"/>
                <a:gd name="connsiteY8" fmla="*/ 53251 h 173901"/>
                <a:gd name="connsiteX9" fmla="*/ 387350 w 647851"/>
                <a:gd name="connsiteY9" fmla="*/ 46901 h 173901"/>
                <a:gd name="connsiteX10" fmla="*/ 406400 w 647851"/>
                <a:gd name="connsiteY10" fmla="*/ 34201 h 173901"/>
                <a:gd name="connsiteX11" fmla="*/ 438150 w 647851"/>
                <a:gd name="connsiteY11" fmla="*/ 40551 h 173901"/>
                <a:gd name="connsiteX12" fmla="*/ 482600 w 647851"/>
                <a:gd name="connsiteY12" fmla="*/ 53251 h 173901"/>
                <a:gd name="connsiteX13" fmla="*/ 501650 w 647851"/>
                <a:gd name="connsiteY13" fmla="*/ 65951 h 173901"/>
                <a:gd name="connsiteX14" fmla="*/ 520700 w 647851"/>
                <a:gd name="connsiteY14" fmla="*/ 72301 h 173901"/>
                <a:gd name="connsiteX15" fmla="*/ 539750 w 647851"/>
                <a:gd name="connsiteY15" fmla="*/ 85001 h 173901"/>
                <a:gd name="connsiteX16" fmla="*/ 558800 w 647851"/>
                <a:gd name="connsiteY16" fmla="*/ 91351 h 173901"/>
                <a:gd name="connsiteX17" fmla="*/ 596900 w 647851"/>
                <a:gd name="connsiteY17" fmla="*/ 116751 h 173901"/>
                <a:gd name="connsiteX18" fmla="*/ 615950 w 647851"/>
                <a:gd name="connsiteY18" fmla="*/ 129451 h 173901"/>
                <a:gd name="connsiteX19" fmla="*/ 635000 w 647851"/>
                <a:gd name="connsiteY19" fmla="*/ 142151 h 173901"/>
                <a:gd name="connsiteX20" fmla="*/ 647700 w 647851"/>
                <a:gd name="connsiteY20" fmla="*/ 161201 h 173901"/>
                <a:gd name="connsiteX21" fmla="*/ 628650 w 647851"/>
                <a:gd name="connsiteY21" fmla="*/ 173901 h 173901"/>
                <a:gd name="connsiteX22" fmla="*/ 514350 w 647851"/>
                <a:gd name="connsiteY22" fmla="*/ 167551 h 173901"/>
                <a:gd name="connsiteX23" fmla="*/ 374650 w 647851"/>
                <a:gd name="connsiteY23" fmla="*/ 148501 h 173901"/>
                <a:gd name="connsiteX24" fmla="*/ 6350 w 647851"/>
                <a:gd name="connsiteY24" fmla="*/ 142151 h 173901"/>
                <a:gd name="connsiteX25" fmla="*/ 0 w 647851"/>
                <a:gd name="connsiteY25" fmla="*/ 135801 h 17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7851" h="173901">
                  <a:moveTo>
                    <a:pt x="0" y="135801"/>
                  </a:moveTo>
                  <a:lnTo>
                    <a:pt x="0" y="135801"/>
                  </a:lnTo>
                  <a:cubicBezTo>
                    <a:pt x="2117" y="116751"/>
                    <a:pt x="-200" y="96664"/>
                    <a:pt x="6350" y="78651"/>
                  </a:cubicBezTo>
                  <a:cubicBezTo>
                    <a:pt x="8958" y="71479"/>
                    <a:pt x="17899" y="67357"/>
                    <a:pt x="25400" y="65951"/>
                  </a:cubicBezTo>
                  <a:cubicBezTo>
                    <a:pt x="52525" y="60865"/>
                    <a:pt x="80433" y="61718"/>
                    <a:pt x="107950" y="59601"/>
                  </a:cubicBezTo>
                  <a:cubicBezTo>
                    <a:pt x="110067" y="42668"/>
                    <a:pt x="99945" y="18029"/>
                    <a:pt x="114300" y="8801"/>
                  </a:cubicBezTo>
                  <a:cubicBezTo>
                    <a:pt x="137515" y="-6123"/>
                    <a:pt x="169252" y="2451"/>
                    <a:pt x="196850" y="2451"/>
                  </a:cubicBezTo>
                  <a:cubicBezTo>
                    <a:pt x="241350" y="2451"/>
                    <a:pt x="285750" y="6684"/>
                    <a:pt x="330200" y="8801"/>
                  </a:cubicBezTo>
                  <a:cubicBezTo>
                    <a:pt x="345660" y="55180"/>
                    <a:pt x="329913" y="43654"/>
                    <a:pt x="368300" y="53251"/>
                  </a:cubicBezTo>
                  <a:cubicBezTo>
                    <a:pt x="374650" y="51134"/>
                    <a:pt x="381363" y="49894"/>
                    <a:pt x="387350" y="46901"/>
                  </a:cubicBezTo>
                  <a:cubicBezTo>
                    <a:pt x="394176" y="43488"/>
                    <a:pt x="398827" y="35148"/>
                    <a:pt x="406400" y="34201"/>
                  </a:cubicBezTo>
                  <a:cubicBezTo>
                    <a:pt x="417110" y="32862"/>
                    <a:pt x="427614" y="38210"/>
                    <a:pt x="438150" y="40551"/>
                  </a:cubicBezTo>
                  <a:cubicBezTo>
                    <a:pt x="445474" y="42179"/>
                    <a:pt x="474114" y="49008"/>
                    <a:pt x="482600" y="53251"/>
                  </a:cubicBezTo>
                  <a:cubicBezTo>
                    <a:pt x="489426" y="56664"/>
                    <a:pt x="494824" y="62538"/>
                    <a:pt x="501650" y="65951"/>
                  </a:cubicBezTo>
                  <a:cubicBezTo>
                    <a:pt x="507637" y="68944"/>
                    <a:pt x="514713" y="69308"/>
                    <a:pt x="520700" y="72301"/>
                  </a:cubicBezTo>
                  <a:cubicBezTo>
                    <a:pt x="527526" y="75714"/>
                    <a:pt x="532924" y="81588"/>
                    <a:pt x="539750" y="85001"/>
                  </a:cubicBezTo>
                  <a:cubicBezTo>
                    <a:pt x="545737" y="87994"/>
                    <a:pt x="552949" y="88100"/>
                    <a:pt x="558800" y="91351"/>
                  </a:cubicBezTo>
                  <a:cubicBezTo>
                    <a:pt x="572143" y="98764"/>
                    <a:pt x="584200" y="108284"/>
                    <a:pt x="596900" y="116751"/>
                  </a:cubicBezTo>
                  <a:lnTo>
                    <a:pt x="615950" y="129451"/>
                  </a:lnTo>
                  <a:lnTo>
                    <a:pt x="635000" y="142151"/>
                  </a:lnTo>
                  <a:cubicBezTo>
                    <a:pt x="639233" y="148501"/>
                    <a:pt x="649197" y="153717"/>
                    <a:pt x="647700" y="161201"/>
                  </a:cubicBezTo>
                  <a:cubicBezTo>
                    <a:pt x="646203" y="168685"/>
                    <a:pt x="636273" y="173538"/>
                    <a:pt x="628650" y="173901"/>
                  </a:cubicBezTo>
                  <a:lnTo>
                    <a:pt x="514350" y="167551"/>
                  </a:lnTo>
                  <a:cubicBezTo>
                    <a:pt x="473700" y="160776"/>
                    <a:pt x="406543" y="149051"/>
                    <a:pt x="374650" y="148501"/>
                  </a:cubicBezTo>
                  <a:lnTo>
                    <a:pt x="6350" y="142151"/>
                  </a:lnTo>
                  <a:cubicBezTo>
                    <a:pt x="-2008" y="167225"/>
                    <a:pt x="1058" y="136859"/>
                    <a:pt x="0" y="13580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" name="Rectangle 13"/>
            <p:cNvSpPr/>
            <p:nvPr/>
          </p:nvSpPr>
          <p:spPr bwMode="auto">
            <a:xfrm rot="826091">
              <a:off x="1814513" y="1514475"/>
              <a:ext cx="139700" cy="560388"/>
            </a:xfrm>
            <a:prstGeom prst="rect">
              <a:avLst/>
            </a:prstGeom>
            <a:solidFill>
              <a:srgbClr val="C101B3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 b="1" dirty="0"/>
            </a:p>
          </p:txBody>
        </p:sp>
        <p:sp>
          <p:nvSpPr>
            <p:cNvPr id="15" name="Rectangle 14"/>
            <p:cNvSpPr/>
            <p:nvPr/>
          </p:nvSpPr>
          <p:spPr bwMode="auto">
            <a:xfrm rot="766738">
              <a:off x="1884363" y="1425575"/>
              <a:ext cx="239712" cy="93663"/>
            </a:xfrm>
            <a:prstGeom prst="rect">
              <a:avLst/>
            </a:prstGeom>
            <a:solidFill>
              <a:srgbClr val="C101B3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8313" y="2393950"/>
              <a:ext cx="219075" cy="8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167313" y="1795463"/>
              <a:ext cx="98425" cy="111125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9" name="Rectangle 18"/>
            <p:cNvSpPr/>
            <p:nvPr/>
          </p:nvSpPr>
          <p:spPr bwMode="auto">
            <a:xfrm rot="709121">
              <a:off x="7192963" y="3389313"/>
              <a:ext cx="1365250" cy="1174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0" name="Rectangle 19"/>
            <p:cNvSpPr/>
            <p:nvPr/>
          </p:nvSpPr>
          <p:spPr bwMode="auto">
            <a:xfrm rot="396371">
              <a:off x="7283450" y="2717800"/>
              <a:ext cx="171450" cy="5000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1" name="Forme libre 20"/>
            <p:cNvSpPr/>
            <p:nvPr/>
          </p:nvSpPr>
          <p:spPr bwMode="auto">
            <a:xfrm>
              <a:off x="8223250" y="3089275"/>
              <a:ext cx="188913" cy="396875"/>
            </a:xfrm>
            <a:custGeom>
              <a:avLst/>
              <a:gdLst>
                <a:gd name="connsiteX0" fmla="*/ 9867 w 188481"/>
                <a:gd name="connsiteY0" fmla="*/ 0 h 397616"/>
                <a:gd name="connsiteX1" fmla="*/ 9867 w 188481"/>
                <a:gd name="connsiteY1" fmla="*/ 0 h 397616"/>
                <a:gd name="connsiteX2" fmla="*/ 55916 w 188481"/>
                <a:gd name="connsiteY2" fmla="*/ 9868 h 397616"/>
                <a:gd name="connsiteX3" fmla="*/ 72362 w 188481"/>
                <a:gd name="connsiteY3" fmla="*/ 13157 h 397616"/>
                <a:gd name="connsiteX4" fmla="*/ 92097 w 188481"/>
                <a:gd name="connsiteY4" fmla="*/ 19735 h 397616"/>
                <a:gd name="connsiteX5" fmla="*/ 101965 w 188481"/>
                <a:gd name="connsiteY5" fmla="*/ 23024 h 397616"/>
                <a:gd name="connsiteX6" fmla="*/ 161171 w 188481"/>
                <a:gd name="connsiteY6" fmla="*/ 29603 h 397616"/>
                <a:gd name="connsiteX7" fmla="*/ 171038 w 188481"/>
                <a:gd name="connsiteY7" fmla="*/ 36181 h 397616"/>
                <a:gd name="connsiteX8" fmla="*/ 174328 w 188481"/>
                <a:gd name="connsiteY8" fmla="*/ 46049 h 397616"/>
                <a:gd name="connsiteX9" fmla="*/ 184195 w 188481"/>
                <a:gd name="connsiteY9" fmla="*/ 171039 h 397616"/>
                <a:gd name="connsiteX10" fmla="*/ 180906 w 188481"/>
                <a:gd name="connsiteY10" fmla="*/ 332210 h 397616"/>
                <a:gd name="connsiteX11" fmla="*/ 148014 w 188481"/>
                <a:gd name="connsiteY11" fmla="*/ 328921 h 397616"/>
                <a:gd name="connsiteX12" fmla="*/ 141436 w 188481"/>
                <a:gd name="connsiteY12" fmla="*/ 338788 h 397616"/>
                <a:gd name="connsiteX13" fmla="*/ 138146 w 188481"/>
                <a:gd name="connsiteY13" fmla="*/ 394705 h 397616"/>
                <a:gd name="connsiteX14" fmla="*/ 111833 w 188481"/>
                <a:gd name="connsiteY14" fmla="*/ 391416 h 397616"/>
                <a:gd name="connsiteX15" fmla="*/ 78941 w 188481"/>
                <a:gd name="connsiteY15" fmla="*/ 384837 h 397616"/>
                <a:gd name="connsiteX16" fmla="*/ 69073 w 188481"/>
                <a:gd name="connsiteY16" fmla="*/ 381548 h 397616"/>
                <a:gd name="connsiteX17" fmla="*/ 26313 w 188481"/>
                <a:gd name="connsiteY17" fmla="*/ 378259 h 397616"/>
                <a:gd name="connsiteX18" fmla="*/ 0 w 188481"/>
                <a:gd name="connsiteY18" fmla="*/ 358524 h 397616"/>
                <a:gd name="connsiteX19" fmla="*/ 3289 w 188481"/>
                <a:gd name="connsiteY19" fmla="*/ 65784 h 397616"/>
                <a:gd name="connsiteX20" fmla="*/ 6578 w 188481"/>
                <a:gd name="connsiteY20" fmla="*/ 46049 h 397616"/>
                <a:gd name="connsiteX21" fmla="*/ 9867 w 188481"/>
                <a:gd name="connsiteY21" fmla="*/ 0 h 39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8481" h="397616">
                  <a:moveTo>
                    <a:pt x="9867" y="0"/>
                  </a:moveTo>
                  <a:lnTo>
                    <a:pt x="9867" y="0"/>
                  </a:lnTo>
                  <a:lnTo>
                    <a:pt x="55916" y="9868"/>
                  </a:lnTo>
                  <a:cubicBezTo>
                    <a:pt x="61387" y="11020"/>
                    <a:pt x="67058" y="11389"/>
                    <a:pt x="72362" y="13157"/>
                  </a:cubicBezTo>
                  <a:lnTo>
                    <a:pt x="92097" y="19735"/>
                  </a:lnTo>
                  <a:cubicBezTo>
                    <a:pt x="95386" y="20831"/>
                    <a:pt x="98525" y="22594"/>
                    <a:pt x="101965" y="23024"/>
                  </a:cubicBezTo>
                  <a:cubicBezTo>
                    <a:pt x="139213" y="27681"/>
                    <a:pt x="119483" y="25434"/>
                    <a:pt x="161171" y="29603"/>
                  </a:cubicBezTo>
                  <a:cubicBezTo>
                    <a:pt x="164460" y="31796"/>
                    <a:pt x="168569" y="33094"/>
                    <a:pt x="171038" y="36181"/>
                  </a:cubicBezTo>
                  <a:cubicBezTo>
                    <a:pt x="173204" y="38889"/>
                    <a:pt x="174146" y="42586"/>
                    <a:pt x="174328" y="46049"/>
                  </a:cubicBezTo>
                  <a:cubicBezTo>
                    <a:pt x="180841" y="169790"/>
                    <a:pt x="156003" y="128747"/>
                    <a:pt x="184195" y="171039"/>
                  </a:cubicBezTo>
                  <a:cubicBezTo>
                    <a:pt x="186731" y="214149"/>
                    <a:pt x="193953" y="298504"/>
                    <a:pt x="180906" y="332210"/>
                  </a:cubicBezTo>
                  <a:cubicBezTo>
                    <a:pt x="176928" y="342486"/>
                    <a:pt x="158978" y="330017"/>
                    <a:pt x="148014" y="328921"/>
                  </a:cubicBezTo>
                  <a:cubicBezTo>
                    <a:pt x="145821" y="332210"/>
                    <a:pt x="142022" y="334879"/>
                    <a:pt x="141436" y="338788"/>
                  </a:cubicBezTo>
                  <a:cubicBezTo>
                    <a:pt x="138666" y="357253"/>
                    <a:pt x="147300" y="378432"/>
                    <a:pt x="138146" y="394705"/>
                  </a:cubicBezTo>
                  <a:cubicBezTo>
                    <a:pt x="133812" y="402409"/>
                    <a:pt x="120604" y="392512"/>
                    <a:pt x="111833" y="391416"/>
                  </a:cubicBezTo>
                  <a:cubicBezTo>
                    <a:pt x="89539" y="383985"/>
                    <a:pt x="116736" y="392397"/>
                    <a:pt x="78941" y="384837"/>
                  </a:cubicBezTo>
                  <a:cubicBezTo>
                    <a:pt x="75541" y="384157"/>
                    <a:pt x="72513" y="381978"/>
                    <a:pt x="69073" y="381548"/>
                  </a:cubicBezTo>
                  <a:cubicBezTo>
                    <a:pt x="54888" y="379775"/>
                    <a:pt x="40566" y="379355"/>
                    <a:pt x="26313" y="378259"/>
                  </a:cubicBezTo>
                  <a:cubicBezTo>
                    <a:pt x="1927" y="370129"/>
                    <a:pt x="9679" y="377882"/>
                    <a:pt x="0" y="358524"/>
                  </a:cubicBezTo>
                  <a:cubicBezTo>
                    <a:pt x="1096" y="260944"/>
                    <a:pt x="1235" y="163349"/>
                    <a:pt x="3289" y="65784"/>
                  </a:cubicBezTo>
                  <a:cubicBezTo>
                    <a:pt x="3429" y="59116"/>
                    <a:pt x="6162" y="52705"/>
                    <a:pt x="6578" y="46049"/>
                  </a:cubicBezTo>
                  <a:cubicBezTo>
                    <a:pt x="7262" y="35106"/>
                    <a:pt x="6578" y="24121"/>
                    <a:pt x="986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2" name="Forme libre 21"/>
            <p:cNvSpPr/>
            <p:nvPr/>
          </p:nvSpPr>
          <p:spPr bwMode="auto">
            <a:xfrm>
              <a:off x="7042150" y="2454275"/>
              <a:ext cx="538163" cy="314325"/>
            </a:xfrm>
            <a:custGeom>
              <a:avLst/>
              <a:gdLst>
                <a:gd name="connsiteX0" fmla="*/ 53789 w 537883"/>
                <a:gd name="connsiteY0" fmla="*/ 0 h 314951"/>
                <a:gd name="connsiteX1" fmla="*/ 53789 w 537883"/>
                <a:gd name="connsiteY1" fmla="*/ 0 h 314951"/>
                <a:gd name="connsiteX2" fmla="*/ 95164 w 537883"/>
                <a:gd name="connsiteY2" fmla="*/ 4138 h 314951"/>
                <a:gd name="connsiteX3" fmla="*/ 107577 w 537883"/>
                <a:gd name="connsiteY3" fmla="*/ 8275 h 314951"/>
                <a:gd name="connsiteX4" fmla="*/ 153090 w 537883"/>
                <a:gd name="connsiteY4" fmla="*/ 12413 h 314951"/>
                <a:gd name="connsiteX5" fmla="*/ 227566 w 537883"/>
                <a:gd name="connsiteY5" fmla="*/ 20688 h 314951"/>
                <a:gd name="connsiteX6" fmla="*/ 260666 w 537883"/>
                <a:gd name="connsiteY6" fmla="*/ 28963 h 314951"/>
                <a:gd name="connsiteX7" fmla="*/ 289629 w 537883"/>
                <a:gd name="connsiteY7" fmla="*/ 37238 h 314951"/>
                <a:gd name="connsiteX8" fmla="*/ 326867 w 537883"/>
                <a:gd name="connsiteY8" fmla="*/ 41376 h 314951"/>
                <a:gd name="connsiteX9" fmla="*/ 343417 w 537883"/>
                <a:gd name="connsiteY9" fmla="*/ 49651 h 314951"/>
                <a:gd name="connsiteX10" fmla="*/ 372380 w 537883"/>
                <a:gd name="connsiteY10" fmla="*/ 70339 h 314951"/>
                <a:gd name="connsiteX11" fmla="*/ 393068 w 537883"/>
                <a:gd name="connsiteY11" fmla="*/ 74476 h 314951"/>
                <a:gd name="connsiteX12" fmla="*/ 430306 w 537883"/>
                <a:gd name="connsiteY12" fmla="*/ 82751 h 314951"/>
                <a:gd name="connsiteX13" fmla="*/ 455131 w 537883"/>
                <a:gd name="connsiteY13" fmla="*/ 91026 h 314951"/>
                <a:gd name="connsiteX14" fmla="*/ 467544 w 537883"/>
                <a:gd name="connsiteY14" fmla="*/ 95164 h 314951"/>
                <a:gd name="connsiteX15" fmla="*/ 484094 w 537883"/>
                <a:gd name="connsiteY15" fmla="*/ 99301 h 314951"/>
                <a:gd name="connsiteX16" fmla="*/ 496507 w 537883"/>
                <a:gd name="connsiteY16" fmla="*/ 107577 h 314951"/>
                <a:gd name="connsiteX17" fmla="*/ 537883 w 537883"/>
                <a:gd name="connsiteY17" fmla="*/ 115852 h 314951"/>
                <a:gd name="connsiteX18" fmla="*/ 529608 w 537883"/>
                <a:gd name="connsiteY18" fmla="*/ 215153 h 314951"/>
                <a:gd name="connsiteX19" fmla="*/ 521332 w 537883"/>
                <a:gd name="connsiteY19" fmla="*/ 223428 h 314951"/>
                <a:gd name="connsiteX20" fmla="*/ 513057 w 537883"/>
                <a:gd name="connsiteY20" fmla="*/ 239978 h 314951"/>
                <a:gd name="connsiteX21" fmla="*/ 492369 w 537883"/>
                <a:gd name="connsiteY21" fmla="*/ 260666 h 314951"/>
                <a:gd name="connsiteX22" fmla="*/ 484094 w 537883"/>
                <a:gd name="connsiteY22" fmla="*/ 285491 h 314951"/>
                <a:gd name="connsiteX23" fmla="*/ 467544 w 537883"/>
                <a:gd name="connsiteY23" fmla="*/ 306179 h 314951"/>
                <a:gd name="connsiteX24" fmla="*/ 455131 w 537883"/>
                <a:gd name="connsiteY24" fmla="*/ 281354 h 314951"/>
                <a:gd name="connsiteX25" fmla="*/ 450994 w 537883"/>
                <a:gd name="connsiteY25" fmla="*/ 260666 h 314951"/>
                <a:gd name="connsiteX26" fmla="*/ 318592 w 537883"/>
                <a:gd name="connsiteY26" fmla="*/ 256529 h 314951"/>
                <a:gd name="connsiteX27" fmla="*/ 297904 w 537883"/>
                <a:gd name="connsiteY27" fmla="*/ 252391 h 314951"/>
                <a:gd name="connsiteX28" fmla="*/ 285492 w 537883"/>
                <a:gd name="connsiteY28" fmla="*/ 248253 h 314951"/>
                <a:gd name="connsiteX29" fmla="*/ 273079 w 537883"/>
                <a:gd name="connsiteY29" fmla="*/ 252391 h 314951"/>
                <a:gd name="connsiteX30" fmla="*/ 268941 w 537883"/>
                <a:gd name="connsiteY30" fmla="*/ 289629 h 314951"/>
                <a:gd name="connsiteX31" fmla="*/ 144815 w 537883"/>
                <a:gd name="connsiteY31" fmla="*/ 297904 h 314951"/>
                <a:gd name="connsiteX32" fmla="*/ 132402 w 537883"/>
                <a:gd name="connsiteY32" fmla="*/ 293767 h 314951"/>
                <a:gd name="connsiteX33" fmla="*/ 95164 w 537883"/>
                <a:gd name="connsiteY33" fmla="*/ 285491 h 314951"/>
                <a:gd name="connsiteX34" fmla="*/ 66201 w 537883"/>
                <a:gd name="connsiteY34" fmla="*/ 281354 h 314951"/>
                <a:gd name="connsiteX35" fmla="*/ 33101 w 537883"/>
                <a:gd name="connsiteY35" fmla="*/ 273079 h 314951"/>
                <a:gd name="connsiteX36" fmla="*/ 20688 w 537883"/>
                <a:gd name="connsiteY36" fmla="*/ 268941 h 314951"/>
                <a:gd name="connsiteX37" fmla="*/ 0 w 537883"/>
                <a:gd name="connsiteY37" fmla="*/ 264804 h 314951"/>
                <a:gd name="connsiteX38" fmla="*/ 8275 w 537883"/>
                <a:gd name="connsiteY38" fmla="*/ 223428 h 314951"/>
                <a:gd name="connsiteX39" fmla="*/ 16550 w 537883"/>
                <a:gd name="connsiteY39" fmla="*/ 194465 h 314951"/>
                <a:gd name="connsiteX40" fmla="*/ 20688 w 537883"/>
                <a:gd name="connsiteY40" fmla="*/ 157227 h 314951"/>
                <a:gd name="connsiteX41" fmla="*/ 24826 w 537883"/>
                <a:gd name="connsiteY41" fmla="*/ 144815 h 314951"/>
                <a:gd name="connsiteX42" fmla="*/ 37238 w 537883"/>
                <a:gd name="connsiteY42" fmla="*/ 99301 h 314951"/>
                <a:gd name="connsiteX43" fmla="*/ 53789 w 537883"/>
                <a:gd name="connsiteY43" fmla="*/ 0 h 3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37883" h="314951">
                  <a:moveTo>
                    <a:pt x="53789" y="0"/>
                  </a:moveTo>
                  <a:lnTo>
                    <a:pt x="53789" y="0"/>
                  </a:lnTo>
                  <a:cubicBezTo>
                    <a:pt x="67581" y="1379"/>
                    <a:pt x="81465" y="2030"/>
                    <a:pt x="95164" y="4138"/>
                  </a:cubicBezTo>
                  <a:cubicBezTo>
                    <a:pt x="99475" y="4801"/>
                    <a:pt x="103259" y="7658"/>
                    <a:pt x="107577" y="8275"/>
                  </a:cubicBezTo>
                  <a:cubicBezTo>
                    <a:pt x="122657" y="10429"/>
                    <a:pt x="137919" y="11034"/>
                    <a:pt x="153090" y="12413"/>
                  </a:cubicBezTo>
                  <a:cubicBezTo>
                    <a:pt x="189565" y="24569"/>
                    <a:pt x="140273" y="9302"/>
                    <a:pt x="227566" y="20688"/>
                  </a:cubicBezTo>
                  <a:cubicBezTo>
                    <a:pt x="238843" y="22159"/>
                    <a:pt x="249877" y="25367"/>
                    <a:pt x="260666" y="28963"/>
                  </a:cubicBezTo>
                  <a:cubicBezTo>
                    <a:pt x="269931" y="32051"/>
                    <a:pt x="279987" y="35754"/>
                    <a:pt x="289629" y="37238"/>
                  </a:cubicBezTo>
                  <a:cubicBezTo>
                    <a:pt x="301973" y="39137"/>
                    <a:pt x="314454" y="39997"/>
                    <a:pt x="326867" y="41376"/>
                  </a:cubicBezTo>
                  <a:cubicBezTo>
                    <a:pt x="332384" y="44134"/>
                    <a:pt x="338187" y="46382"/>
                    <a:pt x="343417" y="49651"/>
                  </a:cubicBezTo>
                  <a:cubicBezTo>
                    <a:pt x="344830" y="50534"/>
                    <a:pt x="368015" y="68702"/>
                    <a:pt x="372380" y="70339"/>
                  </a:cubicBezTo>
                  <a:cubicBezTo>
                    <a:pt x="378965" y="72808"/>
                    <a:pt x="386245" y="72770"/>
                    <a:pt x="393068" y="74476"/>
                  </a:cubicBezTo>
                  <a:cubicBezTo>
                    <a:pt x="433816" y="84663"/>
                    <a:pt x="361985" y="71366"/>
                    <a:pt x="430306" y="82751"/>
                  </a:cubicBezTo>
                  <a:lnTo>
                    <a:pt x="455131" y="91026"/>
                  </a:lnTo>
                  <a:cubicBezTo>
                    <a:pt x="459269" y="92405"/>
                    <a:pt x="463313" y="94106"/>
                    <a:pt x="467544" y="95164"/>
                  </a:cubicBezTo>
                  <a:lnTo>
                    <a:pt x="484094" y="99301"/>
                  </a:lnTo>
                  <a:cubicBezTo>
                    <a:pt x="488232" y="102060"/>
                    <a:pt x="491754" y="106114"/>
                    <a:pt x="496507" y="107577"/>
                  </a:cubicBezTo>
                  <a:cubicBezTo>
                    <a:pt x="509950" y="111713"/>
                    <a:pt x="537883" y="115852"/>
                    <a:pt x="537883" y="115852"/>
                  </a:cubicBezTo>
                  <a:cubicBezTo>
                    <a:pt x="522707" y="161372"/>
                    <a:pt x="546367" y="86670"/>
                    <a:pt x="529608" y="215153"/>
                  </a:cubicBezTo>
                  <a:cubicBezTo>
                    <a:pt x="529103" y="219021"/>
                    <a:pt x="524091" y="220670"/>
                    <a:pt x="521332" y="223428"/>
                  </a:cubicBezTo>
                  <a:cubicBezTo>
                    <a:pt x="518574" y="228945"/>
                    <a:pt x="516844" y="235109"/>
                    <a:pt x="513057" y="239978"/>
                  </a:cubicBezTo>
                  <a:cubicBezTo>
                    <a:pt x="507070" y="247676"/>
                    <a:pt x="492369" y="260666"/>
                    <a:pt x="492369" y="260666"/>
                  </a:cubicBezTo>
                  <a:cubicBezTo>
                    <a:pt x="489611" y="268941"/>
                    <a:pt x="490261" y="279323"/>
                    <a:pt x="484094" y="285491"/>
                  </a:cubicBezTo>
                  <a:cubicBezTo>
                    <a:pt x="472303" y="297283"/>
                    <a:pt x="477983" y="290521"/>
                    <a:pt x="467544" y="306179"/>
                  </a:cubicBezTo>
                  <a:cubicBezTo>
                    <a:pt x="459455" y="294045"/>
                    <a:pt x="458557" y="295057"/>
                    <a:pt x="455131" y="281354"/>
                  </a:cubicBezTo>
                  <a:cubicBezTo>
                    <a:pt x="453425" y="274531"/>
                    <a:pt x="457913" y="261924"/>
                    <a:pt x="450994" y="260666"/>
                  </a:cubicBezTo>
                  <a:cubicBezTo>
                    <a:pt x="407551" y="252767"/>
                    <a:pt x="362726" y="257908"/>
                    <a:pt x="318592" y="256529"/>
                  </a:cubicBezTo>
                  <a:cubicBezTo>
                    <a:pt x="311696" y="255150"/>
                    <a:pt x="304727" y="254097"/>
                    <a:pt x="297904" y="252391"/>
                  </a:cubicBezTo>
                  <a:cubicBezTo>
                    <a:pt x="293673" y="251333"/>
                    <a:pt x="289853" y="248253"/>
                    <a:pt x="285492" y="248253"/>
                  </a:cubicBezTo>
                  <a:cubicBezTo>
                    <a:pt x="281130" y="248253"/>
                    <a:pt x="277217" y="251012"/>
                    <a:pt x="273079" y="252391"/>
                  </a:cubicBezTo>
                  <a:cubicBezTo>
                    <a:pt x="271700" y="264804"/>
                    <a:pt x="270994" y="277310"/>
                    <a:pt x="268941" y="289629"/>
                  </a:cubicBezTo>
                  <a:cubicBezTo>
                    <a:pt x="260497" y="340297"/>
                    <a:pt x="192579" y="299551"/>
                    <a:pt x="144815" y="297904"/>
                  </a:cubicBezTo>
                  <a:cubicBezTo>
                    <a:pt x="140677" y="296525"/>
                    <a:pt x="136596" y="294965"/>
                    <a:pt x="132402" y="293767"/>
                  </a:cubicBezTo>
                  <a:cubicBezTo>
                    <a:pt x="121985" y="290791"/>
                    <a:pt x="105406" y="287198"/>
                    <a:pt x="95164" y="285491"/>
                  </a:cubicBezTo>
                  <a:cubicBezTo>
                    <a:pt x="85544" y="283888"/>
                    <a:pt x="75855" y="282733"/>
                    <a:pt x="66201" y="281354"/>
                  </a:cubicBezTo>
                  <a:cubicBezTo>
                    <a:pt x="37831" y="271896"/>
                    <a:pt x="73040" y="283063"/>
                    <a:pt x="33101" y="273079"/>
                  </a:cubicBezTo>
                  <a:cubicBezTo>
                    <a:pt x="28870" y="272021"/>
                    <a:pt x="24919" y="269999"/>
                    <a:pt x="20688" y="268941"/>
                  </a:cubicBezTo>
                  <a:cubicBezTo>
                    <a:pt x="13865" y="267235"/>
                    <a:pt x="6896" y="266183"/>
                    <a:pt x="0" y="264804"/>
                  </a:cubicBezTo>
                  <a:cubicBezTo>
                    <a:pt x="8498" y="239311"/>
                    <a:pt x="668" y="265269"/>
                    <a:pt x="8275" y="223428"/>
                  </a:cubicBezTo>
                  <a:cubicBezTo>
                    <a:pt x="10352" y="212006"/>
                    <a:pt x="13007" y="205095"/>
                    <a:pt x="16550" y="194465"/>
                  </a:cubicBezTo>
                  <a:cubicBezTo>
                    <a:pt x="17929" y="182052"/>
                    <a:pt x="18635" y="169546"/>
                    <a:pt x="20688" y="157227"/>
                  </a:cubicBezTo>
                  <a:cubicBezTo>
                    <a:pt x="21405" y="152925"/>
                    <a:pt x="23678" y="149023"/>
                    <a:pt x="24826" y="144815"/>
                  </a:cubicBezTo>
                  <a:cubicBezTo>
                    <a:pt x="38832" y="93459"/>
                    <a:pt x="27713" y="127881"/>
                    <a:pt x="37238" y="99301"/>
                  </a:cubicBezTo>
                  <a:cubicBezTo>
                    <a:pt x="45896" y="30040"/>
                    <a:pt x="51031" y="16550"/>
                    <a:pt x="53789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264" name="ZoneTexte 22"/>
            <p:cNvSpPr txBox="1">
              <a:spLocks noChangeArrowheads="1"/>
            </p:cNvSpPr>
            <p:nvPr/>
          </p:nvSpPr>
          <p:spPr bwMode="auto">
            <a:xfrm>
              <a:off x="7292975" y="3040063"/>
              <a:ext cx="458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6294438" y="1692275"/>
              <a:ext cx="444500" cy="396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516688" y="1906588"/>
              <a:ext cx="576262" cy="177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109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50050" y="1804988"/>
              <a:ext cx="211138" cy="8096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753225" y="1785938"/>
              <a:ext cx="555625" cy="1301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027988" y="4149725"/>
              <a:ext cx="1116012" cy="2159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101013" y="4041775"/>
              <a:ext cx="122237" cy="1444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613775" y="4064000"/>
              <a:ext cx="122238" cy="984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31" name="Rectangle 30"/>
            <p:cNvSpPr/>
            <p:nvPr/>
          </p:nvSpPr>
          <p:spPr bwMode="auto">
            <a:xfrm rot="1100080">
              <a:off x="8070850" y="4597400"/>
              <a:ext cx="606425" cy="287338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 rot="19736504">
              <a:off x="5453063" y="4678363"/>
              <a:ext cx="581025" cy="66675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106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 rot="20727526">
              <a:off x="6511925" y="2767013"/>
              <a:ext cx="182563" cy="5826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41" name="Rectangle 40"/>
            <p:cNvSpPr/>
            <p:nvPr/>
          </p:nvSpPr>
          <p:spPr bwMode="auto">
            <a:xfrm rot="20933527">
              <a:off x="6080125" y="3046413"/>
              <a:ext cx="431800" cy="15398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0276" name="ZoneTexte 41"/>
            <p:cNvSpPr txBox="1">
              <a:spLocks noChangeArrowheads="1"/>
            </p:cNvSpPr>
            <p:nvPr/>
          </p:nvSpPr>
          <p:spPr bwMode="auto">
            <a:xfrm>
              <a:off x="6178550" y="3121025"/>
              <a:ext cx="458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108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300913" y="1668463"/>
              <a:ext cx="173037" cy="2921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0" name="Rectangle 49"/>
            <p:cNvSpPr/>
            <p:nvPr/>
          </p:nvSpPr>
          <p:spPr bwMode="auto">
            <a:xfrm rot="20941374">
              <a:off x="5884863" y="4113213"/>
              <a:ext cx="792162" cy="2508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1" name="Rectangle 50"/>
            <p:cNvSpPr/>
            <p:nvPr/>
          </p:nvSpPr>
          <p:spPr bwMode="auto">
            <a:xfrm rot="20771161">
              <a:off x="5794375" y="3527425"/>
              <a:ext cx="133350" cy="6524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2" name="Rectangle 51"/>
            <p:cNvSpPr/>
            <p:nvPr/>
          </p:nvSpPr>
          <p:spPr bwMode="auto">
            <a:xfrm rot="20830030">
              <a:off x="5527675" y="4217988"/>
              <a:ext cx="379413" cy="25241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281" name="ZoneTexte 52"/>
            <p:cNvSpPr txBox="1">
              <a:spLocks noChangeArrowheads="1"/>
            </p:cNvSpPr>
            <p:nvPr/>
          </p:nvSpPr>
          <p:spPr bwMode="auto">
            <a:xfrm>
              <a:off x="5880100" y="3643313"/>
              <a:ext cx="536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bg1"/>
                  </a:solidFill>
                </a:rPr>
                <a:t>104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579688" y="1795463"/>
              <a:ext cx="138112" cy="130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270125" y="1581150"/>
              <a:ext cx="495300" cy="182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205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 rot="1018990" flipH="1">
              <a:off x="8426450" y="4325938"/>
              <a:ext cx="66675" cy="304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9" name="Forme libre 58"/>
            <p:cNvSpPr/>
            <p:nvPr/>
          </p:nvSpPr>
          <p:spPr bwMode="auto">
            <a:xfrm>
              <a:off x="3295650" y="2347913"/>
              <a:ext cx="227013" cy="176212"/>
            </a:xfrm>
            <a:custGeom>
              <a:avLst/>
              <a:gdLst>
                <a:gd name="connsiteX0" fmla="*/ 238 w 226850"/>
                <a:gd name="connsiteY0" fmla="*/ 132928 h 176828"/>
                <a:gd name="connsiteX1" fmla="*/ 238 w 226850"/>
                <a:gd name="connsiteY1" fmla="*/ 132928 h 176828"/>
                <a:gd name="connsiteX2" fmla="*/ 4213 w 226850"/>
                <a:gd name="connsiteY2" fmla="*/ 97147 h 176828"/>
                <a:gd name="connsiteX3" fmla="*/ 12165 w 226850"/>
                <a:gd name="connsiteY3" fmla="*/ 73293 h 176828"/>
                <a:gd name="connsiteX4" fmla="*/ 16140 w 226850"/>
                <a:gd name="connsiteY4" fmla="*/ 33537 h 176828"/>
                <a:gd name="connsiteX5" fmla="*/ 175166 w 226850"/>
                <a:gd name="connsiteY5" fmla="*/ 21610 h 176828"/>
                <a:gd name="connsiteX6" fmla="*/ 206972 w 226850"/>
                <a:gd name="connsiteY6" fmla="*/ 25585 h 176828"/>
                <a:gd name="connsiteX7" fmla="*/ 210947 w 226850"/>
                <a:gd name="connsiteY7" fmla="*/ 37512 h 176828"/>
                <a:gd name="connsiteX8" fmla="*/ 206972 w 226850"/>
                <a:gd name="connsiteY8" fmla="*/ 49439 h 176828"/>
                <a:gd name="connsiteX9" fmla="*/ 202996 w 226850"/>
                <a:gd name="connsiteY9" fmla="*/ 65342 h 176828"/>
                <a:gd name="connsiteX10" fmla="*/ 206972 w 226850"/>
                <a:gd name="connsiteY10" fmla="*/ 121001 h 176828"/>
                <a:gd name="connsiteX11" fmla="*/ 214923 w 226850"/>
                <a:gd name="connsiteY11" fmla="*/ 144855 h 176828"/>
                <a:gd name="connsiteX12" fmla="*/ 226850 w 226850"/>
                <a:gd name="connsiteY12" fmla="*/ 168709 h 176828"/>
                <a:gd name="connsiteX13" fmla="*/ 214923 w 226850"/>
                <a:gd name="connsiteY13" fmla="*/ 176660 h 176828"/>
                <a:gd name="connsiteX14" fmla="*/ 159264 w 226850"/>
                <a:gd name="connsiteY14" fmla="*/ 168709 h 176828"/>
                <a:gd name="connsiteX15" fmla="*/ 32043 w 226850"/>
                <a:gd name="connsiteY15" fmla="*/ 164733 h 176828"/>
                <a:gd name="connsiteX16" fmla="*/ 16140 w 226850"/>
                <a:gd name="connsiteY16" fmla="*/ 160758 h 176828"/>
                <a:gd name="connsiteX17" fmla="*/ 4213 w 226850"/>
                <a:gd name="connsiteY17" fmla="*/ 156782 h 176828"/>
                <a:gd name="connsiteX18" fmla="*/ 238 w 226850"/>
                <a:gd name="connsiteY18" fmla="*/ 132928 h 1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850" h="176828">
                  <a:moveTo>
                    <a:pt x="238" y="132928"/>
                  </a:moveTo>
                  <a:lnTo>
                    <a:pt x="238" y="132928"/>
                  </a:lnTo>
                  <a:cubicBezTo>
                    <a:pt x="1563" y="121001"/>
                    <a:pt x="1860" y="108914"/>
                    <a:pt x="4213" y="97147"/>
                  </a:cubicBezTo>
                  <a:cubicBezTo>
                    <a:pt x="5857" y="88928"/>
                    <a:pt x="12165" y="73293"/>
                    <a:pt x="12165" y="73293"/>
                  </a:cubicBezTo>
                  <a:cubicBezTo>
                    <a:pt x="13490" y="60041"/>
                    <a:pt x="14257" y="46721"/>
                    <a:pt x="16140" y="33537"/>
                  </a:cubicBezTo>
                  <a:cubicBezTo>
                    <a:pt x="25603" y="-32703"/>
                    <a:pt x="81390" y="19205"/>
                    <a:pt x="175166" y="21610"/>
                  </a:cubicBezTo>
                  <a:cubicBezTo>
                    <a:pt x="185768" y="22935"/>
                    <a:pt x="197208" y="21246"/>
                    <a:pt x="206972" y="25585"/>
                  </a:cubicBezTo>
                  <a:cubicBezTo>
                    <a:pt x="210801" y="27287"/>
                    <a:pt x="210947" y="33321"/>
                    <a:pt x="210947" y="37512"/>
                  </a:cubicBezTo>
                  <a:cubicBezTo>
                    <a:pt x="210947" y="41703"/>
                    <a:pt x="208123" y="45410"/>
                    <a:pt x="206972" y="49439"/>
                  </a:cubicBezTo>
                  <a:cubicBezTo>
                    <a:pt x="205471" y="54693"/>
                    <a:pt x="204321" y="60041"/>
                    <a:pt x="202996" y="65342"/>
                  </a:cubicBezTo>
                  <a:cubicBezTo>
                    <a:pt x="204321" y="83895"/>
                    <a:pt x="204213" y="102607"/>
                    <a:pt x="206972" y="121001"/>
                  </a:cubicBezTo>
                  <a:cubicBezTo>
                    <a:pt x="208215" y="129290"/>
                    <a:pt x="212273" y="136904"/>
                    <a:pt x="214923" y="144855"/>
                  </a:cubicBezTo>
                  <a:cubicBezTo>
                    <a:pt x="220409" y="161313"/>
                    <a:pt x="216576" y="153297"/>
                    <a:pt x="226850" y="168709"/>
                  </a:cubicBezTo>
                  <a:cubicBezTo>
                    <a:pt x="222874" y="171359"/>
                    <a:pt x="219681" y="176227"/>
                    <a:pt x="214923" y="176660"/>
                  </a:cubicBezTo>
                  <a:cubicBezTo>
                    <a:pt x="198786" y="178127"/>
                    <a:pt x="175801" y="169579"/>
                    <a:pt x="159264" y="168709"/>
                  </a:cubicBezTo>
                  <a:cubicBezTo>
                    <a:pt x="116895" y="166479"/>
                    <a:pt x="74450" y="166058"/>
                    <a:pt x="32043" y="164733"/>
                  </a:cubicBezTo>
                  <a:cubicBezTo>
                    <a:pt x="26742" y="163408"/>
                    <a:pt x="21394" y="162259"/>
                    <a:pt x="16140" y="160758"/>
                  </a:cubicBezTo>
                  <a:cubicBezTo>
                    <a:pt x="12110" y="159607"/>
                    <a:pt x="8371" y="157302"/>
                    <a:pt x="4213" y="156782"/>
                  </a:cubicBezTo>
                  <a:cubicBezTo>
                    <a:pt x="-2362" y="155960"/>
                    <a:pt x="900" y="136904"/>
                    <a:pt x="238" y="132928"/>
                  </a:cubicBezTo>
                  <a:close/>
                </a:path>
              </a:pathLst>
            </a:custGeom>
            <a:solidFill>
              <a:srgbClr val="66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286" name="ZoneTexte 61"/>
            <p:cNvSpPr txBox="1">
              <a:spLocks noChangeArrowheads="1"/>
            </p:cNvSpPr>
            <p:nvPr/>
          </p:nvSpPr>
          <p:spPr bwMode="auto">
            <a:xfrm>
              <a:off x="1662113" y="1822450"/>
              <a:ext cx="4794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b="1">
                  <a:solidFill>
                    <a:schemeClr val="bg1"/>
                  </a:solidFill>
                </a:rPr>
                <a:t>MISS</a:t>
              </a:r>
            </a:p>
          </p:txBody>
        </p:sp>
        <p:sp>
          <p:nvSpPr>
            <p:cNvPr id="67" name="Forme libre 66"/>
            <p:cNvSpPr/>
            <p:nvPr/>
          </p:nvSpPr>
          <p:spPr bwMode="auto">
            <a:xfrm>
              <a:off x="3594100" y="2420938"/>
              <a:ext cx="428625" cy="212725"/>
            </a:xfrm>
            <a:custGeom>
              <a:avLst/>
              <a:gdLst>
                <a:gd name="connsiteX0" fmla="*/ 0 w 428675"/>
                <a:gd name="connsiteY0" fmla="*/ 0 h 212179"/>
                <a:gd name="connsiteX1" fmla="*/ 0 w 428675"/>
                <a:gd name="connsiteY1" fmla="*/ 0 h 212179"/>
                <a:gd name="connsiteX2" fmla="*/ 179709 w 428675"/>
                <a:gd name="connsiteY2" fmla="*/ 10571 h 212179"/>
                <a:gd name="connsiteX3" fmla="*/ 200851 w 428675"/>
                <a:gd name="connsiteY3" fmla="*/ 15856 h 212179"/>
                <a:gd name="connsiteX4" fmla="*/ 364703 w 428675"/>
                <a:gd name="connsiteY4" fmla="*/ 21142 h 212179"/>
                <a:gd name="connsiteX5" fmla="*/ 417559 w 428675"/>
                <a:gd name="connsiteY5" fmla="*/ 26427 h 212179"/>
                <a:gd name="connsiteX6" fmla="*/ 406988 w 428675"/>
                <a:gd name="connsiteY6" fmla="*/ 126853 h 212179"/>
                <a:gd name="connsiteX7" fmla="*/ 401702 w 428675"/>
                <a:gd name="connsiteY7" fmla="*/ 158566 h 212179"/>
                <a:gd name="connsiteX8" fmla="*/ 391131 w 428675"/>
                <a:gd name="connsiteY8" fmla="*/ 174423 h 212179"/>
                <a:gd name="connsiteX9" fmla="*/ 359418 w 428675"/>
                <a:gd name="connsiteY9" fmla="*/ 184994 h 212179"/>
                <a:gd name="connsiteX10" fmla="*/ 348847 w 428675"/>
                <a:gd name="connsiteY10" fmla="*/ 200850 h 212179"/>
                <a:gd name="connsiteX11" fmla="*/ 290706 w 428675"/>
                <a:gd name="connsiteY11" fmla="*/ 206136 h 212179"/>
                <a:gd name="connsiteX12" fmla="*/ 216708 w 428675"/>
                <a:gd name="connsiteY12" fmla="*/ 200850 h 212179"/>
                <a:gd name="connsiteX13" fmla="*/ 221993 w 428675"/>
                <a:gd name="connsiteY13" fmla="*/ 95139 h 212179"/>
                <a:gd name="connsiteX14" fmla="*/ 232565 w 428675"/>
                <a:gd name="connsiteY14" fmla="*/ 63426 h 212179"/>
                <a:gd name="connsiteX15" fmla="*/ 227279 w 428675"/>
                <a:gd name="connsiteY15" fmla="*/ 42284 h 212179"/>
                <a:gd name="connsiteX16" fmla="*/ 169138 w 428675"/>
                <a:gd name="connsiteY16" fmla="*/ 36998 h 212179"/>
                <a:gd name="connsiteX17" fmla="*/ 142710 w 428675"/>
                <a:gd name="connsiteY17" fmla="*/ 31713 h 212179"/>
                <a:gd name="connsiteX18" fmla="*/ 52856 w 428675"/>
                <a:gd name="connsiteY18" fmla="*/ 26427 h 212179"/>
                <a:gd name="connsiteX19" fmla="*/ 0 w 428675"/>
                <a:gd name="connsiteY19" fmla="*/ 0 h 2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75" h="212179">
                  <a:moveTo>
                    <a:pt x="0" y="0"/>
                  </a:moveTo>
                  <a:lnTo>
                    <a:pt x="0" y="0"/>
                  </a:lnTo>
                  <a:cubicBezTo>
                    <a:pt x="29276" y="1464"/>
                    <a:pt x="141405" y="6315"/>
                    <a:pt x="179709" y="10571"/>
                  </a:cubicBezTo>
                  <a:cubicBezTo>
                    <a:pt x="186929" y="11373"/>
                    <a:pt x="193599" y="15442"/>
                    <a:pt x="200851" y="15856"/>
                  </a:cubicBezTo>
                  <a:cubicBezTo>
                    <a:pt x="255408" y="18974"/>
                    <a:pt x="310086" y="19380"/>
                    <a:pt x="364703" y="21142"/>
                  </a:cubicBezTo>
                  <a:cubicBezTo>
                    <a:pt x="382322" y="22904"/>
                    <a:pt x="409274" y="10778"/>
                    <a:pt x="417559" y="26427"/>
                  </a:cubicBezTo>
                  <a:cubicBezTo>
                    <a:pt x="444614" y="77531"/>
                    <a:pt x="414756" y="91899"/>
                    <a:pt x="406988" y="126853"/>
                  </a:cubicBezTo>
                  <a:cubicBezTo>
                    <a:pt x="404663" y="137315"/>
                    <a:pt x="405091" y="148399"/>
                    <a:pt x="401702" y="158566"/>
                  </a:cubicBezTo>
                  <a:cubicBezTo>
                    <a:pt x="399693" y="164593"/>
                    <a:pt x="396518" y="171056"/>
                    <a:pt x="391131" y="174423"/>
                  </a:cubicBezTo>
                  <a:cubicBezTo>
                    <a:pt x="381682" y="180329"/>
                    <a:pt x="359418" y="184994"/>
                    <a:pt x="359418" y="184994"/>
                  </a:cubicBezTo>
                  <a:cubicBezTo>
                    <a:pt x="355894" y="190279"/>
                    <a:pt x="353339" y="196358"/>
                    <a:pt x="348847" y="200850"/>
                  </a:cubicBezTo>
                  <a:cubicBezTo>
                    <a:pt x="328949" y="220748"/>
                    <a:pt x="321903" y="208972"/>
                    <a:pt x="290706" y="206136"/>
                  </a:cubicBezTo>
                  <a:cubicBezTo>
                    <a:pt x="266079" y="203897"/>
                    <a:pt x="241374" y="202612"/>
                    <a:pt x="216708" y="200850"/>
                  </a:cubicBezTo>
                  <a:cubicBezTo>
                    <a:pt x="218470" y="165613"/>
                    <a:pt x="217949" y="130187"/>
                    <a:pt x="221993" y="95139"/>
                  </a:cubicBezTo>
                  <a:cubicBezTo>
                    <a:pt x="223270" y="84070"/>
                    <a:pt x="232565" y="63426"/>
                    <a:pt x="232565" y="63426"/>
                  </a:cubicBezTo>
                  <a:cubicBezTo>
                    <a:pt x="230803" y="56379"/>
                    <a:pt x="233984" y="45078"/>
                    <a:pt x="227279" y="42284"/>
                  </a:cubicBezTo>
                  <a:cubicBezTo>
                    <a:pt x="209316" y="34799"/>
                    <a:pt x="188448" y="39412"/>
                    <a:pt x="169138" y="36998"/>
                  </a:cubicBezTo>
                  <a:cubicBezTo>
                    <a:pt x="160224" y="35884"/>
                    <a:pt x="151657" y="32526"/>
                    <a:pt x="142710" y="31713"/>
                  </a:cubicBezTo>
                  <a:cubicBezTo>
                    <a:pt x="112830" y="28997"/>
                    <a:pt x="82807" y="28189"/>
                    <a:pt x="52856" y="26427"/>
                  </a:cubicBezTo>
                  <a:cubicBezTo>
                    <a:pt x="14192" y="19984"/>
                    <a:pt x="8809" y="4405"/>
                    <a:pt x="0" y="0"/>
                  </a:cubicBezTo>
                  <a:close/>
                </a:path>
              </a:pathLst>
            </a:custGeom>
            <a:solidFill>
              <a:srgbClr val="C101B3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68" name="Forme libre 67"/>
            <p:cNvSpPr/>
            <p:nvPr/>
          </p:nvSpPr>
          <p:spPr bwMode="auto">
            <a:xfrm>
              <a:off x="3657600" y="2619375"/>
              <a:ext cx="296863" cy="255588"/>
            </a:xfrm>
            <a:custGeom>
              <a:avLst/>
              <a:gdLst>
                <a:gd name="connsiteX0" fmla="*/ 7490 w 296618"/>
                <a:gd name="connsiteY0" fmla="*/ 13854 h 255265"/>
                <a:gd name="connsiteX1" fmla="*/ 7490 w 296618"/>
                <a:gd name="connsiteY1" fmla="*/ 13854 h 255265"/>
                <a:gd name="connsiteX2" fmla="*/ 292783 w 296618"/>
                <a:gd name="connsiteY2" fmla="*/ 13854 h 255265"/>
                <a:gd name="connsiteX3" fmla="*/ 248892 w 296618"/>
                <a:gd name="connsiteY3" fmla="*/ 57745 h 255265"/>
                <a:gd name="connsiteX4" fmla="*/ 234261 w 296618"/>
                <a:gd name="connsiteY4" fmla="*/ 101636 h 255265"/>
                <a:gd name="connsiteX5" fmla="*/ 226946 w 296618"/>
                <a:gd name="connsiteY5" fmla="*/ 123582 h 255265"/>
                <a:gd name="connsiteX6" fmla="*/ 219631 w 296618"/>
                <a:gd name="connsiteY6" fmla="*/ 247940 h 255265"/>
                <a:gd name="connsiteX7" fmla="*/ 153794 w 296618"/>
                <a:gd name="connsiteY7" fmla="*/ 240625 h 255265"/>
                <a:gd name="connsiteX8" fmla="*/ 124533 w 296618"/>
                <a:gd name="connsiteY8" fmla="*/ 233310 h 255265"/>
                <a:gd name="connsiteX9" fmla="*/ 80642 w 296618"/>
                <a:gd name="connsiteY9" fmla="*/ 218680 h 255265"/>
                <a:gd name="connsiteX10" fmla="*/ 14805 w 296618"/>
                <a:gd name="connsiteY10" fmla="*/ 211364 h 255265"/>
                <a:gd name="connsiteX11" fmla="*/ 7490 w 296618"/>
                <a:gd name="connsiteY11" fmla="*/ 145528 h 255265"/>
                <a:gd name="connsiteX12" fmla="*/ 175 w 296618"/>
                <a:gd name="connsiteY12" fmla="*/ 87006 h 255265"/>
                <a:gd name="connsiteX13" fmla="*/ 7490 w 296618"/>
                <a:gd name="connsiteY13" fmla="*/ 13854 h 25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618" h="255265">
                  <a:moveTo>
                    <a:pt x="7490" y="13854"/>
                  </a:moveTo>
                  <a:lnTo>
                    <a:pt x="7490" y="13854"/>
                  </a:lnTo>
                  <a:cubicBezTo>
                    <a:pt x="99339" y="3649"/>
                    <a:pt x="206169" y="-11408"/>
                    <a:pt x="292783" y="13854"/>
                  </a:cubicBezTo>
                  <a:cubicBezTo>
                    <a:pt x="312646" y="19647"/>
                    <a:pt x="248892" y="57745"/>
                    <a:pt x="248892" y="57745"/>
                  </a:cubicBezTo>
                  <a:lnTo>
                    <a:pt x="234261" y="101636"/>
                  </a:lnTo>
                  <a:lnTo>
                    <a:pt x="226946" y="123582"/>
                  </a:lnTo>
                  <a:cubicBezTo>
                    <a:pt x="224508" y="165035"/>
                    <a:pt x="241639" y="212727"/>
                    <a:pt x="219631" y="247940"/>
                  </a:cubicBezTo>
                  <a:cubicBezTo>
                    <a:pt x="207928" y="266664"/>
                    <a:pt x="175618" y="243982"/>
                    <a:pt x="153794" y="240625"/>
                  </a:cubicBezTo>
                  <a:cubicBezTo>
                    <a:pt x="143857" y="239096"/>
                    <a:pt x="134163" y="236199"/>
                    <a:pt x="124533" y="233310"/>
                  </a:cubicBezTo>
                  <a:cubicBezTo>
                    <a:pt x="109762" y="228879"/>
                    <a:pt x="95969" y="220383"/>
                    <a:pt x="80642" y="218680"/>
                  </a:cubicBezTo>
                  <a:lnTo>
                    <a:pt x="14805" y="211364"/>
                  </a:lnTo>
                  <a:cubicBezTo>
                    <a:pt x="12367" y="189419"/>
                    <a:pt x="10070" y="167457"/>
                    <a:pt x="7490" y="145528"/>
                  </a:cubicBezTo>
                  <a:cubicBezTo>
                    <a:pt x="5193" y="126004"/>
                    <a:pt x="1208" y="106638"/>
                    <a:pt x="175" y="87006"/>
                  </a:cubicBezTo>
                  <a:cubicBezTo>
                    <a:pt x="-1235" y="60221"/>
                    <a:pt x="6271" y="26046"/>
                    <a:pt x="7490" y="13854"/>
                  </a:cubicBezTo>
                  <a:close/>
                </a:path>
              </a:pathLst>
            </a:custGeom>
            <a:solidFill>
              <a:srgbClr val="C101B3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71" name="Forme libre 70"/>
            <p:cNvSpPr/>
            <p:nvPr/>
          </p:nvSpPr>
          <p:spPr bwMode="auto">
            <a:xfrm>
              <a:off x="4067175" y="2405063"/>
              <a:ext cx="604838" cy="442912"/>
            </a:xfrm>
            <a:custGeom>
              <a:avLst/>
              <a:gdLst>
                <a:gd name="connsiteX0" fmla="*/ 21587 w 604391"/>
                <a:gd name="connsiteY0" fmla="*/ 157240 h 443618"/>
                <a:gd name="connsiteX1" fmla="*/ 21587 w 604391"/>
                <a:gd name="connsiteY1" fmla="*/ 157240 h 443618"/>
                <a:gd name="connsiteX2" fmla="*/ 16563 w 604391"/>
                <a:gd name="connsiteY2" fmla="*/ 112022 h 443618"/>
                <a:gd name="connsiteX3" fmla="*/ 21587 w 604391"/>
                <a:gd name="connsiteY3" fmla="*/ 1491 h 443618"/>
                <a:gd name="connsiteX4" fmla="*/ 36659 w 604391"/>
                <a:gd name="connsiteY4" fmla="*/ 6515 h 443618"/>
                <a:gd name="connsiteX5" fmla="*/ 348158 w 604391"/>
                <a:gd name="connsiteY5" fmla="*/ 11539 h 443618"/>
                <a:gd name="connsiteX6" fmla="*/ 388352 w 604391"/>
                <a:gd name="connsiteY6" fmla="*/ 16563 h 443618"/>
                <a:gd name="connsiteX7" fmla="*/ 448642 w 604391"/>
                <a:gd name="connsiteY7" fmla="*/ 31636 h 443618"/>
                <a:gd name="connsiteX8" fmla="*/ 453666 w 604391"/>
                <a:gd name="connsiteY8" fmla="*/ 46708 h 443618"/>
                <a:gd name="connsiteX9" fmla="*/ 463714 w 604391"/>
                <a:gd name="connsiteY9" fmla="*/ 56757 h 443618"/>
                <a:gd name="connsiteX10" fmla="*/ 488835 w 604391"/>
                <a:gd name="connsiteY10" fmla="*/ 96950 h 443618"/>
                <a:gd name="connsiteX11" fmla="*/ 493859 w 604391"/>
                <a:gd name="connsiteY11" fmla="*/ 112022 h 443618"/>
                <a:gd name="connsiteX12" fmla="*/ 503908 w 604391"/>
                <a:gd name="connsiteY12" fmla="*/ 122071 h 443618"/>
                <a:gd name="connsiteX13" fmla="*/ 513956 w 604391"/>
                <a:gd name="connsiteY13" fmla="*/ 152216 h 443618"/>
                <a:gd name="connsiteX14" fmla="*/ 518980 w 604391"/>
                <a:gd name="connsiteY14" fmla="*/ 167288 h 443618"/>
                <a:gd name="connsiteX15" fmla="*/ 529029 w 604391"/>
                <a:gd name="connsiteY15" fmla="*/ 202458 h 443618"/>
                <a:gd name="connsiteX16" fmla="*/ 549125 w 604391"/>
                <a:gd name="connsiteY16" fmla="*/ 232603 h 443618"/>
                <a:gd name="connsiteX17" fmla="*/ 554149 w 604391"/>
                <a:gd name="connsiteY17" fmla="*/ 247675 h 443618"/>
                <a:gd name="connsiteX18" fmla="*/ 564198 w 604391"/>
                <a:gd name="connsiteY18" fmla="*/ 257724 h 443618"/>
                <a:gd name="connsiteX19" fmla="*/ 574246 w 604391"/>
                <a:gd name="connsiteY19" fmla="*/ 272796 h 443618"/>
                <a:gd name="connsiteX20" fmla="*/ 584295 w 604391"/>
                <a:gd name="connsiteY20" fmla="*/ 302941 h 443618"/>
                <a:gd name="connsiteX21" fmla="*/ 594343 w 604391"/>
                <a:gd name="connsiteY21" fmla="*/ 318014 h 443618"/>
                <a:gd name="connsiteX22" fmla="*/ 604391 w 604391"/>
                <a:gd name="connsiteY22" fmla="*/ 348159 h 443618"/>
                <a:gd name="connsiteX23" fmla="*/ 599367 w 604391"/>
                <a:gd name="connsiteY23" fmla="*/ 363231 h 443618"/>
                <a:gd name="connsiteX24" fmla="*/ 584295 w 604391"/>
                <a:gd name="connsiteY24" fmla="*/ 368255 h 443618"/>
                <a:gd name="connsiteX25" fmla="*/ 544101 w 604391"/>
                <a:gd name="connsiteY25" fmla="*/ 373280 h 443618"/>
                <a:gd name="connsiteX26" fmla="*/ 483811 w 604391"/>
                <a:gd name="connsiteY26" fmla="*/ 393376 h 443618"/>
                <a:gd name="connsiteX27" fmla="*/ 468738 w 604391"/>
                <a:gd name="connsiteY27" fmla="*/ 398400 h 443618"/>
                <a:gd name="connsiteX28" fmla="*/ 453666 w 604391"/>
                <a:gd name="connsiteY28" fmla="*/ 403425 h 443618"/>
                <a:gd name="connsiteX29" fmla="*/ 433569 w 604391"/>
                <a:gd name="connsiteY29" fmla="*/ 408449 h 443618"/>
                <a:gd name="connsiteX30" fmla="*/ 403424 w 604391"/>
                <a:gd name="connsiteY30" fmla="*/ 418497 h 443618"/>
                <a:gd name="connsiteX31" fmla="*/ 388352 w 604391"/>
                <a:gd name="connsiteY31" fmla="*/ 423521 h 443618"/>
                <a:gd name="connsiteX32" fmla="*/ 348158 w 604391"/>
                <a:gd name="connsiteY32" fmla="*/ 433570 h 443618"/>
                <a:gd name="connsiteX33" fmla="*/ 333086 w 604391"/>
                <a:gd name="connsiteY33" fmla="*/ 438594 h 443618"/>
                <a:gd name="connsiteX34" fmla="*/ 302941 w 604391"/>
                <a:gd name="connsiteY34" fmla="*/ 443618 h 443618"/>
                <a:gd name="connsiteX35" fmla="*/ 287868 w 604391"/>
                <a:gd name="connsiteY35" fmla="*/ 378304 h 443618"/>
                <a:gd name="connsiteX36" fmla="*/ 277820 w 604391"/>
                <a:gd name="connsiteY36" fmla="*/ 368255 h 443618"/>
                <a:gd name="connsiteX37" fmla="*/ 272796 w 604391"/>
                <a:gd name="connsiteY37" fmla="*/ 353183 h 443618"/>
                <a:gd name="connsiteX38" fmla="*/ 262747 w 604391"/>
                <a:gd name="connsiteY38" fmla="*/ 343135 h 443618"/>
                <a:gd name="connsiteX39" fmla="*/ 252699 w 604391"/>
                <a:gd name="connsiteY39" fmla="*/ 312989 h 443618"/>
                <a:gd name="connsiteX40" fmla="*/ 247675 w 604391"/>
                <a:gd name="connsiteY40" fmla="*/ 297917 h 443618"/>
                <a:gd name="connsiteX41" fmla="*/ 232602 w 604391"/>
                <a:gd name="connsiteY41" fmla="*/ 272796 h 443618"/>
                <a:gd name="connsiteX42" fmla="*/ 217530 w 604391"/>
                <a:gd name="connsiteY42" fmla="*/ 267772 h 443618"/>
                <a:gd name="connsiteX43" fmla="*/ 207481 w 604391"/>
                <a:gd name="connsiteY43" fmla="*/ 257724 h 443618"/>
                <a:gd name="connsiteX44" fmla="*/ 177336 w 604391"/>
                <a:gd name="connsiteY44" fmla="*/ 242651 h 443618"/>
                <a:gd name="connsiteX45" fmla="*/ 147191 w 604391"/>
                <a:gd name="connsiteY45" fmla="*/ 222554 h 443618"/>
                <a:gd name="connsiteX46" fmla="*/ 71829 w 604391"/>
                <a:gd name="connsiteY46" fmla="*/ 202458 h 443618"/>
                <a:gd name="connsiteX47" fmla="*/ 1490 w 604391"/>
                <a:gd name="connsiteY47" fmla="*/ 197433 h 443618"/>
                <a:gd name="connsiteX48" fmla="*/ 21587 w 604391"/>
                <a:gd name="connsiteY48" fmla="*/ 157240 h 44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4391" h="443618">
                  <a:moveTo>
                    <a:pt x="21587" y="157240"/>
                  </a:moveTo>
                  <a:lnTo>
                    <a:pt x="21587" y="157240"/>
                  </a:lnTo>
                  <a:cubicBezTo>
                    <a:pt x="19912" y="142167"/>
                    <a:pt x="16563" y="127187"/>
                    <a:pt x="16563" y="112022"/>
                  </a:cubicBezTo>
                  <a:cubicBezTo>
                    <a:pt x="16563" y="75140"/>
                    <a:pt x="14686" y="37721"/>
                    <a:pt x="21587" y="1491"/>
                  </a:cubicBezTo>
                  <a:cubicBezTo>
                    <a:pt x="22578" y="-3711"/>
                    <a:pt x="31366" y="6352"/>
                    <a:pt x="36659" y="6515"/>
                  </a:cubicBezTo>
                  <a:cubicBezTo>
                    <a:pt x="140456" y="9709"/>
                    <a:pt x="244325" y="9864"/>
                    <a:pt x="348158" y="11539"/>
                  </a:cubicBezTo>
                  <a:lnTo>
                    <a:pt x="388352" y="16563"/>
                  </a:lnTo>
                  <a:cubicBezTo>
                    <a:pt x="443993" y="22745"/>
                    <a:pt x="426499" y="9493"/>
                    <a:pt x="448642" y="31636"/>
                  </a:cubicBezTo>
                  <a:cubicBezTo>
                    <a:pt x="450317" y="36660"/>
                    <a:pt x="450941" y="42167"/>
                    <a:pt x="453666" y="46708"/>
                  </a:cubicBezTo>
                  <a:cubicBezTo>
                    <a:pt x="456103" y="50770"/>
                    <a:pt x="461596" y="52520"/>
                    <a:pt x="463714" y="56757"/>
                  </a:cubicBezTo>
                  <a:cubicBezTo>
                    <a:pt x="484640" y="98608"/>
                    <a:pt x="459838" y="77619"/>
                    <a:pt x="488835" y="96950"/>
                  </a:cubicBezTo>
                  <a:cubicBezTo>
                    <a:pt x="490510" y="101974"/>
                    <a:pt x="491134" y="107481"/>
                    <a:pt x="493859" y="112022"/>
                  </a:cubicBezTo>
                  <a:cubicBezTo>
                    <a:pt x="496296" y="116084"/>
                    <a:pt x="501789" y="117834"/>
                    <a:pt x="503908" y="122071"/>
                  </a:cubicBezTo>
                  <a:cubicBezTo>
                    <a:pt x="508645" y="131545"/>
                    <a:pt x="510607" y="142168"/>
                    <a:pt x="513956" y="152216"/>
                  </a:cubicBezTo>
                  <a:cubicBezTo>
                    <a:pt x="515631" y="157240"/>
                    <a:pt x="517696" y="162150"/>
                    <a:pt x="518980" y="167288"/>
                  </a:cubicBezTo>
                  <a:cubicBezTo>
                    <a:pt x="520164" y="172024"/>
                    <a:pt x="525751" y="196557"/>
                    <a:pt x="529029" y="202458"/>
                  </a:cubicBezTo>
                  <a:cubicBezTo>
                    <a:pt x="534894" y="213015"/>
                    <a:pt x="545306" y="221146"/>
                    <a:pt x="549125" y="232603"/>
                  </a:cubicBezTo>
                  <a:cubicBezTo>
                    <a:pt x="550800" y="237627"/>
                    <a:pt x="551424" y="243134"/>
                    <a:pt x="554149" y="247675"/>
                  </a:cubicBezTo>
                  <a:cubicBezTo>
                    <a:pt x="556586" y="251737"/>
                    <a:pt x="561239" y="254025"/>
                    <a:pt x="564198" y="257724"/>
                  </a:cubicBezTo>
                  <a:cubicBezTo>
                    <a:pt x="567970" y="262439"/>
                    <a:pt x="570897" y="267772"/>
                    <a:pt x="574246" y="272796"/>
                  </a:cubicBezTo>
                  <a:cubicBezTo>
                    <a:pt x="577596" y="282844"/>
                    <a:pt x="578420" y="294128"/>
                    <a:pt x="584295" y="302941"/>
                  </a:cubicBezTo>
                  <a:cubicBezTo>
                    <a:pt x="587644" y="307965"/>
                    <a:pt x="591891" y="312496"/>
                    <a:pt x="594343" y="318014"/>
                  </a:cubicBezTo>
                  <a:cubicBezTo>
                    <a:pt x="598645" y="327693"/>
                    <a:pt x="604391" y="348159"/>
                    <a:pt x="604391" y="348159"/>
                  </a:cubicBezTo>
                  <a:cubicBezTo>
                    <a:pt x="602716" y="353183"/>
                    <a:pt x="603112" y="359486"/>
                    <a:pt x="599367" y="363231"/>
                  </a:cubicBezTo>
                  <a:cubicBezTo>
                    <a:pt x="595622" y="366976"/>
                    <a:pt x="589505" y="367308"/>
                    <a:pt x="584295" y="368255"/>
                  </a:cubicBezTo>
                  <a:cubicBezTo>
                    <a:pt x="571011" y="370671"/>
                    <a:pt x="557499" y="371605"/>
                    <a:pt x="544101" y="373280"/>
                  </a:cubicBezTo>
                  <a:lnTo>
                    <a:pt x="483811" y="393376"/>
                  </a:lnTo>
                  <a:lnTo>
                    <a:pt x="468738" y="398400"/>
                  </a:lnTo>
                  <a:cubicBezTo>
                    <a:pt x="463714" y="400075"/>
                    <a:pt x="458804" y="402141"/>
                    <a:pt x="453666" y="403425"/>
                  </a:cubicBezTo>
                  <a:cubicBezTo>
                    <a:pt x="446967" y="405100"/>
                    <a:pt x="440183" y="406465"/>
                    <a:pt x="433569" y="408449"/>
                  </a:cubicBezTo>
                  <a:cubicBezTo>
                    <a:pt x="423424" y="411492"/>
                    <a:pt x="413472" y="415148"/>
                    <a:pt x="403424" y="418497"/>
                  </a:cubicBezTo>
                  <a:cubicBezTo>
                    <a:pt x="398400" y="420172"/>
                    <a:pt x="393490" y="422237"/>
                    <a:pt x="388352" y="423521"/>
                  </a:cubicBezTo>
                  <a:cubicBezTo>
                    <a:pt x="374954" y="426871"/>
                    <a:pt x="361260" y="429203"/>
                    <a:pt x="348158" y="433570"/>
                  </a:cubicBezTo>
                  <a:cubicBezTo>
                    <a:pt x="343134" y="435245"/>
                    <a:pt x="338256" y="437445"/>
                    <a:pt x="333086" y="438594"/>
                  </a:cubicBezTo>
                  <a:cubicBezTo>
                    <a:pt x="323142" y="440804"/>
                    <a:pt x="312989" y="441943"/>
                    <a:pt x="302941" y="443618"/>
                  </a:cubicBezTo>
                  <a:cubicBezTo>
                    <a:pt x="298859" y="402803"/>
                    <a:pt x="306698" y="401843"/>
                    <a:pt x="287868" y="378304"/>
                  </a:cubicBezTo>
                  <a:cubicBezTo>
                    <a:pt x="284909" y="374605"/>
                    <a:pt x="281169" y="371605"/>
                    <a:pt x="277820" y="368255"/>
                  </a:cubicBezTo>
                  <a:cubicBezTo>
                    <a:pt x="276145" y="363231"/>
                    <a:pt x="275521" y="357724"/>
                    <a:pt x="272796" y="353183"/>
                  </a:cubicBezTo>
                  <a:cubicBezTo>
                    <a:pt x="270359" y="349121"/>
                    <a:pt x="264865" y="347372"/>
                    <a:pt x="262747" y="343135"/>
                  </a:cubicBezTo>
                  <a:cubicBezTo>
                    <a:pt x="258010" y="333661"/>
                    <a:pt x="256048" y="323038"/>
                    <a:pt x="252699" y="312989"/>
                  </a:cubicBezTo>
                  <a:lnTo>
                    <a:pt x="247675" y="297917"/>
                  </a:lnTo>
                  <a:cubicBezTo>
                    <a:pt x="243723" y="286060"/>
                    <a:pt x="244098" y="279693"/>
                    <a:pt x="232602" y="272796"/>
                  </a:cubicBezTo>
                  <a:cubicBezTo>
                    <a:pt x="228061" y="270071"/>
                    <a:pt x="222554" y="269447"/>
                    <a:pt x="217530" y="267772"/>
                  </a:cubicBezTo>
                  <a:cubicBezTo>
                    <a:pt x="214180" y="264423"/>
                    <a:pt x="211543" y="260161"/>
                    <a:pt x="207481" y="257724"/>
                  </a:cubicBezTo>
                  <a:cubicBezTo>
                    <a:pt x="175119" y="238307"/>
                    <a:pt x="209998" y="269869"/>
                    <a:pt x="177336" y="242651"/>
                  </a:cubicBezTo>
                  <a:cubicBezTo>
                    <a:pt x="152245" y="221742"/>
                    <a:pt x="173681" y="231384"/>
                    <a:pt x="147191" y="222554"/>
                  </a:cubicBezTo>
                  <a:cubicBezTo>
                    <a:pt x="118308" y="203298"/>
                    <a:pt x="127477" y="206433"/>
                    <a:pt x="71829" y="202458"/>
                  </a:cubicBezTo>
                  <a:cubicBezTo>
                    <a:pt x="48383" y="200783"/>
                    <a:pt x="23096" y="206692"/>
                    <a:pt x="1490" y="197433"/>
                  </a:cubicBezTo>
                  <a:cubicBezTo>
                    <a:pt x="-6206" y="194135"/>
                    <a:pt x="18237" y="163939"/>
                    <a:pt x="21587" y="157240"/>
                  </a:cubicBezTo>
                  <a:close/>
                </a:path>
              </a:pathLst>
            </a:cu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3903663" y="2589213"/>
              <a:ext cx="444500" cy="371475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297" name="Rectangle 79"/>
            <p:cNvSpPr>
              <a:spLocks noChangeArrowheads="1"/>
            </p:cNvSpPr>
            <p:nvPr/>
          </p:nvSpPr>
          <p:spPr bwMode="auto">
            <a:xfrm>
              <a:off x="8393113" y="4086225"/>
              <a:ext cx="5365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/>
                <a:t>102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614863" y="2465388"/>
              <a:ext cx="360362" cy="889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522663" y="1976438"/>
              <a:ext cx="481012" cy="11588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84" name="ZoneTexte 83"/>
            <p:cNvSpPr txBox="1"/>
            <p:nvPr/>
          </p:nvSpPr>
          <p:spPr bwMode="auto">
            <a:xfrm>
              <a:off x="3983838" y="2511425"/>
              <a:ext cx="609600" cy="307975"/>
            </a:xfrm>
            <a:prstGeom prst="rect">
              <a:avLst/>
            </a:prstGeom>
            <a:solidFill>
              <a:schemeClr val="bg1">
                <a:lumMod val="95000"/>
                <a:alpha val="3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IGLEX</a:t>
              </a:r>
            </a:p>
          </p:txBody>
        </p:sp>
        <p:sp>
          <p:nvSpPr>
            <p:cNvPr id="85" name="ZoneTexte 84"/>
            <p:cNvSpPr txBox="1"/>
            <p:nvPr/>
          </p:nvSpPr>
          <p:spPr bwMode="auto">
            <a:xfrm>
              <a:off x="3452813" y="2112963"/>
              <a:ext cx="1119187" cy="307975"/>
            </a:xfrm>
            <a:prstGeom prst="rect">
              <a:avLst/>
            </a:prstGeom>
            <a:solidFill>
              <a:schemeClr val="bg1">
                <a:lumMod val="95000"/>
                <a:alpha val="49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Virtual DATA</a:t>
              </a:r>
            </a:p>
          </p:txBody>
        </p:sp>
        <p:sp>
          <p:nvSpPr>
            <p:cNvPr id="86" name="ZoneTexte 85"/>
            <p:cNvSpPr txBox="1"/>
            <p:nvPr/>
          </p:nvSpPr>
          <p:spPr bwMode="auto">
            <a:xfrm>
              <a:off x="7002463" y="2233613"/>
              <a:ext cx="900112" cy="461962"/>
            </a:xfrm>
            <a:prstGeom prst="rect">
              <a:avLst/>
            </a:prstGeom>
            <a:solidFill>
              <a:schemeClr val="bg1">
                <a:lumMod val="85000"/>
                <a:alpha val="46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dirty="0"/>
                <a:t>Atelier </a:t>
              </a:r>
            </a:p>
            <a:p>
              <a:pPr algn="ctr">
                <a:defRPr/>
              </a:pPr>
              <a:r>
                <a:rPr lang="fr-FR" sz="1200" b="1" dirty="0"/>
                <a:t>Mécanique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828131" y="5060155"/>
              <a:ext cx="992187" cy="468313"/>
            </a:xfrm>
            <a:prstGeom prst="rect">
              <a:avLst/>
            </a:prstGeom>
            <a:solidFill>
              <a:srgbClr val="AB25AB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>
                  <a:solidFill>
                    <a:schemeClr val="bg1"/>
                  </a:solidFill>
                </a:rPr>
                <a:t>Science et Société</a:t>
              </a:r>
            </a:p>
          </p:txBody>
        </p:sp>
        <p:sp>
          <p:nvSpPr>
            <p:cNvPr id="10305" name="ZoneTexte 92"/>
            <p:cNvSpPr txBox="1">
              <a:spLocks noChangeArrowheads="1"/>
            </p:cNvSpPr>
            <p:nvPr/>
          </p:nvSpPr>
          <p:spPr bwMode="auto">
            <a:xfrm>
              <a:off x="3697288" y="3336925"/>
              <a:ext cx="803275" cy="307975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Origines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 rot="20928609">
              <a:off x="5503863" y="4192588"/>
              <a:ext cx="1212850" cy="282575"/>
            </a:xfrm>
            <a:prstGeom prst="rect">
              <a:avLst/>
            </a:prstGeom>
            <a:solidFill>
              <a:srgbClr val="FF9999"/>
            </a:solidFill>
            <a:ln>
              <a:solidFill>
                <a:srgbClr val="FF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4175125" y="3429000"/>
              <a:ext cx="1296988" cy="1114425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Curie</a:t>
              </a:r>
            </a:p>
          </p:txBody>
        </p:sp>
        <p:sp>
          <p:nvSpPr>
            <p:cNvPr id="99" name="Ellipse 98"/>
            <p:cNvSpPr/>
            <p:nvPr/>
          </p:nvSpPr>
          <p:spPr bwMode="auto">
            <a:xfrm>
              <a:off x="2279650" y="3294063"/>
              <a:ext cx="1243013" cy="422275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1"/>
                  </a:solidFill>
                </a:rPr>
                <a:t>LPGP</a:t>
              </a:r>
            </a:p>
          </p:txBody>
        </p:sp>
        <p:sp>
          <p:nvSpPr>
            <p:cNvPr id="100" name="Ellipse 99"/>
            <p:cNvSpPr/>
            <p:nvPr/>
          </p:nvSpPr>
          <p:spPr bwMode="auto">
            <a:xfrm>
              <a:off x="3059113" y="3743325"/>
              <a:ext cx="698500" cy="468313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1"/>
                  </a:solidFill>
                </a:rPr>
                <a:t>LPGP</a:t>
              </a:r>
            </a:p>
          </p:txBody>
        </p:sp>
        <p:sp>
          <p:nvSpPr>
            <p:cNvPr id="101" name="Ellipse 100"/>
            <p:cNvSpPr/>
            <p:nvPr/>
          </p:nvSpPr>
          <p:spPr bwMode="auto">
            <a:xfrm rot="3624665">
              <a:off x="2901157" y="2420144"/>
              <a:ext cx="296862" cy="800100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1"/>
                  </a:solidFill>
                </a:rPr>
                <a:t>LCP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 rot="1069317">
              <a:off x="6851650" y="3705225"/>
              <a:ext cx="836613" cy="93345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762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6" name="ZoneTexte 105"/>
            <p:cNvSpPr txBox="1"/>
            <p:nvPr/>
          </p:nvSpPr>
          <p:spPr bwMode="auto">
            <a:xfrm>
              <a:off x="6905625" y="4064000"/>
              <a:ext cx="973138" cy="307975"/>
            </a:xfrm>
            <a:prstGeom prst="rect">
              <a:avLst/>
            </a:prstGeom>
            <a:solidFill>
              <a:schemeClr val="bg2">
                <a:lumMod val="10000"/>
                <a:alpha val="4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Curie, CPO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 rot="20594583">
              <a:off x="6034088" y="2995613"/>
              <a:ext cx="481012" cy="244475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900" b="1" dirty="0" smtClean="0">
                  <a:solidFill>
                    <a:schemeClr val="tx1"/>
                  </a:solidFill>
                </a:rPr>
                <a:t>SCALP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21000000">
              <a:off x="5892800" y="2484438"/>
              <a:ext cx="295275" cy="2540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0" name="Rectangle 109"/>
            <p:cNvSpPr/>
            <p:nvPr/>
          </p:nvSpPr>
          <p:spPr bwMode="auto">
            <a:xfrm rot="21000000">
              <a:off x="5740400" y="2660650"/>
              <a:ext cx="295275" cy="2540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1" name="Rectangle 110"/>
            <p:cNvSpPr/>
            <p:nvPr/>
          </p:nvSpPr>
          <p:spPr bwMode="auto">
            <a:xfrm rot="21000000">
              <a:off x="5905500" y="2568575"/>
              <a:ext cx="150813" cy="163513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0317" name="ZoneTexte 111"/>
            <p:cNvSpPr txBox="1">
              <a:spLocks noChangeArrowheads="1"/>
            </p:cNvSpPr>
            <p:nvPr/>
          </p:nvSpPr>
          <p:spPr bwMode="auto">
            <a:xfrm>
              <a:off x="5651500" y="2636838"/>
              <a:ext cx="514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121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 rot="20283364">
              <a:off x="4114800" y="2897188"/>
              <a:ext cx="539750" cy="212725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6" name="Rectangle 115"/>
            <p:cNvSpPr/>
            <p:nvPr/>
          </p:nvSpPr>
          <p:spPr bwMode="auto">
            <a:xfrm rot="20280000">
              <a:off x="4049713" y="3186113"/>
              <a:ext cx="463550" cy="15081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17" name="Rectangle 116"/>
            <p:cNvSpPr/>
            <p:nvPr/>
          </p:nvSpPr>
          <p:spPr bwMode="auto">
            <a:xfrm rot="20176528">
              <a:off x="4600575" y="2767013"/>
              <a:ext cx="185738" cy="508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8" name="Rectangle 117"/>
            <p:cNvSpPr/>
            <p:nvPr/>
          </p:nvSpPr>
          <p:spPr bwMode="auto">
            <a:xfrm rot="20324177">
              <a:off x="4794250" y="2646363"/>
              <a:ext cx="295275" cy="92075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24" name="ZoneTexte 118"/>
            <p:cNvSpPr txBox="1">
              <a:spLocks noChangeArrowheads="1"/>
            </p:cNvSpPr>
            <p:nvPr/>
          </p:nvSpPr>
          <p:spPr bwMode="auto">
            <a:xfrm>
              <a:off x="4140200" y="2852738"/>
              <a:ext cx="512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120</a:t>
              </a:r>
            </a:p>
          </p:txBody>
        </p:sp>
        <p:sp>
          <p:nvSpPr>
            <p:cNvPr id="10325" name="ZoneTexte 119"/>
            <p:cNvSpPr txBox="1">
              <a:spLocks noChangeArrowheads="1"/>
            </p:cNvSpPr>
            <p:nvPr/>
          </p:nvSpPr>
          <p:spPr bwMode="auto">
            <a:xfrm>
              <a:off x="4067175" y="3121025"/>
              <a:ext cx="514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105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 rot="1111738">
              <a:off x="7642225" y="4711700"/>
              <a:ext cx="431800" cy="2111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/>
                <a:t>101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 rot="20640000">
              <a:off x="6319838" y="3352800"/>
              <a:ext cx="514350" cy="13811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cxnSp>
          <p:nvCxnSpPr>
            <p:cNvPr id="121" name="Connecteur droit 120"/>
            <p:cNvCxnSpPr/>
            <p:nvPr/>
          </p:nvCxnSpPr>
          <p:spPr bwMode="auto">
            <a:xfrm>
              <a:off x="7204075" y="5378450"/>
              <a:ext cx="1768475" cy="0"/>
            </a:xfrm>
            <a:prstGeom prst="line">
              <a:avLst/>
            </a:prstGeom>
            <a:ln w="762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ZoneTexte 123"/>
            <p:cNvSpPr txBox="1"/>
            <p:nvPr/>
          </p:nvSpPr>
          <p:spPr bwMode="auto">
            <a:xfrm>
              <a:off x="7704138" y="5226050"/>
              <a:ext cx="709612" cy="33813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150 m</a:t>
              </a:r>
            </a:p>
          </p:txBody>
        </p:sp>
        <p:cxnSp>
          <p:nvCxnSpPr>
            <p:cNvPr id="125" name="Connecteur droit 124"/>
            <p:cNvCxnSpPr/>
            <p:nvPr/>
          </p:nvCxnSpPr>
          <p:spPr bwMode="auto">
            <a:xfrm>
              <a:off x="7204075" y="5230813"/>
              <a:ext cx="0" cy="279400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 bwMode="auto">
            <a:xfrm>
              <a:off x="8942388" y="5237163"/>
              <a:ext cx="0" cy="277812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 bwMode="auto">
            <a:xfrm rot="276741">
              <a:off x="4581525" y="1851025"/>
              <a:ext cx="142875" cy="230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8" name="Rectangle 127"/>
            <p:cNvSpPr/>
            <p:nvPr/>
          </p:nvSpPr>
          <p:spPr bwMode="auto">
            <a:xfrm rot="374226">
              <a:off x="4579938" y="2119313"/>
              <a:ext cx="568325" cy="79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209 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078413" y="1903413"/>
              <a:ext cx="92075" cy="246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1" name="Rectangle 130"/>
            <p:cNvSpPr/>
            <p:nvPr/>
          </p:nvSpPr>
          <p:spPr bwMode="auto">
            <a:xfrm rot="252680">
              <a:off x="4792663" y="1889125"/>
              <a:ext cx="214312" cy="134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170488" y="1792288"/>
              <a:ext cx="98425" cy="111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7" name="Rectangle 106"/>
            <p:cNvSpPr/>
            <p:nvPr/>
          </p:nvSpPr>
          <p:spPr bwMode="auto">
            <a:xfrm rot="247069">
              <a:off x="387350" y="2611438"/>
              <a:ext cx="1300163" cy="904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2289175" y="1817688"/>
              <a:ext cx="277813" cy="107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345" name="ZoneTexte 148"/>
            <p:cNvSpPr txBox="1">
              <a:spLocks noChangeArrowheads="1"/>
            </p:cNvSpPr>
            <p:nvPr/>
          </p:nvSpPr>
          <p:spPr bwMode="auto">
            <a:xfrm>
              <a:off x="3503613" y="2329497"/>
              <a:ext cx="6223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b="1" dirty="0">
                  <a:solidFill>
                    <a:schemeClr val="bg1"/>
                  </a:solidFill>
                </a:rPr>
                <a:t>Science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b="1" dirty="0">
                  <a:solidFill>
                    <a:schemeClr val="bg1"/>
                  </a:solidFill>
                </a:rPr>
                <a:t>ACO</a:t>
              </a:r>
            </a:p>
          </p:txBody>
        </p:sp>
        <p:sp>
          <p:nvSpPr>
            <p:cNvPr id="10346" name="ZoneTexte 164"/>
            <p:cNvSpPr txBox="1">
              <a:spLocks noChangeArrowheads="1"/>
            </p:cNvSpPr>
            <p:nvPr/>
          </p:nvSpPr>
          <p:spPr bwMode="auto">
            <a:xfrm>
              <a:off x="1671638" y="1600200"/>
              <a:ext cx="4587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chemeClr val="bg1"/>
                  </a:solidFill>
                </a:rPr>
                <a:t>204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 rot="3130648">
              <a:off x="5738019" y="5403057"/>
              <a:ext cx="82550" cy="125412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348" name="ZoneTexte 144"/>
            <p:cNvSpPr txBox="1">
              <a:spLocks noChangeArrowheads="1"/>
            </p:cNvSpPr>
            <p:nvPr/>
          </p:nvSpPr>
          <p:spPr bwMode="auto">
            <a:xfrm>
              <a:off x="5441950" y="5140325"/>
              <a:ext cx="985838" cy="307975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Supra Tech</a:t>
              </a:r>
            </a:p>
          </p:txBody>
        </p:sp>
        <p:sp>
          <p:nvSpPr>
            <p:cNvPr id="145" name="ZoneTexte 144"/>
            <p:cNvSpPr txBox="1">
              <a:spLocks noChangeArrowheads="1"/>
            </p:cNvSpPr>
            <p:nvPr/>
          </p:nvSpPr>
          <p:spPr bwMode="auto">
            <a:xfrm>
              <a:off x="8127514" y="4903547"/>
              <a:ext cx="985838" cy="307975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Supra Tech</a:t>
              </a:r>
            </a:p>
          </p:txBody>
        </p:sp>
        <p:sp>
          <p:nvSpPr>
            <p:cNvPr id="149" name="Ellipse 148"/>
            <p:cNvSpPr/>
            <p:nvPr/>
          </p:nvSpPr>
          <p:spPr bwMode="auto">
            <a:xfrm>
              <a:off x="5080000" y="793781"/>
              <a:ext cx="1602513" cy="1114425"/>
            </a:xfrm>
            <a:prstGeom prst="ellipse">
              <a:avLst/>
            </a:prstGeom>
            <a:solidFill>
              <a:schemeClr val="accent1">
                <a:alpha val="3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 smtClean="0"/>
                <a:t>Institut de Math.</a:t>
              </a:r>
              <a:endParaRPr lang="fr-FR" dirty="0"/>
            </a:p>
          </p:txBody>
        </p:sp>
      </p:grpSp>
      <p:sp>
        <p:nvSpPr>
          <p:cNvPr id="135" name="ZoneTexte 134"/>
          <p:cNvSpPr txBox="1"/>
          <p:nvPr/>
        </p:nvSpPr>
        <p:spPr>
          <a:xfrm>
            <a:off x="3851513" y="231009"/>
            <a:ext cx="4041299" cy="707886"/>
          </a:xfrm>
          <a:prstGeom prst="rect">
            <a:avLst/>
          </a:prstGeom>
          <a:solidFill>
            <a:srgbClr val="66FFFF">
              <a:alpha val="51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000" b="1" dirty="0" smtClean="0">
                <a:latin typeface="Arial Black" pitchFamily="34" charset="0"/>
                <a:cs typeface="Calibri" pitchFamily="34" charset="0"/>
              </a:rPr>
              <a:t>CPER</a:t>
            </a:r>
            <a:r>
              <a:rPr lang="fr-FR" sz="4000" dirty="0" smtClean="0"/>
              <a:t>- en cours !</a:t>
            </a:r>
            <a:endParaRPr lang="fr-FR" sz="4000" dirty="0"/>
          </a:p>
        </p:txBody>
      </p:sp>
      <p:sp>
        <p:nvSpPr>
          <p:cNvPr id="119" name="Rectangle 118"/>
          <p:cNvSpPr/>
          <p:nvPr/>
        </p:nvSpPr>
        <p:spPr bwMode="auto">
          <a:xfrm rot="205166">
            <a:off x="2238375" y="2642606"/>
            <a:ext cx="592138" cy="174625"/>
          </a:xfrm>
          <a:prstGeom prst="rect">
            <a:avLst/>
          </a:prstGeom>
          <a:solidFill>
            <a:srgbClr val="00FF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22" name="ZoneTexte 121"/>
          <p:cNvSpPr txBox="1"/>
          <p:nvPr/>
        </p:nvSpPr>
        <p:spPr bwMode="auto">
          <a:xfrm>
            <a:off x="1735138" y="2466393"/>
            <a:ext cx="900112" cy="461963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/>
              <a:t>Atelier </a:t>
            </a:r>
          </a:p>
          <a:p>
            <a:pPr algn="ctr">
              <a:defRPr/>
            </a:pPr>
            <a:r>
              <a:rPr lang="fr-FR" sz="1200" b="1" dirty="0"/>
              <a:t>Mécanique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864" y="3028369"/>
            <a:ext cx="418011" cy="156755"/>
          </a:xfrm>
          <a:prstGeom prst="rect">
            <a:avLst/>
          </a:prstGeom>
          <a:solidFill>
            <a:srgbClr val="85FC34"/>
          </a:solidFill>
          <a:ln>
            <a:solidFill>
              <a:srgbClr val="85F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03546" y="2388208"/>
            <a:ext cx="1057696" cy="618332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4884653" y="2125235"/>
            <a:ext cx="1243924" cy="656693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5037053" y="2712456"/>
            <a:ext cx="1243924" cy="56151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8366088" y="2521122"/>
            <a:ext cx="1243924" cy="656693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 rot="20700139">
            <a:off x="6783890" y="4331536"/>
            <a:ext cx="1673450" cy="656693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7011973" y="5683245"/>
            <a:ext cx="515718" cy="381489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 rot="20840778">
            <a:off x="7403549" y="3331971"/>
            <a:ext cx="753453" cy="40382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5438223" y="3422081"/>
            <a:ext cx="753453" cy="381489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107" y="40753"/>
            <a:ext cx="308649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IGLEX (IGLOO+PRAE)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VIRTUAL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ATELIERS </a:t>
            </a:r>
            <a:r>
              <a:rPr lang="en-US" sz="1600" b="1" dirty="0" smtClean="0"/>
              <a:t>MECANIQUES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LABOR</a:t>
            </a:r>
            <a:r>
              <a:rPr lang="en-US" sz="1600" b="1" dirty="0" smtClean="0"/>
              <a:t>. VIDE et SURFACES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Bat  </a:t>
            </a:r>
            <a:r>
              <a:rPr lang="en-US" sz="1600" b="1" dirty="0" smtClean="0"/>
              <a:t>105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SCALP</a:t>
            </a:r>
            <a:r>
              <a:rPr lang="en-US" sz="1600" b="1" dirty="0" smtClean="0"/>
              <a:t> </a:t>
            </a:r>
            <a:r>
              <a:rPr lang="en-US" sz="1600" b="1" dirty="0" smtClean="0"/>
              <a:t>108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RENOVATION (100 – 200</a:t>
            </a:r>
            <a:r>
              <a:rPr lang="en-US" sz="16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Salle Blanche </a:t>
            </a:r>
            <a:r>
              <a:rPr lang="en-US" sz="1600" b="1" dirty="0" err="1" smtClean="0"/>
              <a:t>Captinnov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686131" y="40753"/>
            <a:ext cx="24400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CPER 2015 – 2020</a:t>
            </a:r>
          </a:p>
          <a:p>
            <a:pPr algn="ctr"/>
            <a:r>
              <a:rPr lang="en-US" sz="2400" b="1" dirty="0" smtClean="0"/>
              <a:t>20,7MEuros</a:t>
            </a:r>
            <a:endParaRPr lang="fr-FR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103605" y="4478339"/>
            <a:ext cx="387985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Depuis juillet 2017, cela fonctionne à toute </a:t>
            </a:r>
            <a:r>
              <a:rPr lang="fr-FR" dirty="0" smtClean="0"/>
              <a:t>vitesse (voire présentations)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14 opérations en cours + plusieurs </a:t>
            </a:r>
            <a:r>
              <a:rPr lang="fr-FR" dirty="0" smtClean="0"/>
              <a:t>sous-opérations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71 </a:t>
            </a:r>
            <a:r>
              <a:rPr lang="fr-FR" dirty="0"/>
              <a:t>commandes depuis juillet </a:t>
            </a:r>
            <a:r>
              <a:rPr lang="fr-FR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9 </a:t>
            </a:r>
            <a:r>
              <a:rPr lang="fr-FR" dirty="0"/>
              <a:t>marchés depuis juillet </a:t>
            </a:r>
            <a:r>
              <a:rPr lang="fr-FR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 </a:t>
            </a:r>
            <a:r>
              <a:rPr lang="fr-FR" dirty="0"/>
              <a:t>Moe actuellement recrutés</a:t>
            </a:r>
          </a:p>
          <a:p>
            <a:r>
              <a:rPr lang="fr-FR" dirty="0"/>
              <a:t>28% des fonds engagés</a:t>
            </a:r>
          </a:p>
        </p:txBody>
      </p:sp>
      <p:sp>
        <p:nvSpPr>
          <p:cNvPr id="140" name="Rectangle 139"/>
          <p:cNvSpPr/>
          <p:nvPr/>
        </p:nvSpPr>
        <p:spPr>
          <a:xfrm rot="198752">
            <a:off x="2990851" y="3547480"/>
            <a:ext cx="885825" cy="196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/>
              <a:t>210</a:t>
            </a:r>
          </a:p>
        </p:txBody>
      </p:sp>
      <p:sp>
        <p:nvSpPr>
          <p:cNvPr id="141" name="ZoneTexte 121"/>
          <p:cNvSpPr txBox="1">
            <a:spLocks noChangeArrowheads="1"/>
          </p:cNvSpPr>
          <p:nvPr/>
        </p:nvSpPr>
        <p:spPr bwMode="auto">
          <a:xfrm>
            <a:off x="7772400" y="4742868"/>
            <a:ext cx="608013" cy="307975"/>
          </a:xfrm>
          <a:prstGeom prst="rect">
            <a:avLst/>
          </a:prstGeom>
          <a:solidFill>
            <a:schemeClr val="bg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/>
              <a:t>Santé</a:t>
            </a:r>
          </a:p>
        </p:txBody>
      </p:sp>
      <p:sp>
        <p:nvSpPr>
          <p:cNvPr id="133" name="Ellipse 132"/>
          <p:cNvSpPr/>
          <p:nvPr/>
        </p:nvSpPr>
        <p:spPr>
          <a:xfrm>
            <a:off x="6066545" y="2494555"/>
            <a:ext cx="638495" cy="618332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/>
          <p:cNvSpPr txBox="1"/>
          <p:nvPr/>
        </p:nvSpPr>
        <p:spPr bwMode="auto">
          <a:xfrm>
            <a:off x="6039653" y="2656332"/>
            <a:ext cx="848309" cy="246221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b="1" dirty="0" smtClean="0"/>
              <a:t>Vide Surface</a:t>
            </a:r>
            <a:endParaRPr lang="fr-FR" sz="1000" b="1" dirty="0"/>
          </a:p>
        </p:txBody>
      </p:sp>
      <p:sp>
        <p:nvSpPr>
          <p:cNvPr id="142" name="Ellipse 141"/>
          <p:cNvSpPr/>
          <p:nvPr/>
        </p:nvSpPr>
        <p:spPr>
          <a:xfrm>
            <a:off x="9481854" y="4852111"/>
            <a:ext cx="851070" cy="458511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4712553" y="2641045"/>
            <a:ext cx="415483" cy="264104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ZoneTexte 147"/>
          <p:cNvSpPr txBox="1"/>
          <p:nvPr/>
        </p:nvSpPr>
        <p:spPr bwMode="auto">
          <a:xfrm>
            <a:off x="4591715" y="2612651"/>
            <a:ext cx="649865" cy="338554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800" b="1" dirty="0" smtClean="0"/>
              <a:t>Salle </a:t>
            </a:r>
            <a:r>
              <a:rPr lang="fr-FR" sz="800" b="1" dirty="0" err="1" smtClean="0"/>
              <a:t>Captinnov</a:t>
            </a:r>
            <a:endParaRPr lang="fr-FR" sz="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46311" y="6070157"/>
            <a:ext cx="6644316" cy="707886"/>
          </a:xfrm>
          <a:prstGeom prst="rect">
            <a:avLst/>
          </a:prstGeom>
          <a:solidFill>
            <a:srgbClr val="00FFFF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Une bonne cohérence de l’ensemble des opérations </a:t>
            </a:r>
            <a:r>
              <a:rPr lang="fr-FR" sz="2000" dirty="0" smtClean="0"/>
              <a:t>(auxquelles nous avions commencé à penser début 2012)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 rot="5400000">
            <a:off x="9124286" y="3344472"/>
            <a:ext cx="4377673" cy="369332"/>
          </a:xfrm>
          <a:prstGeom prst="rect">
            <a:avLst/>
          </a:prstGeom>
          <a:solidFill>
            <a:srgbClr val="00FFFF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Pas mal de chantiers terminés avant fin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9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e 81"/>
          <p:cNvGrpSpPr/>
          <p:nvPr>
            <p:custDataLst>
              <p:tags r:id="rId1"/>
            </p:custDataLst>
          </p:nvPr>
        </p:nvGrpSpPr>
        <p:grpSpPr>
          <a:xfrm>
            <a:off x="924792" y="846429"/>
            <a:ext cx="10220290" cy="5512009"/>
            <a:chOff x="1122019" y="712147"/>
            <a:chExt cx="9911072" cy="5282462"/>
          </a:xfrm>
        </p:grpSpPr>
        <p:sp>
          <p:nvSpPr>
            <p:cNvPr id="84" name="Rectangle 83"/>
            <p:cNvSpPr/>
            <p:nvPr/>
          </p:nvSpPr>
          <p:spPr bwMode="auto">
            <a:xfrm rot="20941374">
              <a:off x="7577981" y="4234362"/>
              <a:ext cx="858616" cy="27186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22019" y="712147"/>
              <a:ext cx="9911072" cy="528246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7000"/>
              </a:schemeClr>
            </a:solidFill>
            <a:ln w="57150">
              <a:solidFill>
                <a:srgbClr val="FF66FF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88" name="Forme libre 87"/>
            <p:cNvSpPr/>
            <p:nvPr/>
          </p:nvSpPr>
          <p:spPr bwMode="auto">
            <a:xfrm>
              <a:off x="1867071" y="2281400"/>
              <a:ext cx="2949232" cy="349297"/>
            </a:xfrm>
            <a:custGeom>
              <a:avLst/>
              <a:gdLst>
                <a:gd name="connsiteX0" fmla="*/ 40740 w 2720566"/>
                <a:gd name="connsiteY0" fmla="*/ 31687 h 321398"/>
                <a:gd name="connsiteX1" fmla="*/ 40740 w 2720566"/>
                <a:gd name="connsiteY1" fmla="*/ 31687 h 321398"/>
                <a:gd name="connsiteX2" fmla="*/ 31687 w 2720566"/>
                <a:gd name="connsiteY2" fmla="*/ 72428 h 321398"/>
                <a:gd name="connsiteX3" fmla="*/ 22633 w 2720566"/>
                <a:gd name="connsiteY3" fmla="*/ 81481 h 321398"/>
                <a:gd name="connsiteX4" fmla="*/ 13580 w 2720566"/>
                <a:gd name="connsiteY4" fmla="*/ 176543 h 321398"/>
                <a:gd name="connsiteX5" fmla="*/ 0 w 2720566"/>
                <a:gd name="connsiteY5" fmla="*/ 208230 h 321398"/>
                <a:gd name="connsiteX6" fmla="*/ 1434974 w 2720566"/>
                <a:gd name="connsiteY6" fmla="*/ 294238 h 321398"/>
                <a:gd name="connsiteX7" fmla="*/ 1444027 w 2720566"/>
                <a:gd name="connsiteY7" fmla="*/ 276131 h 321398"/>
                <a:gd name="connsiteX8" fmla="*/ 2335794 w 2720566"/>
                <a:gd name="connsiteY8" fmla="*/ 316871 h 321398"/>
                <a:gd name="connsiteX9" fmla="*/ 2720566 w 2720566"/>
                <a:gd name="connsiteY9" fmla="*/ 321398 h 321398"/>
                <a:gd name="connsiteX10" fmla="*/ 2720566 w 2720566"/>
                <a:gd name="connsiteY10" fmla="*/ 248970 h 321398"/>
                <a:gd name="connsiteX11" fmla="*/ 2358427 w 2720566"/>
                <a:gd name="connsiteY11" fmla="*/ 217283 h 321398"/>
                <a:gd name="connsiteX12" fmla="*/ 2358427 w 2720566"/>
                <a:gd name="connsiteY12" fmla="*/ 217283 h 321398"/>
                <a:gd name="connsiteX13" fmla="*/ 1475715 w 2720566"/>
                <a:gd name="connsiteY13" fmla="*/ 199176 h 321398"/>
                <a:gd name="connsiteX14" fmla="*/ 1516455 w 2720566"/>
                <a:gd name="connsiteY14" fmla="*/ 36214 h 321398"/>
                <a:gd name="connsiteX15" fmla="*/ 1407814 w 2720566"/>
                <a:gd name="connsiteY15" fmla="*/ 22634 h 321398"/>
                <a:gd name="connsiteX16" fmla="*/ 1358019 w 2720566"/>
                <a:gd name="connsiteY16" fmla="*/ 153909 h 321398"/>
                <a:gd name="connsiteX17" fmla="*/ 805758 w 2720566"/>
                <a:gd name="connsiteY17" fmla="*/ 135802 h 321398"/>
                <a:gd name="connsiteX18" fmla="*/ 828392 w 2720566"/>
                <a:gd name="connsiteY18" fmla="*/ 0 h 321398"/>
                <a:gd name="connsiteX19" fmla="*/ 692590 w 2720566"/>
                <a:gd name="connsiteY19" fmla="*/ 0 h 321398"/>
                <a:gd name="connsiteX20" fmla="*/ 660903 w 2720566"/>
                <a:gd name="connsiteY20" fmla="*/ 86008 h 321398"/>
                <a:gd name="connsiteX21" fmla="*/ 40740 w 2720566"/>
                <a:gd name="connsiteY21" fmla="*/ 31687 h 3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20566" h="321398">
                  <a:moveTo>
                    <a:pt x="40740" y="31687"/>
                  </a:moveTo>
                  <a:lnTo>
                    <a:pt x="40740" y="31687"/>
                  </a:lnTo>
                  <a:cubicBezTo>
                    <a:pt x="37722" y="45267"/>
                    <a:pt x="36441" y="59354"/>
                    <a:pt x="31687" y="72428"/>
                  </a:cubicBezTo>
                  <a:cubicBezTo>
                    <a:pt x="30228" y="76439"/>
                    <a:pt x="23559" y="77315"/>
                    <a:pt x="22633" y="81481"/>
                  </a:cubicBezTo>
                  <a:cubicBezTo>
                    <a:pt x="12644" y="126430"/>
                    <a:pt x="13580" y="140421"/>
                    <a:pt x="13580" y="176543"/>
                  </a:cubicBezTo>
                  <a:lnTo>
                    <a:pt x="0" y="208230"/>
                  </a:lnTo>
                  <a:lnTo>
                    <a:pt x="1434974" y="294238"/>
                  </a:lnTo>
                  <a:lnTo>
                    <a:pt x="1444027" y="276131"/>
                  </a:lnTo>
                  <a:lnTo>
                    <a:pt x="2335794" y="316871"/>
                  </a:lnTo>
                  <a:lnTo>
                    <a:pt x="2720566" y="321398"/>
                  </a:lnTo>
                  <a:lnTo>
                    <a:pt x="2720566" y="248970"/>
                  </a:lnTo>
                  <a:lnTo>
                    <a:pt x="2358427" y="217283"/>
                  </a:lnTo>
                  <a:lnTo>
                    <a:pt x="2358427" y="217283"/>
                  </a:lnTo>
                  <a:lnTo>
                    <a:pt x="1475715" y="199176"/>
                  </a:lnTo>
                  <a:lnTo>
                    <a:pt x="1516455" y="36214"/>
                  </a:lnTo>
                  <a:lnTo>
                    <a:pt x="1407814" y="22634"/>
                  </a:lnTo>
                  <a:lnTo>
                    <a:pt x="1358019" y="153909"/>
                  </a:lnTo>
                  <a:lnTo>
                    <a:pt x="805758" y="135802"/>
                  </a:lnTo>
                  <a:lnTo>
                    <a:pt x="828392" y="0"/>
                  </a:lnTo>
                  <a:lnTo>
                    <a:pt x="692590" y="0"/>
                  </a:lnTo>
                  <a:lnTo>
                    <a:pt x="660903" y="86008"/>
                  </a:lnTo>
                  <a:lnTo>
                    <a:pt x="40740" y="31687"/>
                  </a:ln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200</a:t>
              </a:r>
            </a:p>
          </p:txBody>
        </p:sp>
        <p:sp>
          <p:nvSpPr>
            <p:cNvPr id="89" name="Forme libre 88"/>
            <p:cNvSpPr/>
            <p:nvPr/>
          </p:nvSpPr>
          <p:spPr bwMode="auto">
            <a:xfrm>
              <a:off x="5349711" y="1474405"/>
              <a:ext cx="297676" cy="295956"/>
            </a:xfrm>
            <a:custGeom>
              <a:avLst/>
              <a:gdLst>
                <a:gd name="connsiteX0" fmla="*/ 105218 w 275572"/>
                <a:gd name="connsiteY0" fmla="*/ 265742 h 273025"/>
                <a:gd name="connsiteX1" fmla="*/ 105218 w 275572"/>
                <a:gd name="connsiteY1" fmla="*/ 265742 h 273025"/>
                <a:gd name="connsiteX2" fmla="*/ 253025 w 275572"/>
                <a:gd name="connsiteY2" fmla="*/ 265742 h 273025"/>
                <a:gd name="connsiteX3" fmla="*/ 255531 w 275572"/>
                <a:gd name="connsiteY3" fmla="*/ 220648 h 273025"/>
                <a:gd name="connsiteX4" fmla="*/ 258036 w 275572"/>
                <a:gd name="connsiteY4" fmla="*/ 147997 h 273025"/>
                <a:gd name="connsiteX5" fmla="*/ 265551 w 275572"/>
                <a:gd name="connsiteY5" fmla="*/ 112925 h 273025"/>
                <a:gd name="connsiteX6" fmla="*/ 268057 w 275572"/>
                <a:gd name="connsiteY6" fmla="*/ 102904 h 273025"/>
                <a:gd name="connsiteX7" fmla="*/ 270562 w 275572"/>
                <a:gd name="connsiteY7" fmla="*/ 50294 h 273025"/>
                <a:gd name="connsiteX8" fmla="*/ 273067 w 275572"/>
                <a:gd name="connsiteY8" fmla="*/ 40274 h 273025"/>
                <a:gd name="connsiteX9" fmla="*/ 275572 w 275572"/>
                <a:gd name="connsiteY9" fmla="*/ 22737 h 273025"/>
                <a:gd name="connsiteX10" fmla="*/ 273067 w 275572"/>
                <a:gd name="connsiteY10" fmla="*/ 12716 h 273025"/>
                <a:gd name="connsiteX11" fmla="*/ 260541 w 275572"/>
                <a:gd name="connsiteY11" fmla="*/ 10211 h 273025"/>
                <a:gd name="connsiteX12" fmla="*/ 245510 w 275572"/>
                <a:gd name="connsiteY12" fmla="*/ 5201 h 273025"/>
                <a:gd name="connsiteX13" fmla="*/ 170354 w 275572"/>
                <a:gd name="connsiteY13" fmla="*/ 190 h 273025"/>
                <a:gd name="connsiteX14" fmla="*/ 132776 w 275572"/>
                <a:gd name="connsiteY14" fmla="*/ 2695 h 273025"/>
                <a:gd name="connsiteX15" fmla="*/ 130270 w 275572"/>
                <a:gd name="connsiteY15" fmla="*/ 10211 h 273025"/>
                <a:gd name="connsiteX16" fmla="*/ 127765 w 275572"/>
                <a:gd name="connsiteY16" fmla="*/ 32758 h 273025"/>
                <a:gd name="connsiteX17" fmla="*/ 125260 w 275572"/>
                <a:gd name="connsiteY17" fmla="*/ 132966 h 273025"/>
                <a:gd name="connsiteX18" fmla="*/ 110229 w 275572"/>
                <a:gd name="connsiteY18" fmla="*/ 137977 h 273025"/>
                <a:gd name="connsiteX19" fmla="*/ 102713 w 275572"/>
                <a:gd name="connsiteY19" fmla="*/ 140482 h 273025"/>
                <a:gd name="connsiteX20" fmla="*/ 60125 w 275572"/>
                <a:gd name="connsiteY20" fmla="*/ 137977 h 273025"/>
                <a:gd name="connsiteX21" fmla="*/ 52609 w 275572"/>
                <a:gd name="connsiteY21" fmla="*/ 135471 h 273025"/>
                <a:gd name="connsiteX22" fmla="*/ 0 w 275572"/>
                <a:gd name="connsiteY22" fmla="*/ 137977 h 273025"/>
                <a:gd name="connsiteX23" fmla="*/ 2505 w 275572"/>
                <a:gd name="connsiteY23" fmla="*/ 193091 h 273025"/>
                <a:gd name="connsiteX24" fmla="*/ 10020 w 275572"/>
                <a:gd name="connsiteY24" fmla="*/ 195596 h 273025"/>
                <a:gd name="connsiteX25" fmla="*/ 115239 w 275572"/>
                <a:gd name="connsiteY25" fmla="*/ 200607 h 273025"/>
                <a:gd name="connsiteX26" fmla="*/ 115239 w 275572"/>
                <a:gd name="connsiteY26" fmla="*/ 238185 h 273025"/>
                <a:gd name="connsiteX27" fmla="*/ 112734 w 275572"/>
                <a:gd name="connsiteY27" fmla="*/ 245700 h 273025"/>
                <a:gd name="connsiteX28" fmla="*/ 105218 w 275572"/>
                <a:gd name="connsiteY28" fmla="*/ 265742 h 2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572" h="273025">
                  <a:moveTo>
                    <a:pt x="105218" y="265742"/>
                  </a:moveTo>
                  <a:lnTo>
                    <a:pt x="105218" y="265742"/>
                  </a:lnTo>
                  <a:cubicBezTo>
                    <a:pt x="151740" y="270911"/>
                    <a:pt x="217022" y="279155"/>
                    <a:pt x="253025" y="265742"/>
                  </a:cubicBezTo>
                  <a:cubicBezTo>
                    <a:pt x="267132" y="260486"/>
                    <a:pt x="254891" y="235689"/>
                    <a:pt x="255531" y="220648"/>
                  </a:cubicBezTo>
                  <a:cubicBezTo>
                    <a:pt x="256561" y="196439"/>
                    <a:pt x="256654" y="172189"/>
                    <a:pt x="258036" y="147997"/>
                  </a:cubicBezTo>
                  <a:cubicBezTo>
                    <a:pt x="258575" y="138568"/>
                    <a:pt x="263509" y="121092"/>
                    <a:pt x="265551" y="112925"/>
                  </a:cubicBezTo>
                  <a:lnTo>
                    <a:pt x="268057" y="102904"/>
                  </a:lnTo>
                  <a:cubicBezTo>
                    <a:pt x="268892" y="85367"/>
                    <a:pt x="269162" y="67795"/>
                    <a:pt x="270562" y="50294"/>
                  </a:cubicBezTo>
                  <a:cubicBezTo>
                    <a:pt x="270837" y="46862"/>
                    <a:pt x="272451" y="43661"/>
                    <a:pt x="273067" y="40274"/>
                  </a:cubicBezTo>
                  <a:cubicBezTo>
                    <a:pt x="274123" y="34464"/>
                    <a:pt x="274737" y="28583"/>
                    <a:pt x="275572" y="22737"/>
                  </a:cubicBezTo>
                  <a:cubicBezTo>
                    <a:pt x="274737" y="19397"/>
                    <a:pt x="275712" y="14920"/>
                    <a:pt x="273067" y="12716"/>
                  </a:cubicBezTo>
                  <a:cubicBezTo>
                    <a:pt x="269796" y="9990"/>
                    <a:pt x="264649" y="11331"/>
                    <a:pt x="260541" y="10211"/>
                  </a:cubicBezTo>
                  <a:cubicBezTo>
                    <a:pt x="255446" y="8821"/>
                    <a:pt x="250520" y="6871"/>
                    <a:pt x="245510" y="5201"/>
                  </a:cubicBezTo>
                  <a:cubicBezTo>
                    <a:pt x="216583" y="-4442"/>
                    <a:pt x="240695" y="2795"/>
                    <a:pt x="170354" y="190"/>
                  </a:cubicBezTo>
                  <a:cubicBezTo>
                    <a:pt x="157828" y="1025"/>
                    <a:pt x="144955" y="-350"/>
                    <a:pt x="132776" y="2695"/>
                  </a:cubicBezTo>
                  <a:cubicBezTo>
                    <a:pt x="130214" y="3336"/>
                    <a:pt x="130704" y="7606"/>
                    <a:pt x="130270" y="10211"/>
                  </a:cubicBezTo>
                  <a:cubicBezTo>
                    <a:pt x="129027" y="17670"/>
                    <a:pt x="128600" y="25242"/>
                    <a:pt x="127765" y="32758"/>
                  </a:cubicBezTo>
                  <a:cubicBezTo>
                    <a:pt x="126930" y="66161"/>
                    <a:pt x="130753" y="100007"/>
                    <a:pt x="125260" y="132966"/>
                  </a:cubicBezTo>
                  <a:cubicBezTo>
                    <a:pt x="124392" y="138176"/>
                    <a:pt x="115239" y="136307"/>
                    <a:pt x="110229" y="137977"/>
                  </a:cubicBezTo>
                  <a:lnTo>
                    <a:pt x="102713" y="140482"/>
                  </a:lnTo>
                  <a:cubicBezTo>
                    <a:pt x="88517" y="139647"/>
                    <a:pt x="74275" y="139392"/>
                    <a:pt x="60125" y="137977"/>
                  </a:cubicBezTo>
                  <a:cubicBezTo>
                    <a:pt x="57497" y="137714"/>
                    <a:pt x="55250" y="135471"/>
                    <a:pt x="52609" y="135471"/>
                  </a:cubicBezTo>
                  <a:cubicBezTo>
                    <a:pt x="35053" y="135471"/>
                    <a:pt x="17536" y="137142"/>
                    <a:pt x="0" y="137977"/>
                  </a:cubicBezTo>
                  <a:cubicBezTo>
                    <a:pt x="835" y="156348"/>
                    <a:pt x="-646" y="174973"/>
                    <a:pt x="2505" y="193091"/>
                  </a:cubicBezTo>
                  <a:cubicBezTo>
                    <a:pt x="2957" y="195692"/>
                    <a:pt x="7385" y="195420"/>
                    <a:pt x="10020" y="195596"/>
                  </a:cubicBezTo>
                  <a:cubicBezTo>
                    <a:pt x="45055" y="197932"/>
                    <a:pt x="80166" y="198937"/>
                    <a:pt x="115239" y="200607"/>
                  </a:cubicBezTo>
                  <a:cubicBezTo>
                    <a:pt x="118128" y="220833"/>
                    <a:pt x="119124" y="216817"/>
                    <a:pt x="115239" y="238185"/>
                  </a:cubicBezTo>
                  <a:cubicBezTo>
                    <a:pt x="114767" y="240783"/>
                    <a:pt x="113459" y="243161"/>
                    <a:pt x="112734" y="245700"/>
                  </a:cubicBezTo>
                  <a:cubicBezTo>
                    <a:pt x="109824" y="255886"/>
                    <a:pt x="106471" y="262402"/>
                    <a:pt x="105218" y="265742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0" name="Rectangle 89"/>
            <p:cNvSpPr/>
            <p:nvPr/>
          </p:nvSpPr>
          <p:spPr bwMode="auto">
            <a:xfrm rot="407044">
              <a:off x="4146867" y="1281637"/>
              <a:ext cx="727244" cy="18099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800" b="1" dirty="0" smtClean="0">
                  <a:solidFill>
                    <a:schemeClr val="tx1"/>
                  </a:solidFill>
                </a:rPr>
                <a:t>Hall </a:t>
              </a:r>
              <a:r>
                <a:rPr lang="fr-FR" sz="800" b="1" dirty="0" err="1" smtClean="0">
                  <a:solidFill>
                    <a:schemeClr val="tx1"/>
                  </a:solidFill>
                </a:rPr>
                <a:t>Laguarrigue</a:t>
              </a:r>
              <a:endParaRPr lang="fr-FR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à coins arrondis 91"/>
            <p:cNvSpPr/>
            <p:nvPr/>
          </p:nvSpPr>
          <p:spPr bwMode="auto">
            <a:xfrm rot="300953">
              <a:off x="4912300" y="1341052"/>
              <a:ext cx="757096" cy="122168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208</a:t>
              </a:r>
            </a:p>
          </p:txBody>
        </p:sp>
        <p:sp>
          <p:nvSpPr>
            <p:cNvPr id="93" name="Forme libre 92"/>
            <p:cNvSpPr/>
            <p:nvPr/>
          </p:nvSpPr>
          <p:spPr bwMode="auto">
            <a:xfrm>
              <a:off x="3675497" y="2308930"/>
              <a:ext cx="702034" cy="189274"/>
            </a:xfrm>
            <a:custGeom>
              <a:avLst/>
              <a:gdLst>
                <a:gd name="connsiteX0" fmla="*/ 0 w 647851"/>
                <a:gd name="connsiteY0" fmla="*/ 135801 h 173901"/>
                <a:gd name="connsiteX1" fmla="*/ 0 w 647851"/>
                <a:gd name="connsiteY1" fmla="*/ 135801 h 173901"/>
                <a:gd name="connsiteX2" fmla="*/ 6350 w 647851"/>
                <a:gd name="connsiteY2" fmla="*/ 78651 h 173901"/>
                <a:gd name="connsiteX3" fmla="*/ 25400 w 647851"/>
                <a:gd name="connsiteY3" fmla="*/ 65951 h 173901"/>
                <a:gd name="connsiteX4" fmla="*/ 107950 w 647851"/>
                <a:gd name="connsiteY4" fmla="*/ 59601 h 173901"/>
                <a:gd name="connsiteX5" fmla="*/ 114300 w 647851"/>
                <a:gd name="connsiteY5" fmla="*/ 8801 h 173901"/>
                <a:gd name="connsiteX6" fmla="*/ 196850 w 647851"/>
                <a:gd name="connsiteY6" fmla="*/ 2451 h 173901"/>
                <a:gd name="connsiteX7" fmla="*/ 330200 w 647851"/>
                <a:gd name="connsiteY7" fmla="*/ 8801 h 173901"/>
                <a:gd name="connsiteX8" fmla="*/ 368300 w 647851"/>
                <a:gd name="connsiteY8" fmla="*/ 53251 h 173901"/>
                <a:gd name="connsiteX9" fmla="*/ 387350 w 647851"/>
                <a:gd name="connsiteY9" fmla="*/ 46901 h 173901"/>
                <a:gd name="connsiteX10" fmla="*/ 406400 w 647851"/>
                <a:gd name="connsiteY10" fmla="*/ 34201 h 173901"/>
                <a:gd name="connsiteX11" fmla="*/ 438150 w 647851"/>
                <a:gd name="connsiteY11" fmla="*/ 40551 h 173901"/>
                <a:gd name="connsiteX12" fmla="*/ 482600 w 647851"/>
                <a:gd name="connsiteY12" fmla="*/ 53251 h 173901"/>
                <a:gd name="connsiteX13" fmla="*/ 501650 w 647851"/>
                <a:gd name="connsiteY13" fmla="*/ 65951 h 173901"/>
                <a:gd name="connsiteX14" fmla="*/ 520700 w 647851"/>
                <a:gd name="connsiteY14" fmla="*/ 72301 h 173901"/>
                <a:gd name="connsiteX15" fmla="*/ 539750 w 647851"/>
                <a:gd name="connsiteY15" fmla="*/ 85001 h 173901"/>
                <a:gd name="connsiteX16" fmla="*/ 558800 w 647851"/>
                <a:gd name="connsiteY16" fmla="*/ 91351 h 173901"/>
                <a:gd name="connsiteX17" fmla="*/ 596900 w 647851"/>
                <a:gd name="connsiteY17" fmla="*/ 116751 h 173901"/>
                <a:gd name="connsiteX18" fmla="*/ 615950 w 647851"/>
                <a:gd name="connsiteY18" fmla="*/ 129451 h 173901"/>
                <a:gd name="connsiteX19" fmla="*/ 635000 w 647851"/>
                <a:gd name="connsiteY19" fmla="*/ 142151 h 173901"/>
                <a:gd name="connsiteX20" fmla="*/ 647700 w 647851"/>
                <a:gd name="connsiteY20" fmla="*/ 161201 h 173901"/>
                <a:gd name="connsiteX21" fmla="*/ 628650 w 647851"/>
                <a:gd name="connsiteY21" fmla="*/ 173901 h 173901"/>
                <a:gd name="connsiteX22" fmla="*/ 514350 w 647851"/>
                <a:gd name="connsiteY22" fmla="*/ 167551 h 173901"/>
                <a:gd name="connsiteX23" fmla="*/ 374650 w 647851"/>
                <a:gd name="connsiteY23" fmla="*/ 148501 h 173901"/>
                <a:gd name="connsiteX24" fmla="*/ 6350 w 647851"/>
                <a:gd name="connsiteY24" fmla="*/ 142151 h 173901"/>
                <a:gd name="connsiteX25" fmla="*/ 0 w 647851"/>
                <a:gd name="connsiteY25" fmla="*/ 135801 h 17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7851" h="173901">
                  <a:moveTo>
                    <a:pt x="0" y="135801"/>
                  </a:moveTo>
                  <a:lnTo>
                    <a:pt x="0" y="135801"/>
                  </a:lnTo>
                  <a:cubicBezTo>
                    <a:pt x="2117" y="116751"/>
                    <a:pt x="-200" y="96664"/>
                    <a:pt x="6350" y="78651"/>
                  </a:cubicBezTo>
                  <a:cubicBezTo>
                    <a:pt x="8958" y="71479"/>
                    <a:pt x="17899" y="67357"/>
                    <a:pt x="25400" y="65951"/>
                  </a:cubicBezTo>
                  <a:cubicBezTo>
                    <a:pt x="52525" y="60865"/>
                    <a:pt x="80433" y="61718"/>
                    <a:pt x="107950" y="59601"/>
                  </a:cubicBezTo>
                  <a:cubicBezTo>
                    <a:pt x="110067" y="42668"/>
                    <a:pt x="99945" y="18029"/>
                    <a:pt x="114300" y="8801"/>
                  </a:cubicBezTo>
                  <a:cubicBezTo>
                    <a:pt x="137515" y="-6123"/>
                    <a:pt x="169252" y="2451"/>
                    <a:pt x="196850" y="2451"/>
                  </a:cubicBezTo>
                  <a:cubicBezTo>
                    <a:pt x="241350" y="2451"/>
                    <a:pt x="285750" y="6684"/>
                    <a:pt x="330200" y="8801"/>
                  </a:cubicBezTo>
                  <a:cubicBezTo>
                    <a:pt x="345660" y="55180"/>
                    <a:pt x="329913" y="43654"/>
                    <a:pt x="368300" y="53251"/>
                  </a:cubicBezTo>
                  <a:cubicBezTo>
                    <a:pt x="374650" y="51134"/>
                    <a:pt x="381363" y="49894"/>
                    <a:pt x="387350" y="46901"/>
                  </a:cubicBezTo>
                  <a:cubicBezTo>
                    <a:pt x="394176" y="43488"/>
                    <a:pt x="398827" y="35148"/>
                    <a:pt x="406400" y="34201"/>
                  </a:cubicBezTo>
                  <a:cubicBezTo>
                    <a:pt x="417110" y="32862"/>
                    <a:pt x="427614" y="38210"/>
                    <a:pt x="438150" y="40551"/>
                  </a:cubicBezTo>
                  <a:cubicBezTo>
                    <a:pt x="445474" y="42179"/>
                    <a:pt x="474114" y="49008"/>
                    <a:pt x="482600" y="53251"/>
                  </a:cubicBezTo>
                  <a:cubicBezTo>
                    <a:pt x="489426" y="56664"/>
                    <a:pt x="494824" y="62538"/>
                    <a:pt x="501650" y="65951"/>
                  </a:cubicBezTo>
                  <a:cubicBezTo>
                    <a:pt x="507637" y="68944"/>
                    <a:pt x="514713" y="69308"/>
                    <a:pt x="520700" y="72301"/>
                  </a:cubicBezTo>
                  <a:cubicBezTo>
                    <a:pt x="527526" y="75714"/>
                    <a:pt x="532924" y="81588"/>
                    <a:pt x="539750" y="85001"/>
                  </a:cubicBezTo>
                  <a:cubicBezTo>
                    <a:pt x="545737" y="87994"/>
                    <a:pt x="552949" y="88100"/>
                    <a:pt x="558800" y="91351"/>
                  </a:cubicBezTo>
                  <a:cubicBezTo>
                    <a:pt x="572143" y="98764"/>
                    <a:pt x="584200" y="108284"/>
                    <a:pt x="596900" y="116751"/>
                  </a:cubicBezTo>
                  <a:lnTo>
                    <a:pt x="615950" y="129451"/>
                  </a:lnTo>
                  <a:lnTo>
                    <a:pt x="635000" y="142151"/>
                  </a:lnTo>
                  <a:cubicBezTo>
                    <a:pt x="639233" y="148501"/>
                    <a:pt x="649197" y="153717"/>
                    <a:pt x="647700" y="161201"/>
                  </a:cubicBezTo>
                  <a:cubicBezTo>
                    <a:pt x="646203" y="168685"/>
                    <a:pt x="636273" y="173538"/>
                    <a:pt x="628650" y="173901"/>
                  </a:cubicBezTo>
                  <a:lnTo>
                    <a:pt x="514350" y="167551"/>
                  </a:lnTo>
                  <a:cubicBezTo>
                    <a:pt x="473700" y="160776"/>
                    <a:pt x="406543" y="149051"/>
                    <a:pt x="374650" y="148501"/>
                  </a:cubicBezTo>
                  <a:lnTo>
                    <a:pt x="6350" y="142151"/>
                  </a:lnTo>
                  <a:cubicBezTo>
                    <a:pt x="-2008" y="167225"/>
                    <a:pt x="1058" y="136859"/>
                    <a:pt x="0" y="135801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629618" y="2408729"/>
              <a:ext cx="237453" cy="9463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722808" y="1760037"/>
              <a:ext cx="106682" cy="12044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6" name="Rectangle 95"/>
            <p:cNvSpPr/>
            <p:nvPr/>
          </p:nvSpPr>
          <p:spPr bwMode="auto">
            <a:xfrm rot="709121">
              <a:off x="8918385" y="3487591"/>
              <a:ext cx="1479778" cy="1273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97" name="Rectangle 96"/>
            <p:cNvSpPr/>
            <p:nvPr/>
          </p:nvSpPr>
          <p:spPr bwMode="auto">
            <a:xfrm rot="396371">
              <a:off x="9012786" y="2759444"/>
              <a:ext cx="184270" cy="60604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0" name="Forme libre 99"/>
            <p:cNvSpPr/>
            <p:nvPr/>
          </p:nvSpPr>
          <p:spPr bwMode="auto">
            <a:xfrm>
              <a:off x="8771340" y="2429668"/>
              <a:ext cx="289072" cy="340693"/>
            </a:xfrm>
            <a:custGeom>
              <a:avLst/>
              <a:gdLst>
                <a:gd name="connsiteX0" fmla="*/ 53789 w 537883"/>
                <a:gd name="connsiteY0" fmla="*/ 0 h 314951"/>
                <a:gd name="connsiteX1" fmla="*/ 53789 w 537883"/>
                <a:gd name="connsiteY1" fmla="*/ 0 h 314951"/>
                <a:gd name="connsiteX2" fmla="*/ 95164 w 537883"/>
                <a:gd name="connsiteY2" fmla="*/ 4138 h 314951"/>
                <a:gd name="connsiteX3" fmla="*/ 107577 w 537883"/>
                <a:gd name="connsiteY3" fmla="*/ 8275 h 314951"/>
                <a:gd name="connsiteX4" fmla="*/ 153090 w 537883"/>
                <a:gd name="connsiteY4" fmla="*/ 12413 h 314951"/>
                <a:gd name="connsiteX5" fmla="*/ 227566 w 537883"/>
                <a:gd name="connsiteY5" fmla="*/ 20688 h 314951"/>
                <a:gd name="connsiteX6" fmla="*/ 260666 w 537883"/>
                <a:gd name="connsiteY6" fmla="*/ 28963 h 314951"/>
                <a:gd name="connsiteX7" fmla="*/ 289629 w 537883"/>
                <a:gd name="connsiteY7" fmla="*/ 37238 h 314951"/>
                <a:gd name="connsiteX8" fmla="*/ 326867 w 537883"/>
                <a:gd name="connsiteY8" fmla="*/ 41376 h 314951"/>
                <a:gd name="connsiteX9" fmla="*/ 343417 w 537883"/>
                <a:gd name="connsiteY9" fmla="*/ 49651 h 314951"/>
                <a:gd name="connsiteX10" fmla="*/ 372380 w 537883"/>
                <a:gd name="connsiteY10" fmla="*/ 70339 h 314951"/>
                <a:gd name="connsiteX11" fmla="*/ 393068 w 537883"/>
                <a:gd name="connsiteY11" fmla="*/ 74476 h 314951"/>
                <a:gd name="connsiteX12" fmla="*/ 430306 w 537883"/>
                <a:gd name="connsiteY12" fmla="*/ 82751 h 314951"/>
                <a:gd name="connsiteX13" fmla="*/ 455131 w 537883"/>
                <a:gd name="connsiteY13" fmla="*/ 91026 h 314951"/>
                <a:gd name="connsiteX14" fmla="*/ 467544 w 537883"/>
                <a:gd name="connsiteY14" fmla="*/ 95164 h 314951"/>
                <a:gd name="connsiteX15" fmla="*/ 484094 w 537883"/>
                <a:gd name="connsiteY15" fmla="*/ 99301 h 314951"/>
                <a:gd name="connsiteX16" fmla="*/ 496507 w 537883"/>
                <a:gd name="connsiteY16" fmla="*/ 107577 h 314951"/>
                <a:gd name="connsiteX17" fmla="*/ 537883 w 537883"/>
                <a:gd name="connsiteY17" fmla="*/ 115852 h 314951"/>
                <a:gd name="connsiteX18" fmla="*/ 529608 w 537883"/>
                <a:gd name="connsiteY18" fmla="*/ 215153 h 314951"/>
                <a:gd name="connsiteX19" fmla="*/ 521332 w 537883"/>
                <a:gd name="connsiteY19" fmla="*/ 223428 h 314951"/>
                <a:gd name="connsiteX20" fmla="*/ 513057 w 537883"/>
                <a:gd name="connsiteY20" fmla="*/ 239978 h 314951"/>
                <a:gd name="connsiteX21" fmla="*/ 492369 w 537883"/>
                <a:gd name="connsiteY21" fmla="*/ 260666 h 314951"/>
                <a:gd name="connsiteX22" fmla="*/ 484094 w 537883"/>
                <a:gd name="connsiteY22" fmla="*/ 285491 h 314951"/>
                <a:gd name="connsiteX23" fmla="*/ 467544 w 537883"/>
                <a:gd name="connsiteY23" fmla="*/ 306179 h 314951"/>
                <a:gd name="connsiteX24" fmla="*/ 455131 w 537883"/>
                <a:gd name="connsiteY24" fmla="*/ 281354 h 314951"/>
                <a:gd name="connsiteX25" fmla="*/ 450994 w 537883"/>
                <a:gd name="connsiteY25" fmla="*/ 260666 h 314951"/>
                <a:gd name="connsiteX26" fmla="*/ 318592 w 537883"/>
                <a:gd name="connsiteY26" fmla="*/ 256529 h 314951"/>
                <a:gd name="connsiteX27" fmla="*/ 297904 w 537883"/>
                <a:gd name="connsiteY27" fmla="*/ 252391 h 314951"/>
                <a:gd name="connsiteX28" fmla="*/ 285492 w 537883"/>
                <a:gd name="connsiteY28" fmla="*/ 248253 h 314951"/>
                <a:gd name="connsiteX29" fmla="*/ 273079 w 537883"/>
                <a:gd name="connsiteY29" fmla="*/ 252391 h 314951"/>
                <a:gd name="connsiteX30" fmla="*/ 268941 w 537883"/>
                <a:gd name="connsiteY30" fmla="*/ 289629 h 314951"/>
                <a:gd name="connsiteX31" fmla="*/ 144815 w 537883"/>
                <a:gd name="connsiteY31" fmla="*/ 297904 h 314951"/>
                <a:gd name="connsiteX32" fmla="*/ 132402 w 537883"/>
                <a:gd name="connsiteY32" fmla="*/ 293767 h 314951"/>
                <a:gd name="connsiteX33" fmla="*/ 95164 w 537883"/>
                <a:gd name="connsiteY33" fmla="*/ 285491 h 314951"/>
                <a:gd name="connsiteX34" fmla="*/ 66201 w 537883"/>
                <a:gd name="connsiteY34" fmla="*/ 281354 h 314951"/>
                <a:gd name="connsiteX35" fmla="*/ 33101 w 537883"/>
                <a:gd name="connsiteY35" fmla="*/ 273079 h 314951"/>
                <a:gd name="connsiteX36" fmla="*/ 20688 w 537883"/>
                <a:gd name="connsiteY36" fmla="*/ 268941 h 314951"/>
                <a:gd name="connsiteX37" fmla="*/ 0 w 537883"/>
                <a:gd name="connsiteY37" fmla="*/ 264804 h 314951"/>
                <a:gd name="connsiteX38" fmla="*/ 8275 w 537883"/>
                <a:gd name="connsiteY38" fmla="*/ 223428 h 314951"/>
                <a:gd name="connsiteX39" fmla="*/ 16550 w 537883"/>
                <a:gd name="connsiteY39" fmla="*/ 194465 h 314951"/>
                <a:gd name="connsiteX40" fmla="*/ 20688 w 537883"/>
                <a:gd name="connsiteY40" fmla="*/ 157227 h 314951"/>
                <a:gd name="connsiteX41" fmla="*/ 24826 w 537883"/>
                <a:gd name="connsiteY41" fmla="*/ 144815 h 314951"/>
                <a:gd name="connsiteX42" fmla="*/ 37238 w 537883"/>
                <a:gd name="connsiteY42" fmla="*/ 99301 h 314951"/>
                <a:gd name="connsiteX43" fmla="*/ 53789 w 537883"/>
                <a:gd name="connsiteY43" fmla="*/ 0 h 3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37883" h="314951">
                  <a:moveTo>
                    <a:pt x="53789" y="0"/>
                  </a:moveTo>
                  <a:lnTo>
                    <a:pt x="53789" y="0"/>
                  </a:lnTo>
                  <a:cubicBezTo>
                    <a:pt x="67581" y="1379"/>
                    <a:pt x="81465" y="2030"/>
                    <a:pt x="95164" y="4138"/>
                  </a:cubicBezTo>
                  <a:cubicBezTo>
                    <a:pt x="99475" y="4801"/>
                    <a:pt x="103259" y="7658"/>
                    <a:pt x="107577" y="8275"/>
                  </a:cubicBezTo>
                  <a:cubicBezTo>
                    <a:pt x="122657" y="10429"/>
                    <a:pt x="137919" y="11034"/>
                    <a:pt x="153090" y="12413"/>
                  </a:cubicBezTo>
                  <a:cubicBezTo>
                    <a:pt x="189565" y="24569"/>
                    <a:pt x="140273" y="9302"/>
                    <a:pt x="227566" y="20688"/>
                  </a:cubicBezTo>
                  <a:cubicBezTo>
                    <a:pt x="238843" y="22159"/>
                    <a:pt x="249877" y="25367"/>
                    <a:pt x="260666" y="28963"/>
                  </a:cubicBezTo>
                  <a:cubicBezTo>
                    <a:pt x="269931" y="32051"/>
                    <a:pt x="279987" y="35754"/>
                    <a:pt x="289629" y="37238"/>
                  </a:cubicBezTo>
                  <a:cubicBezTo>
                    <a:pt x="301973" y="39137"/>
                    <a:pt x="314454" y="39997"/>
                    <a:pt x="326867" y="41376"/>
                  </a:cubicBezTo>
                  <a:cubicBezTo>
                    <a:pt x="332384" y="44134"/>
                    <a:pt x="338187" y="46382"/>
                    <a:pt x="343417" y="49651"/>
                  </a:cubicBezTo>
                  <a:cubicBezTo>
                    <a:pt x="344830" y="50534"/>
                    <a:pt x="368015" y="68702"/>
                    <a:pt x="372380" y="70339"/>
                  </a:cubicBezTo>
                  <a:cubicBezTo>
                    <a:pt x="378965" y="72808"/>
                    <a:pt x="386245" y="72770"/>
                    <a:pt x="393068" y="74476"/>
                  </a:cubicBezTo>
                  <a:cubicBezTo>
                    <a:pt x="433816" y="84663"/>
                    <a:pt x="361985" y="71366"/>
                    <a:pt x="430306" y="82751"/>
                  </a:cubicBezTo>
                  <a:lnTo>
                    <a:pt x="455131" y="91026"/>
                  </a:lnTo>
                  <a:cubicBezTo>
                    <a:pt x="459269" y="92405"/>
                    <a:pt x="463313" y="94106"/>
                    <a:pt x="467544" y="95164"/>
                  </a:cubicBezTo>
                  <a:lnTo>
                    <a:pt x="484094" y="99301"/>
                  </a:lnTo>
                  <a:cubicBezTo>
                    <a:pt x="488232" y="102060"/>
                    <a:pt x="491754" y="106114"/>
                    <a:pt x="496507" y="107577"/>
                  </a:cubicBezTo>
                  <a:cubicBezTo>
                    <a:pt x="509950" y="111713"/>
                    <a:pt x="537883" y="115852"/>
                    <a:pt x="537883" y="115852"/>
                  </a:cubicBezTo>
                  <a:cubicBezTo>
                    <a:pt x="522707" y="161372"/>
                    <a:pt x="546367" y="86670"/>
                    <a:pt x="529608" y="215153"/>
                  </a:cubicBezTo>
                  <a:cubicBezTo>
                    <a:pt x="529103" y="219021"/>
                    <a:pt x="524091" y="220670"/>
                    <a:pt x="521332" y="223428"/>
                  </a:cubicBezTo>
                  <a:cubicBezTo>
                    <a:pt x="518574" y="228945"/>
                    <a:pt x="516844" y="235109"/>
                    <a:pt x="513057" y="239978"/>
                  </a:cubicBezTo>
                  <a:cubicBezTo>
                    <a:pt x="507070" y="247676"/>
                    <a:pt x="492369" y="260666"/>
                    <a:pt x="492369" y="260666"/>
                  </a:cubicBezTo>
                  <a:cubicBezTo>
                    <a:pt x="489611" y="268941"/>
                    <a:pt x="490261" y="279323"/>
                    <a:pt x="484094" y="285491"/>
                  </a:cubicBezTo>
                  <a:cubicBezTo>
                    <a:pt x="472303" y="297283"/>
                    <a:pt x="477983" y="290521"/>
                    <a:pt x="467544" y="306179"/>
                  </a:cubicBezTo>
                  <a:cubicBezTo>
                    <a:pt x="459455" y="294045"/>
                    <a:pt x="458557" y="295057"/>
                    <a:pt x="455131" y="281354"/>
                  </a:cubicBezTo>
                  <a:cubicBezTo>
                    <a:pt x="453425" y="274531"/>
                    <a:pt x="457913" y="261924"/>
                    <a:pt x="450994" y="260666"/>
                  </a:cubicBezTo>
                  <a:cubicBezTo>
                    <a:pt x="407551" y="252767"/>
                    <a:pt x="362726" y="257908"/>
                    <a:pt x="318592" y="256529"/>
                  </a:cubicBezTo>
                  <a:cubicBezTo>
                    <a:pt x="311696" y="255150"/>
                    <a:pt x="304727" y="254097"/>
                    <a:pt x="297904" y="252391"/>
                  </a:cubicBezTo>
                  <a:cubicBezTo>
                    <a:pt x="293673" y="251333"/>
                    <a:pt x="289853" y="248253"/>
                    <a:pt x="285492" y="248253"/>
                  </a:cubicBezTo>
                  <a:cubicBezTo>
                    <a:pt x="281130" y="248253"/>
                    <a:pt x="277217" y="251012"/>
                    <a:pt x="273079" y="252391"/>
                  </a:cubicBezTo>
                  <a:cubicBezTo>
                    <a:pt x="271700" y="264804"/>
                    <a:pt x="270994" y="277310"/>
                    <a:pt x="268941" y="289629"/>
                  </a:cubicBezTo>
                  <a:cubicBezTo>
                    <a:pt x="260497" y="340297"/>
                    <a:pt x="192579" y="299551"/>
                    <a:pt x="144815" y="297904"/>
                  </a:cubicBezTo>
                  <a:cubicBezTo>
                    <a:pt x="140677" y="296525"/>
                    <a:pt x="136596" y="294965"/>
                    <a:pt x="132402" y="293767"/>
                  </a:cubicBezTo>
                  <a:cubicBezTo>
                    <a:pt x="121985" y="290791"/>
                    <a:pt x="105406" y="287198"/>
                    <a:pt x="95164" y="285491"/>
                  </a:cubicBezTo>
                  <a:cubicBezTo>
                    <a:pt x="85544" y="283888"/>
                    <a:pt x="75855" y="282733"/>
                    <a:pt x="66201" y="281354"/>
                  </a:cubicBezTo>
                  <a:cubicBezTo>
                    <a:pt x="37831" y="271896"/>
                    <a:pt x="73040" y="283063"/>
                    <a:pt x="33101" y="273079"/>
                  </a:cubicBezTo>
                  <a:cubicBezTo>
                    <a:pt x="28870" y="272021"/>
                    <a:pt x="24919" y="269999"/>
                    <a:pt x="20688" y="268941"/>
                  </a:cubicBezTo>
                  <a:cubicBezTo>
                    <a:pt x="13865" y="267235"/>
                    <a:pt x="6896" y="266183"/>
                    <a:pt x="0" y="264804"/>
                  </a:cubicBezTo>
                  <a:cubicBezTo>
                    <a:pt x="8498" y="239311"/>
                    <a:pt x="668" y="265269"/>
                    <a:pt x="8275" y="223428"/>
                  </a:cubicBezTo>
                  <a:cubicBezTo>
                    <a:pt x="10352" y="212006"/>
                    <a:pt x="13007" y="205095"/>
                    <a:pt x="16550" y="194465"/>
                  </a:cubicBezTo>
                  <a:cubicBezTo>
                    <a:pt x="17929" y="182052"/>
                    <a:pt x="18635" y="169546"/>
                    <a:pt x="20688" y="157227"/>
                  </a:cubicBezTo>
                  <a:cubicBezTo>
                    <a:pt x="21405" y="152925"/>
                    <a:pt x="23678" y="149023"/>
                    <a:pt x="24826" y="144815"/>
                  </a:cubicBezTo>
                  <a:cubicBezTo>
                    <a:pt x="38832" y="93459"/>
                    <a:pt x="27713" y="127881"/>
                    <a:pt x="37238" y="99301"/>
                  </a:cubicBezTo>
                  <a:cubicBezTo>
                    <a:pt x="45896" y="30040"/>
                    <a:pt x="51031" y="16550"/>
                    <a:pt x="53789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1" name="ZoneTexte 22"/>
            <p:cNvSpPr txBox="1">
              <a:spLocks noChangeArrowheads="1"/>
            </p:cNvSpPr>
            <p:nvPr/>
          </p:nvSpPr>
          <p:spPr bwMode="auto">
            <a:xfrm>
              <a:off x="9234955" y="3126973"/>
              <a:ext cx="497275" cy="33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7944485" y="1648192"/>
              <a:ext cx="481788" cy="430168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185379" y="1880484"/>
              <a:ext cx="624603" cy="19271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109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8438317" y="1770361"/>
              <a:ext cx="228850" cy="87754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8441759" y="1749713"/>
              <a:ext cx="602235" cy="14109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823459" y="4311792"/>
              <a:ext cx="1209632" cy="234011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 dirty="0"/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902610" y="4194786"/>
              <a:ext cx="132491" cy="15658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458386" y="4218876"/>
              <a:ext cx="132492" cy="10668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115" name="Rectangle 114"/>
            <p:cNvSpPr/>
            <p:nvPr/>
          </p:nvSpPr>
          <p:spPr bwMode="auto">
            <a:xfrm rot="1100080">
              <a:off x="9869917" y="4797022"/>
              <a:ext cx="657297" cy="311442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 rot="20727526">
              <a:off x="8180216" y="2813088"/>
              <a:ext cx="197878" cy="631486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7" name="Rectangle 116"/>
            <p:cNvSpPr/>
            <p:nvPr/>
          </p:nvSpPr>
          <p:spPr bwMode="auto">
            <a:xfrm rot="20933527">
              <a:off x="7712194" y="3115926"/>
              <a:ext cx="468023" cy="16690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18" name="ZoneTexte 41"/>
            <p:cNvSpPr txBox="1">
              <a:spLocks noChangeArrowheads="1"/>
            </p:cNvSpPr>
            <p:nvPr/>
          </p:nvSpPr>
          <p:spPr bwMode="auto">
            <a:xfrm>
              <a:off x="7818875" y="3196797"/>
              <a:ext cx="497275" cy="33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108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9035391" y="1622383"/>
              <a:ext cx="187553" cy="31660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1" name="Rectangle 120"/>
            <p:cNvSpPr/>
            <p:nvPr/>
          </p:nvSpPr>
          <p:spPr bwMode="auto">
            <a:xfrm rot="20771161">
              <a:off x="7402473" y="3637289"/>
              <a:ext cx="144536" cy="70719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2" name="ZoneTexte 52"/>
            <p:cNvSpPr txBox="1">
              <a:spLocks noChangeArrowheads="1"/>
            </p:cNvSpPr>
            <p:nvPr/>
          </p:nvSpPr>
          <p:spPr bwMode="auto">
            <a:xfrm>
              <a:off x="7599682" y="3954641"/>
              <a:ext cx="538965" cy="3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</a:rPr>
                <a:t>104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3918112" y="1760037"/>
              <a:ext cx="149698" cy="14109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3582580" y="1527745"/>
              <a:ext cx="536850" cy="19787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205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 rot="1018990" flipH="1">
              <a:off x="10255347" y="4502787"/>
              <a:ext cx="72268" cy="33036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9" name="Forme libre 128"/>
            <p:cNvSpPr/>
            <p:nvPr/>
          </p:nvSpPr>
          <p:spPr bwMode="auto">
            <a:xfrm>
              <a:off x="4694135" y="2358830"/>
              <a:ext cx="246057" cy="190994"/>
            </a:xfrm>
            <a:custGeom>
              <a:avLst/>
              <a:gdLst>
                <a:gd name="connsiteX0" fmla="*/ 238 w 226850"/>
                <a:gd name="connsiteY0" fmla="*/ 132928 h 176828"/>
                <a:gd name="connsiteX1" fmla="*/ 238 w 226850"/>
                <a:gd name="connsiteY1" fmla="*/ 132928 h 176828"/>
                <a:gd name="connsiteX2" fmla="*/ 4213 w 226850"/>
                <a:gd name="connsiteY2" fmla="*/ 97147 h 176828"/>
                <a:gd name="connsiteX3" fmla="*/ 12165 w 226850"/>
                <a:gd name="connsiteY3" fmla="*/ 73293 h 176828"/>
                <a:gd name="connsiteX4" fmla="*/ 16140 w 226850"/>
                <a:gd name="connsiteY4" fmla="*/ 33537 h 176828"/>
                <a:gd name="connsiteX5" fmla="*/ 175166 w 226850"/>
                <a:gd name="connsiteY5" fmla="*/ 21610 h 176828"/>
                <a:gd name="connsiteX6" fmla="*/ 206972 w 226850"/>
                <a:gd name="connsiteY6" fmla="*/ 25585 h 176828"/>
                <a:gd name="connsiteX7" fmla="*/ 210947 w 226850"/>
                <a:gd name="connsiteY7" fmla="*/ 37512 h 176828"/>
                <a:gd name="connsiteX8" fmla="*/ 206972 w 226850"/>
                <a:gd name="connsiteY8" fmla="*/ 49439 h 176828"/>
                <a:gd name="connsiteX9" fmla="*/ 202996 w 226850"/>
                <a:gd name="connsiteY9" fmla="*/ 65342 h 176828"/>
                <a:gd name="connsiteX10" fmla="*/ 206972 w 226850"/>
                <a:gd name="connsiteY10" fmla="*/ 121001 h 176828"/>
                <a:gd name="connsiteX11" fmla="*/ 214923 w 226850"/>
                <a:gd name="connsiteY11" fmla="*/ 144855 h 176828"/>
                <a:gd name="connsiteX12" fmla="*/ 226850 w 226850"/>
                <a:gd name="connsiteY12" fmla="*/ 168709 h 176828"/>
                <a:gd name="connsiteX13" fmla="*/ 214923 w 226850"/>
                <a:gd name="connsiteY13" fmla="*/ 176660 h 176828"/>
                <a:gd name="connsiteX14" fmla="*/ 159264 w 226850"/>
                <a:gd name="connsiteY14" fmla="*/ 168709 h 176828"/>
                <a:gd name="connsiteX15" fmla="*/ 32043 w 226850"/>
                <a:gd name="connsiteY15" fmla="*/ 164733 h 176828"/>
                <a:gd name="connsiteX16" fmla="*/ 16140 w 226850"/>
                <a:gd name="connsiteY16" fmla="*/ 160758 h 176828"/>
                <a:gd name="connsiteX17" fmla="*/ 4213 w 226850"/>
                <a:gd name="connsiteY17" fmla="*/ 156782 h 176828"/>
                <a:gd name="connsiteX18" fmla="*/ 238 w 226850"/>
                <a:gd name="connsiteY18" fmla="*/ 132928 h 17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850" h="176828">
                  <a:moveTo>
                    <a:pt x="238" y="132928"/>
                  </a:moveTo>
                  <a:lnTo>
                    <a:pt x="238" y="132928"/>
                  </a:lnTo>
                  <a:cubicBezTo>
                    <a:pt x="1563" y="121001"/>
                    <a:pt x="1860" y="108914"/>
                    <a:pt x="4213" y="97147"/>
                  </a:cubicBezTo>
                  <a:cubicBezTo>
                    <a:pt x="5857" y="88928"/>
                    <a:pt x="12165" y="73293"/>
                    <a:pt x="12165" y="73293"/>
                  </a:cubicBezTo>
                  <a:cubicBezTo>
                    <a:pt x="13490" y="60041"/>
                    <a:pt x="14257" y="46721"/>
                    <a:pt x="16140" y="33537"/>
                  </a:cubicBezTo>
                  <a:cubicBezTo>
                    <a:pt x="25603" y="-32703"/>
                    <a:pt x="81390" y="19205"/>
                    <a:pt x="175166" y="21610"/>
                  </a:cubicBezTo>
                  <a:cubicBezTo>
                    <a:pt x="185768" y="22935"/>
                    <a:pt x="197208" y="21246"/>
                    <a:pt x="206972" y="25585"/>
                  </a:cubicBezTo>
                  <a:cubicBezTo>
                    <a:pt x="210801" y="27287"/>
                    <a:pt x="210947" y="33321"/>
                    <a:pt x="210947" y="37512"/>
                  </a:cubicBezTo>
                  <a:cubicBezTo>
                    <a:pt x="210947" y="41703"/>
                    <a:pt x="208123" y="45410"/>
                    <a:pt x="206972" y="49439"/>
                  </a:cubicBezTo>
                  <a:cubicBezTo>
                    <a:pt x="205471" y="54693"/>
                    <a:pt x="204321" y="60041"/>
                    <a:pt x="202996" y="65342"/>
                  </a:cubicBezTo>
                  <a:cubicBezTo>
                    <a:pt x="204321" y="83895"/>
                    <a:pt x="204213" y="102607"/>
                    <a:pt x="206972" y="121001"/>
                  </a:cubicBezTo>
                  <a:cubicBezTo>
                    <a:pt x="208215" y="129290"/>
                    <a:pt x="212273" y="136904"/>
                    <a:pt x="214923" y="144855"/>
                  </a:cubicBezTo>
                  <a:cubicBezTo>
                    <a:pt x="220409" y="161313"/>
                    <a:pt x="216576" y="153297"/>
                    <a:pt x="226850" y="168709"/>
                  </a:cubicBezTo>
                  <a:cubicBezTo>
                    <a:pt x="222874" y="171359"/>
                    <a:pt x="219681" y="176227"/>
                    <a:pt x="214923" y="176660"/>
                  </a:cubicBezTo>
                  <a:cubicBezTo>
                    <a:pt x="198786" y="178127"/>
                    <a:pt x="175801" y="169579"/>
                    <a:pt x="159264" y="168709"/>
                  </a:cubicBezTo>
                  <a:cubicBezTo>
                    <a:pt x="116895" y="166479"/>
                    <a:pt x="74450" y="166058"/>
                    <a:pt x="32043" y="164733"/>
                  </a:cubicBezTo>
                  <a:cubicBezTo>
                    <a:pt x="26742" y="163408"/>
                    <a:pt x="21394" y="162259"/>
                    <a:pt x="16140" y="160758"/>
                  </a:cubicBezTo>
                  <a:cubicBezTo>
                    <a:pt x="12110" y="159607"/>
                    <a:pt x="8371" y="157302"/>
                    <a:pt x="4213" y="156782"/>
                  </a:cubicBezTo>
                  <a:cubicBezTo>
                    <a:pt x="-2362" y="155960"/>
                    <a:pt x="900" y="136904"/>
                    <a:pt x="238" y="132928"/>
                  </a:cubicBezTo>
                  <a:close/>
                </a:path>
              </a:pathLst>
            </a:cu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3" name="Forme libre 132"/>
            <p:cNvSpPr/>
            <p:nvPr/>
          </p:nvSpPr>
          <p:spPr bwMode="auto">
            <a:xfrm>
              <a:off x="5017621" y="2437981"/>
              <a:ext cx="464582" cy="230570"/>
            </a:xfrm>
            <a:custGeom>
              <a:avLst/>
              <a:gdLst>
                <a:gd name="connsiteX0" fmla="*/ 0 w 428675"/>
                <a:gd name="connsiteY0" fmla="*/ 0 h 212179"/>
                <a:gd name="connsiteX1" fmla="*/ 0 w 428675"/>
                <a:gd name="connsiteY1" fmla="*/ 0 h 212179"/>
                <a:gd name="connsiteX2" fmla="*/ 179709 w 428675"/>
                <a:gd name="connsiteY2" fmla="*/ 10571 h 212179"/>
                <a:gd name="connsiteX3" fmla="*/ 200851 w 428675"/>
                <a:gd name="connsiteY3" fmla="*/ 15856 h 212179"/>
                <a:gd name="connsiteX4" fmla="*/ 364703 w 428675"/>
                <a:gd name="connsiteY4" fmla="*/ 21142 h 212179"/>
                <a:gd name="connsiteX5" fmla="*/ 417559 w 428675"/>
                <a:gd name="connsiteY5" fmla="*/ 26427 h 212179"/>
                <a:gd name="connsiteX6" fmla="*/ 406988 w 428675"/>
                <a:gd name="connsiteY6" fmla="*/ 126853 h 212179"/>
                <a:gd name="connsiteX7" fmla="*/ 401702 w 428675"/>
                <a:gd name="connsiteY7" fmla="*/ 158566 h 212179"/>
                <a:gd name="connsiteX8" fmla="*/ 391131 w 428675"/>
                <a:gd name="connsiteY8" fmla="*/ 174423 h 212179"/>
                <a:gd name="connsiteX9" fmla="*/ 359418 w 428675"/>
                <a:gd name="connsiteY9" fmla="*/ 184994 h 212179"/>
                <a:gd name="connsiteX10" fmla="*/ 348847 w 428675"/>
                <a:gd name="connsiteY10" fmla="*/ 200850 h 212179"/>
                <a:gd name="connsiteX11" fmla="*/ 290706 w 428675"/>
                <a:gd name="connsiteY11" fmla="*/ 206136 h 212179"/>
                <a:gd name="connsiteX12" fmla="*/ 216708 w 428675"/>
                <a:gd name="connsiteY12" fmla="*/ 200850 h 212179"/>
                <a:gd name="connsiteX13" fmla="*/ 221993 w 428675"/>
                <a:gd name="connsiteY13" fmla="*/ 95139 h 212179"/>
                <a:gd name="connsiteX14" fmla="*/ 232565 w 428675"/>
                <a:gd name="connsiteY14" fmla="*/ 63426 h 212179"/>
                <a:gd name="connsiteX15" fmla="*/ 227279 w 428675"/>
                <a:gd name="connsiteY15" fmla="*/ 42284 h 212179"/>
                <a:gd name="connsiteX16" fmla="*/ 169138 w 428675"/>
                <a:gd name="connsiteY16" fmla="*/ 36998 h 212179"/>
                <a:gd name="connsiteX17" fmla="*/ 142710 w 428675"/>
                <a:gd name="connsiteY17" fmla="*/ 31713 h 212179"/>
                <a:gd name="connsiteX18" fmla="*/ 52856 w 428675"/>
                <a:gd name="connsiteY18" fmla="*/ 26427 h 212179"/>
                <a:gd name="connsiteX19" fmla="*/ 0 w 428675"/>
                <a:gd name="connsiteY19" fmla="*/ 0 h 21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75" h="212179">
                  <a:moveTo>
                    <a:pt x="0" y="0"/>
                  </a:moveTo>
                  <a:lnTo>
                    <a:pt x="0" y="0"/>
                  </a:lnTo>
                  <a:cubicBezTo>
                    <a:pt x="29276" y="1464"/>
                    <a:pt x="141405" y="6315"/>
                    <a:pt x="179709" y="10571"/>
                  </a:cubicBezTo>
                  <a:cubicBezTo>
                    <a:pt x="186929" y="11373"/>
                    <a:pt x="193599" y="15442"/>
                    <a:pt x="200851" y="15856"/>
                  </a:cubicBezTo>
                  <a:cubicBezTo>
                    <a:pt x="255408" y="18974"/>
                    <a:pt x="310086" y="19380"/>
                    <a:pt x="364703" y="21142"/>
                  </a:cubicBezTo>
                  <a:cubicBezTo>
                    <a:pt x="382322" y="22904"/>
                    <a:pt x="409274" y="10778"/>
                    <a:pt x="417559" y="26427"/>
                  </a:cubicBezTo>
                  <a:cubicBezTo>
                    <a:pt x="444614" y="77531"/>
                    <a:pt x="414756" y="91899"/>
                    <a:pt x="406988" y="126853"/>
                  </a:cubicBezTo>
                  <a:cubicBezTo>
                    <a:pt x="404663" y="137315"/>
                    <a:pt x="405091" y="148399"/>
                    <a:pt x="401702" y="158566"/>
                  </a:cubicBezTo>
                  <a:cubicBezTo>
                    <a:pt x="399693" y="164593"/>
                    <a:pt x="396518" y="171056"/>
                    <a:pt x="391131" y="174423"/>
                  </a:cubicBezTo>
                  <a:cubicBezTo>
                    <a:pt x="381682" y="180329"/>
                    <a:pt x="359418" y="184994"/>
                    <a:pt x="359418" y="184994"/>
                  </a:cubicBezTo>
                  <a:cubicBezTo>
                    <a:pt x="355894" y="190279"/>
                    <a:pt x="353339" y="196358"/>
                    <a:pt x="348847" y="200850"/>
                  </a:cubicBezTo>
                  <a:cubicBezTo>
                    <a:pt x="328949" y="220748"/>
                    <a:pt x="321903" y="208972"/>
                    <a:pt x="290706" y="206136"/>
                  </a:cubicBezTo>
                  <a:cubicBezTo>
                    <a:pt x="266079" y="203897"/>
                    <a:pt x="241374" y="202612"/>
                    <a:pt x="216708" y="200850"/>
                  </a:cubicBezTo>
                  <a:cubicBezTo>
                    <a:pt x="218470" y="165613"/>
                    <a:pt x="217949" y="130187"/>
                    <a:pt x="221993" y="95139"/>
                  </a:cubicBezTo>
                  <a:cubicBezTo>
                    <a:pt x="223270" y="84070"/>
                    <a:pt x="232565" y="63426"/>
                    <a:pt x="232565" y="63426"/>
                  </a:cubicBezTo>
                  <a:cubicBezTo>
                    <a:pt x="230803" y="56379"/>
                    <a:pt x="233984" y="45078"/>
                    <a:pt x="227279" y="42284"/>
                  </a:cubicBezTo>
                  <a:cubicBezTo>
                    <a:pt x="209316" y="34799"/>
                    <a:pt x="188448" y="39412"/>
                    <a:pt x="169138" y="36998"/>
                  </a:cubicBezTo>
                  <a:cubicBezTo>
                    <a:pt x="160224" y="35884"/>
                    <a:pt x="151657" y="32526"/>
                    <a:pt x="142710" y="31713"/>
                  </a:cubicBezTo>
                  <a:cubicBezTo>
                    <a:pt x="112830" y="28997"/>
                    <a:pt x="82807" y="28189"/>
                    <a:pt x="52856" y="26427"/>
                  </a:cubicBezTo>
                  <a:cubicBezTo>
                    <a:pt x="14192" y="19984"/>
                    <a:pt x="8809" y="4405"/>
                    <a:pt x="0" y="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4" name="Forme libre 133"/>
            <p:cNvSpPr/>
            <p:nvPr/>
          </p:nvSpPr>
          <p:spPr bwMode="auto">
            <a:xfrm>
              <a:off x="5086448" y="2653065"/>
              <a:ext cx="321766" cy="277029"/>
            </a:xfrm>
            <a:custGeom>
              <a:avLst/>
              <a:gdLst>
                <a:gd name="connsiteX0" fmla="*/ 7490 w 296618"/>
                <a:gd name="connsiteY0" fmla="*/ 13854 h 255265"/>
                <a:gd name="connsiteX1" fmla="*/ 7490 w 296618"/>
                <a:gd name="connsiteY1" fmla="*/ 13854 h 255265"/>
                <a:gd name="connsiteX2" fmla="*/ 292783 w 296618"/>
                <a:gd name="connsiteY2" fmla="*/ 13854 h 255265"/>
                <a:gd name="connsiteX3" fmla="*/ 248892 w 296618"/>
                <a:gd name="connsiteY3" fmla="*/ 57745 h 255265"/>
                <a:gd name="connsiteX4" fmla="*/ 234261 w 296618"/>
                <a:gd name="connsiteY4" fmla="*/ 101636 h 255265"/>
                <a:gd name="connsiteX5" fmla="*/ 226946 w 296618"/>
                <a:gd name="connsiteY5" fmla="*/ 123582 h 255265"/>
                <a:gd name="connsiteX6" fmla="*/ 219631 w 296618"/>
                <a:gd name="connsiteY6" fmla="*/ 247940 h 255265"/>
                <a:gd name="connsiteX7" fmla="*/ 153794 w 296618"/>
                <a:gd name="connsiteY7" fmla="*/ 240625 h 255265"/>
                <a:gd name="connsiteX8" fmla="*/ 124533 w 296618"/>
                <a:gd name="connsiteY8" fmla="*/ 233310 h 255265"/>
                <a:gd name="connsiteX9" fmla="*/ 80642 w 296618"/>
                <a:gd name="connsiteY9" fmla="*/ 218680 h 255265"/>
                <a:gd name="connsiteX10" fmla="*/ 14805 w 296618"/>
                <a:gd name="connsiteY10" fmla="*/ 211364 h 255265"/>
                <a:gd name="connsiteX11" fmla="*/ 7490 w 296618"/>
                <a:gd name="connsiteY11" fmla="*/ 145528 h 255265"/>
                <a:gd name="connsiteX12" fmla="*/ 175 w 296618"/>
                <a:gd name="connsiteY12" fmla="*/ 87006 h 255265"/>
                <a:gd name="connsiteX13" fmla="*/ 7490 w 296618"/>
                <a:gd name="connsiteY13" fmla="*/ 13854 h 25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618" h="255265">
                  <a:moveTo>
                    <a:pt x="7490" y="13854"/>
                  </a:moveTo>
                  <a:lnTo>
                    <a:pt x="7490" y="13854"/>
                  </a:lnTo>
                  <a:cubicBezTo>
                    <a:pt x="99339" y="3649"/>
                    <a:pt x="206169" y="-11408"/>
                    <a:pt x="292783" y="13854"/>
                  </a:cubicBezTo>
                  <a:cubicBezTo>
                    <a:pt x="312646" y="19647"/>
                    <a:pt x="248892" y="57745"/>
                    <a:pt x="248892" y="57745"/>
                  </a:cubicBezTo>
                  <a:lnTo>
                    <a:pt x="234261" y="101636"/>
                  </a:lnTo>
                  <a:lnTo>
                    <a:pt x="226946" y="123582"/>
                  </a:lnTo>
                  <a:cubicBezTo>
                    <a:pt x="224508" y="165035"/>
                    <a:pt x="241639" y="212727"/>
                    <a:pt x="219631" y="247940"/>
                  </a:cubicBezTo>
                  <a:cubicBezTo>
                    <a:pt x="207928" y="266664"/>
                    <a:pt x="175618" y="243982"/>
                    <a:pt x="153794" y="240625"/>
                  </a:cubicBezTo>
                  <a:cubicBezTo>
                    <a:pt x="143857" y="239096"/>
                    <a:pt x="134163" y="236199"/>
                    <a:pt x="124533" y="233310"/>
                  </a:cubicBezTo>
                  <a:cubicBezTo>
                    <a:pt x="109762" y="228879"/>
                    <a:pt x="95969" y="220383"/>
                    <a:pt x="80642" y="218680"/>
                  </a:cubicBezTo>
                  <a:lnTo>
                    <a:pt x="14805" y="211364"/>
                  </a:lnTo>
                  <a:cubicBezTo>
                    <a:pt x="12367" y="189419"/>
                    <a:pt x="10070" y="167457"/>
                    <a:pt x="7490" y="145528"/>
                  </a:cubicBezTo>
                  <a:cubicBezTo>
                    <a:pt x="5193" y="126004"/>
                    <a:pt x="1208" y="106638"/>
                    <a:pt x="175" y="87006"/>
                  </a:cubicBezTo>
                  <a:cubicBezTo>
                    <a:pt x="-1235" y="60221"/>
                    <a:pt x="6271" y="26046"/>
                    <a:pt x="7490" y="13854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5" name="Forme libre 134"/>
            <p:cNvSpPr/>
            <p:nvPr/>
          </p:nvSpPr>
          <p:spPr bwMode="auto">
            <a:xfrm>
              <a:off x="5530381" y="2420775"/>
              <a:ext cx="655577" cy="480067"/>
            </a:xfrm>
            <a:custGeom>
              <a:avLst/>
              <a:gdLst>
                <a:gd name="connsiteX0" fmla="*/ 21587 w 604391"/>
                <a:gd name="connsiteY0" fmla="*/ 157240 h 443618"/>
                <a:gd name="connsiteX1" fmla="*/ 21587 w 604391"/>
                <a:gd name="connsiteY1" fmla="*/ 157240 h 443618"/>
                <a:gd name="connsiteX2" fmla="*/ 16563 w 604391"/>
                <a:gd name="connsiteY2" fmla="*/ 112022 h 443618"/>
                <a:gd name="connsiteX3" fmla="*/ 21587 w 604391"/>
                <a:gd name="connsiteY3" fmla="*/ 1491 h 443618"/>
                <a:gd name="connsiteX4" fmla="*/ 36659 w 604391"/>
                <a:gd name="connsiteY4" fmla="*/ 6515 h 443618"/>
                <a:gd name="connsiteX5" fmla="*/ 348158 w 604391"/>
                <a:gd name="connsiteY5" fmla="*/ 11539 h 443618"/>
                <a:gd name="connsiteX6" fmla="*/ 388352 w 604391"/>
                <a:gd name="connsiteY6" fmla="*/ 16563 h 443618"/>
                <a:gd name="connsiteX7" fmla="*/ 448642 w 604391"/>
                <a:gd name="connsiteY7" fmla="*/ 31636 h 443618"/>
                <a:gd name="connsiteX8" fmla="*/ 453666 w 604391"/>
                <a:gd name="connsiteY8" fmla="*/ 46708 h 443618"/>
                <a:gd name="connsiteX9" fmla="*/ 463714 w 604391"/>
                <a:gd name="connsiteY9" fmla="*/ 56757 h 443618"/>
                <a:gd name="connsiteX10" fmla="*/ 488835 w 604391"/>
                <a:gd name="connsiteY10" fmla="*/ 96950 h 443618"/>
                <a:gd name="connsiteX11" fmla="*/ 493859 w 604391"/>
                <a:gd name="connsiteY11" fmla="*/ 112022 h 443618"/>
                <a:gd name="connsiteX12" fmla="*/ 503908 w 604391"/>
                <a:gd name="connsiteY12" fmla="*/ 122071 h 443618"/>
                <a:gd name="connsiteX13" fmla="*/ 513956 w 604391"/>
                <a:gd name="connsiteY13" fmla="*/ 152216 h 443618"/>
                <a:gd name="connsiteX14" fmla="*/ 518980 w 604391"/>
                <a:gd name="connsiteY14" fmla="*/ 167288 h 443618"/>
                <a:gd name="connsiteX15" fmla="*/ 529029 w 604391"/>
                <a:gd name="connsiteY15" fmla="*/ 202458 h 443618"/>
                <a:gd name="connsiteX16" fmla="*/ 549125 w 604391"/>
                <a:gd name="connsiteY16" fmla="*/ 232603 h 443618"/>
                <a:gd name="connsiteX17" fmla="*/ 554149 w 604391"/>
                <a:gd name="connsiteY17" fmla="*/ 247675 h 443618"/>
                <a:gd name="connsiteX18" fmla="*/ 564198 w 604391"/>
                <a:gd name="connsiteY18" fmla="*/ 257724 h 443618"/>
                <a:gd name="connsiteX19" fmla="*/ 574246 w 604391"/>
                <a:gd name="connsiteY19" fmla="*/ 272796 h 443618"/>
                <a:gd name="connsiteX20" fmla="*/ 584295 w 604391"/>
                <a:gd name="connsiteY20" fmla="*/ 302941 h 443618"/>
                <a:gd name="connsiteX21" fmla="*/ 594343 w 604391"/>
                <a:gd name="connsiteY21" fmla="*/ 318014 h 443618"/>
                <a:gd name="connsiteX22" fmla="*/ 604391 w 604391"/>
                <a:gd name="connsiteY22" fmla="*/ 348159 h 443618"/>
                <a:gd name="connsiteX23" fmla="*/ 599367 w 604391"/>
                <a:gd name="connsiteY23" fmla="*/ 363231 h 443618"/>
                <a:gd name="connsiteX24" fmla="*/ 584295 w 604391"/>
                <a:gd name="connsiteY24" fmla="*/ 368255 h 443618"/>
                <a:gd name="connsiteX25" fmla="*/ 544101 w 604391"/>
                <a:gd name="connsiteY25" fmla="*/ 373280 h 443618"/>
                <a:gd name="connsiteX26" fmla="*/ 483811 w 604391"/>
                <a:gd name="connsiteY26" fmla="*/ 393376 h 443618"/>
                <a:gd name="connsiteX27" fmla="*/ 468738 w 604391"/>
                <a:gd name="connsiteY27" fmla="*/ 398400 h 443618"/>
                <a:gd name="connsiteX28" fmla="*/ 453666 w 604391"/>
                <a:gd name="connsiteY28" fmla="*/ 403425 h 443618"/>
                <a:gd name="connsiteX29" fmla="*/ 433569 w 604391"/>
                <a:gd name="connsiteY29" fmla="*/ 408449 h 443618"/>
                <a:gd name="connsiteX30" fmla="*/ 403424 w 604391"/>
                <a:gd name="connsiteY30" fmla="*/ 418497 h 443618"/>
                <a:gd name="connsiteX31" fmla="*/ 388352 w 604391"/>
                <a:gd name="connsiteY31" fmla="*/ 423521 h 443618"/>
                <a:gd name="connsiteX32" fmla="*/ 348158 w 604391"/>
                <a:gd name="connsiteY32" fmla="*/ 433570 h 443618"/>
                <a:gd name="connsiteX33" fmla="*/ 333086 w 604391"/>
                <a:gd name="connsiteY33" fmla="*/ 438594 h 443618"/>
                <a:gd name="connsiteX34" fmla="*/ 302941 w 604391"/>
                <a:gd name="connsiteY34" fmla="*/ 443618 h 443618"/>
                <a:gd name="connsiteX35" fmla="*/ 287868 w 604391"/>
                <a:gd name="connsiteY35" fmla="*/ 378304 h 443618"/>
                <a:gd name="connsiteX36" fmla="*/ 277820 w 604391"/>
                <a:gd name="connsiteY36" fmla="*/ 368255 h 443618"/>
                <a:gd name="connsiteX37" fmla="*/ 272796 w 604391"/>
                <a:gd name="connsiteY37" fmla="*/ 353183 h 443618"/>
                <a:gd name="connsiteX38" fmla="*/ 262747 w 604391"/>
                <a:gd name="connsiteY38" fmla="*/ 343135 h 443618"/>
                <a:gd name="connsiteX39" fmla="*/ 252699 w 604391"/>
                <a:gd name="connsiteY39" fmla="*/ 312989 h 443618"/>
                <a:gd name="connsiteX40" fmla="*/ 247675 w 604391"/>
                <a:gd name="connsiteY40" fmla="*/ 297917 h 443618"/>
                <a:gd name="connsiteX41" fmla="*/ 232602 w 604391"/>
                <a:gd name="connsiteY41" fmla="*/ 272796 h 443618"/>
                <a:gd name="connsiteX42" fmla="*/ 217530 w 604391"/>
                <a:gd name="connsiteY42" fmla="*/ 267772 h 443618"/>
                <a:gd name="connsiteX43" fmla="*/ 207481 w 604391"/>
                <a:gd name="connsiteY43" fmla="*/ 257724 h 443618"/>
                <a:gd name="connsiteX44" fmla="*/ 177336 w 604391"/>
                <a:gd name="connsiteY44" fmla="*/ 242651 h 443618"/>
                <a:gd name="connsiteX45" fmla="*/ 147191 w 604391"/>
                <a:gd name="connsiteY45" fmla="*/ 222554 h 443618"/>
                <a:gd name="connsiteX46" fmla="*/ 71829 w 604391"/>
                <a:gd name="connsiteY46" fmla="*/ 202458 h 443618"/>
                <a:gd name="connsiteX47" fmla="*/ 1490 w 604391"/>
                <a:gd name="connsiteY47" fmla="*/ 197433 h 443618"/>
                <a:gd name="connsiteX48" fmla="*/ 21587 w 604391"/>
                <a:gd name="connsiteY48" fmla="*/ 157240 h 44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4391" h="443618">
                  <a:moveTo>
                    <a:pt x="21587" y="157240"/>
                  </a:moveTo>
                  <a:lnTo>
                    <a:pt x="21587" y="157240"/>
                  </a:lnTo>
                  <a:cubicBezTo>
                    <a:pt x="19912" y="142167"/>
                    <a:pt x="16563" y="127187"/>
                    <a:pt x="16563" y="112022"/>
                  </a:cubicBezTo>
                  <a:cubicBezTo>
                    <a:pt x="16563" y="75140"/>
                    <a:pt x="14686" y="37721"/>
                    <a:pt x="21587" y="1491"/>
                  </a:cubicBezTo>
                  <a:cubicBezTo>
                    <a:pt x="22578" y="-3711"/>
                    <a:pt x="31366" y="6352"/>
                    <a:pt x="36659" y="6515"/>
                  </a:cubicBezTo>
                  <a:cubicBezTo>
                    <a:pt x="140456" y="9709"/>
                    <a:pt x="244325" y="9864"/>
                    <a:pt x="348158" y="11539"/>
                  </a:cubicBezTo>
                  <a:lnTo>
                    <a:pt x="388352" y="16563"/>
                  </a:lnTo>
                  <a:cubicBezTo>
                    <a:pt x="443993" y="22745"/>
                    <a:pt x="426499" y="9493"/>
                    <a:pt x="448642" y="31636"/>
                  </a:cubicBezTo>
                  <a:cubicBezTo>
                    <a:pt x="450317" y="36660"/>
                    <a:pt x="450941" y="42167"/>
                    <a:pt x="453666" y="46708"/>
                  </a:cubicBezTo>
                  <a:cubicBezTo>
                    <a:pt x="456103" y="50770"/>
                    <a:pt x="461596" y="52520"/>
                    <a:pt x="463714" y="56757"/>
                  </a:cubicBezTo>
                  <a:cubicBezTo>
                    <a:pt x="484640" y="98608"/>
                    <a:pt x="459838" y="77619"/>
                    <a:pt x="488835" y="96950"/>
                  </a:cubicBezTo>
                  <a:cubicBezTo>
                    <a:pt x="490510" y="101974"/>
                    <a:pt x="491134" y="107481"/>
                    <a:pt x="493859" y="112022"/>
                  </a:cubicBezTo>
                  <a:cubicBezTo>
                    <a:pt x="496296" y="116084"/>
                    <a:pt x="501789" y="117834"/>
                    <a:pt x="503908" y="122071"/>
                  </a:cubicBezTo>
                  <a:cubicBezTo>
                    <a:pt x="508645" y="131545"/>
                    <a:pt x="510607" y="142168"/>
                    <a:pt x="513956" y="152216"/>
                  </a:cubicBezTo>
                  <a:cubicBezTo>
                    <a:pt x="515631" y="157240"/>
                    <a:pt x="517696" y="162150"/>
                    <a:pt x="518980" y="167288"/>
                  </a:cubicBezTo>
                  <a:cubicBezTo>
                    <a:pt x="520164" y="172024"/>
                    <a:pt x="525751" y="196557"/>
                    <a:pt x="529029" y="202458"/>
                  </a:cubicBezTo>
                  <a:cubicBezTo>
                    <a:pt x="534894" y="213015"/>
                    <a:pt x="545306" y="221146"/>
                    <a:pt x="549125" y="232603"/>
                  </a:cubicBezTo>
                  <a:cubicBezTo>
                    <a:pt x="550800" y="237627"/>
                    <a:pt x="551424" y="243134"/>
                    <a:pt x="554149" y="247675"/>
                  </a:cubicBezTo>
                  <a:cubicBezTo>
                    <a:pt x="556586" y="251737"/>
                    <a:pt x="561239" y="254025"/>
                    <a:pt x="564198" y="257724"/>
                  </a:cubicBezTo>
                  <a:cubicBezTo>
                    <a:pt x="567970" y="262439"/>
                    <a:pt x="570897" y="267772"/>
                    <a:pt x="574246" y="272796"/>
                  </a:cubicBezTo>
                  <a:cubicBezTo>
                    <a:pt x="577596" y="282844"/>
                    <a:pt x="578420" y="294128"/>
                    <a:pt x="584295" y="302941"/>
                  </a:cubicBezTo>
                  <a:cubicBezTo>
                    <a:pt x="587644" y="307965"/>
                    <a:pt x="591891" y="312496"/>
                    <a:pt x="594343" y="318014"/>
                  </a:cubicBezTo>
                  <a:cubicBezTo>
                    <a:pt x="598645" y="327693"/>
                    <a:pt x="604391" y="348159"/>
                    <a:pt x="604391" y="348159"/>
                  </a:cubicBezTo>
                  <a:cubicBezTo>
                    <a:pt x="602716" y="353183"/>
                    <a:pt x="603112" y="359486"/>
                    <a:pt x="599367" y="363231"/>
                  </a:cubicBezTo>
                  <a:cubicBezTo>
                    <a:pt x="595622" y="366976"/>
                    <a:pt x="589505" y="367308"/>
                    <a:pt x="584295" y="368255"/>
                  </a:cubicBezTo>
                  <a:cubicBezTo>
                    <a:pt x="571011" y="370671"/>
                    <a:pt x="557499" y="371605"/>
                    <a:pt x="544101" y="373280"/>
                  </a:cubicBezTo>
                  <a:lnTo>
                    <a:pt x="483811" y="393376"/>
                  </a:lnTo>
                  <a:lnTo>
                    <a:pt x="468738" y="398400"/>
                  </a:lnTo>
                  <a:cubicBezTo>
                    <a:pt x="463714" y="400075"/>
                    <a:pt x="458804" y="402141"/>
                    <a:pt x="453666" y="403425"/>
                  </a:cubicBezTo>
                  <a:cubicBezTo>
                    <a:pt x="446967" y="405100"/>
                    <a:pt x="440183" y="406465"/>
                    <a:pt x="433569" y="408449"/>
                  </a:cubicBezTo>
                  <a:cubicBezTo>
                    <a:pt x="423424" y="411492"/>
                    <a:pt x="413472" y="415148"/>
                    <a:pt x="403424" y="418497"/>
                  </a:cubicBezTo>
                  <a:cubicBezTo>
                    <a:pt x="398400" y="420172"/>
                    <a:pt x="393490" y="422237"/>
                    <a:pt x="388352" y="423521"/>
                  </a:cubicBezTo>
                  <a:cubicBezTo>
                    <a:pt x="374954" y="426871"/>
                    <a:pt x="361260" y="429203"/>
                    <a:pt x="348158" y="433570"/>
                  </a:cubicBezTo>
                  <a:cubicBezTo>
                    <a:pt x="343134" y="435245"/>
                    <a:pt x="338256" y="437445"/>
                    <a:pt x="333086" y="438594"/>
                  </a:cubicBezTo>
                  <a:cubicBezTo>
                    <a:pt x="323142" y="440804"/>
                    <a:pt x="312989" y="441943"/>
                    <a:pt x="302941" y="443618"/>
                  </a:cubicBezTo>
                  <a:cubicBezTo>
                    <a:pt x="298859" y="402803"/>
                    <a:pt x="306698" y="401843"/>
                    <a:pt x="287868" y="378304"/>
                  </a:cubicBezTo>
                  <a:cubicBezTo>
                    <a:pt x="284909" y="374605"/>
                    <a:pt x="281169" y="371605"/>
                    <a:pt x="277820" y="368255"/>
                  </a:cubicBezTo>
                  <a:cubicBezTo>
                    <a:pt x="276145" y="363231"/>
                    <a:pt x="275521" y="357724"/>
                    <a:pt x="272796" y="353183"/>
                  </a:cubicBezTo>
                  <a:cubicBezTo>
                    <a:pt x="270359" y="349121"/>
                    <a:pt x="264865" y="347372"/>
                    <a:pt x="262747" y="343135"/>
                  </a:cubicBezTo>
                  <a:cubicBezTo>
                    <a:pt x="258010" y="333661"/>
                    <a:pt x="256048" y="323038"/>
                    <a:pt x="252699" y="312989"/>
                  </a:cubicBezTo>
                  <a:lnTo>
                    <a:pt x="247675" y="297917"/>
                  </a:lnTo>
                  <a:cubicBezTo>
                    <a:pt x="243723" y="286060"/>
                    <a:pt x="244098" y="279693"/>
                    <a:pt x="232602" y="272796"/>
                  </a:cubicBezTo>
                  <a:cubicBezTo>
                    <a:pt x="228061" y="270071"/>
                    <a:pt x="222554" y="269447"/>
                    <a:pt x="217530" y="267772"/>
                  </a:cubicBezTo>
                  <a:cubicBezTo>
                    <a:pt x="214180" y="264423"/>
                    <a:pt x="211543" y="260161"/>
                    <a:pt x="207481" y="257724"/>
                  </a:cubicBezTo>
                  <a:cubicBezTo>
                    <a:pt x="175119" y="238307"/>
                    <a:pt x="209998" y="269869"/>
                    <a:pt x="177336" y="242651"/>
                  </a:cubicBezTo>
                  <a:cubicBezTo>
                    <a:pt x="152245" y="221742"/>
                    <a:pt x="173681" y="231384"/>
                    <a:pt x="147191" y="222554"/>
                  </a:cubicBezTo>
                  <a:cubicBezTo>
                    <a:pt x="118308" y="203298"/>
                    <a:pt x="127477" y="206433"/>
                    <a:pt x="71829" y="202458"/>
                  </a:cubicBezTo>
                  <a:cubicBezTo>
                    <a:pt x="48383" y="200783"/>
                    <a:pt x="23096" y="206692"/>
                    <a:pt x="1490" y="197433"/>
                  </a:cubicBezTo>
                  <a:cubicBezTo>
                    <a:pt x="-6206" y="194135"/>
                    <a:pt x="18237" y="163939"/>
                    <a:pt x="21587" y="157240"/>
                  </a:cubicBez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7" name="Ellipse 136"/>
            <p:cNvSpPr/>
            <p:nvPr/>
          </p:nvSpPr>
          <p:spPr bwMode="auto">
            <a:xfrm>
              <a:off x="5353153" y="2620372"/>
              <a:ext cx="481788" cy="402637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38" name="Rectangle 79"/>
            <p:cNvSpPr>
              <a:spLocks noChangeArrowheads="1"/>
            </p:cNvSpPr>
            <p:nvPr/>
          </p:nvSpPr>
          <p:spPr bwMode="auto">
            <a:xfrm>
              <a:off x="10240525" y="4242965"/>
              <a:ext cx="538964" cy="3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 dirty="0"/>
                <a:t>102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806090" y="2141038"/>
              <a:ext cx="521363" cy="125608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0" name="ZoneTexte 139"/>
            <p:cNvSpPr txBox="1"/>
            <p:nvPr/>
          </p:nvSpPr>
          <p:spPr bwMode="auto">
            <a:xfrm>
              <a:off x="4325593" y="1625339"/>
              <a:ext cx="1118896" cy="307777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Virtual DATA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1812920" y="5373842"/>
              <a:ext cx="3015784" cy="547174"/>
            </a:xfrm>
            <a:prstGeom prst="rect">
              <a:avLst/>
            </a:prstGeom>
            <a:solidFill>
              <a:srgbClr val="FF3399"/>
            </a:solidFill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bg1"/>
                  </a:solidFill>
                </a:rPr>
                <a:t>On </a:t>
              </a:r>
              <a:r>
                <a:rPr lang="fr-FR" b="1" dirty="0" err="1">
                  <a:solidFill>
                    <a:schemeClr val="bg1"/>
                  </a:solidFill>
                </a:rPr>
                <a:t>going</a:t>
              </a:r>
              <a:r>
                <a:rPr lang="fr-FR" b="1" dirty="0">
                  <a:solidFill>
                    <a:schemeClr val="bg1"/>
                  </a:solidFill>
                </a:rPr>
                <a:t> / </a:t>
              </a:r>
              <a:r>
                <a:rPr lang="fr-FR" b="1" dirty="0" err="1">
                  <a:solidFill>
                    <a:schemeClr val="bg1"/>
                  </a:solidFill>
                </a:rPr>
                <a:t>soon</a:t>
              </a:r>
              <a:r>
                <a:rPr lang="fr-FR" b="1" dirty="0">
                  <a:solidFill>
                    <a:schemeClr val="bg1"/>
                  </a:solidFill>
                </a:rPr>
                <a:t> </a:t>
              </a:r>
              <a:r>
                <a:rPr lang="fr-FR" b="1" dirty="0" err="1">
                  <a:solidFill>
                    <a:schemeClr val="bg1"/>
                  </a:solidFill>
                </a:rPr>
                <a:t>starting</a:t>
              </a:r>
              <a:r>
                <a:rPr lang="fr-FR" b="1" dirty="0">
                  <a:solidFill>
                    <a:schemeClr val="bg1"/>
                  </a:solidFill>
                </a:rPr>
                <a:t> Operations 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 rot="21399718">
              <a:off x="7124090" y="4328967"/>
              <a:ext cx="1283289" cy="255557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 rot="1069317">
              <a:off x="8548440" y="3830004"/>
              <a:ext cx="906795" cy="1011755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762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4" name="Rectangle 143"/>
            <p:cNvSpPr/>
            <p:nvPr/>
          </p:nvSpPr>
          <p:spPr bwMode="auto">
            <a:xfrm rot="20594583">
              <a:off x="7662295" y="3060864"/>
              <a:ext cx="521363" cy="264983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5" name="ZoneTexte 121"/>
            <p:cNvSpPr txBox="1">
              <a:spLocks noChangeArrowheads="1"/>
            </p:cNvSpPr>
            <p:nvPr/>
          </p:nvSpPr>
          <p:spPr bwMode="auto">
            <a:xfrm>
              <a:off x="7958663" y="4424794"/>
              <a:ext cx="737037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 err="1"/>
                <a:t>Health</a:t>
              </a:r>
              <a:endParaRPr lang="fr-FR" altLang="fr-FR" sz="1400" b="1" dirty="0"/>
            </a:p>
          </p:txBody>
        </p:sp>
        <p:sp>
          <p:nvSpPr>
            <p:cNvPr id="148" name="Rectangle 147"/>
            <p:cNvSpPr/>
            <p:nvPr/>
          </p:nvSpPr>
          <p:spPr bwMode="auto">
            <a:xfrm rot="20640000">
              <a:off x="7972016" y="3448015"/>
              <a:ext cx="557498" cy="14969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49" name="Rectangle 148"/>
            <p:cNvSpPr/>
            <p:nvPr/>
          </p:nvSpPr>
          <p:spPr bwMode="auto">
            <a:xfrm rot="276741">
              <a:off x="6087879" y="1820260"/>
              <a:ext cx="154861" cy="24949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51" name="Rectangle 150"/>
            <p:cNvSpPr/>
            <p:nvPr/>
          </p:nvSpPr>
          <p:spPr bwMode="auto">
            <a:xfrm rot="374226">
              <a:off x="6086159" y="2111054"/>
              <a:ext cx="616001" cy="8603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209</a:t>
              </a:r>
              <a:r>
                <a:rPr lang="fr-FR" sz="1400" b="1" dirty="0"/>
                <a:t> 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626450" y="1877042"/>
              <a:ext cx="99799" cy="266704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56" name="Rectangle 155"/>
            <p:cNvSpPr/>
            <p:nvPr/>
          </p:nvSpPr>
          <p:spPr bwMode="auto">
            <a:xfrm rot="252680">
              <a:off x="6316729" y="1861556"/>
              <a:ext cx="232290" cy="14625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726249" y="1756595"/>
              <a:ext cx="106682" cy="12044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3" name="Rectangle 162"/>
            <p:cNvSpPr/>
            <p:nvPr/>
          </p:nvSpPr>
          <p:spPr bwMode="auto">
            <a:xfrm rot="247069">
              <a:off x="1541863" y="2644462"/>
              <a:ext cx="1409231" cy="9807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3603228" y="1784126"/>
              <a:ext cx="301118" cy="117006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5" name="ZoneTexte 144"/>
            <p:cNvSpPr txBox="1">
              <a:spLocks noChangeArrowheads="1"/>
            </p:cNvSpPr>
            <p:nvPr/>
          </p:nvSpPr>
          <p:spPr bwMode="auto">
            <a:xfrm>
              <a:off x="6649680" y="4798598"/>
              <a:ext cx="1068538" cy="333810"/>
            </a:xfrm>
            <a:prstGeom prst="rect">
              <a:avLst/>
            </a:prstGeom>
            <a:solidFill>
              <a:schemeClr val="bg1">
                <a:alpha val="5686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/>
                <a:t>Supra Tech</a:t>
              </a:r>
            </a:p>
          </p:txBody>
        </p:sp>
        <p:sp>
          <p:nvSpPr>
            <p:cNvPr id="166" name="ZoneTexte 121"/>
            <p:cNvSpPr txBox="1">
              <a:spLocks noChangeArrowheads="1"/>
            </p:cNvSpPr>
            <p:nvPr/>
          </p:nvSpPr>
          <p:spPr bwMode="auto">
            <a:xfrm>
              <a:off x="8363108" y="1387707"/>
              <a:ext cx="608116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ALTO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3227749" y="2604792"/>
              <a:ext cx="429510" cy="79099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8" name="Rectangle 167"/>
            <p:cNvSpPr/>
            <p:nvPr/>
          </p:nvSpPr>
          <p:spPr bwMode="auto">
            <a:xfrm rot="205166">
              <a:off x="1653221" y="2337677"/>
              <a:ext cx="888956" cy="202195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908408" y="2750855"/>
              <a:ext cx="453077" cy="169905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ZoneTexte 92"/>
            <p:cNvSpPr txBox="1">
              <a:spLocks noChangeArrowheads="1"/>
            </p:cNvSpPr>
            <p:nvPr/>
          </p:nvSpPr>
          <p:spPr bwMode="auto">
            <a:xfrm>
              <a:off x="7395240" y="2691592"/>
              <a:ext cx="698813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SCALP</a:t>
              </a:r>
            </a:p>
          </p:txBody>
        </p:sp>
        <p:sp>
          <p:nvSpPr>
            <p:cNvPr id="179" name="ZoneTexte 121"/>
            <p:cNvSpPr txBox="1">
              <a:spLocks noChangeArrowheads="1"/>
            </p:cNvSpPr>
            <p:nvPr/>
          </p:nvSpPr>
          <p:spPr bwMode="auto">
            <a:xfrm>
              <a:off x="4754838" y="2866644"/>
              <a:ext cx="627577" cy="333596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 dirty="0"/>
                <a:t>PRAE</a:t>
              </a:r>
            </a:p>
          </p:txBody>
        </p:sp>
        <p:sp>
          <p:nvSpPr>
            <p:cNvPr id="180" name="ZoneTexte 179"/>
            <p:cNvSpPr txBox="1"/>
            <p:nvPr/>
          </p:nvSpPr>
          <p:spPr bwMode="auto">
            <a:xfrm>
              <a:off x="1700222" y="1838800"/>
              <a:ext cx="918841" cy="461665"/>
            </a:xfrm>
            <a:prstGeom prst="rect">
              <a:avLst/>
            </a:prstGeom>
            <a:solidFill>
              <a:schemeClr val="bg1">
                <a:lumMod val="85000"/>
                <a:alpha val="62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/>
                <a:t>Mechanical</a:t>
              </a:r>
              <a:endParaRPr lang="fr-FR" sz="1200" b="1" dirty="0" smtClean="0"/>
            </a:p>
            <a:p>
              <a:pPr algn="ctr">
                <a:defRPr/>
              </a:pPr>
              <a:r>
                <a:rPr lang="fr-FR" sz="1200" b="1" dirty="0" smtClean="0"/>
                <a:t>Workshop</a:t>
              </a:r>
              <a:endParaRPr lang="fr-FR" sz="1200" b="1" dirty="0"/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5030522" y="2355969"/>
              <a:ext cx="499004" cy="3302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690" b="1" dirty="0">
                  <a:solidFill>
                    <a:schemeClr val="bg1"/>
                  </a:solidFill>
                </a:rPr>
                <a:t>Science</a:t>
              </a:r>
            </a:p>
            <a:p>
              <a:pPr algn="ctr">
                <a:defRPr/>
              </a:pPr>
              <a:r>
                <a:rPr lang="fr-FR" sz="690" b="1" dirty="0">
                  <a:solidFill>
                    <a:schemeClr val="bg1"/>
                  </a:solidFill>
                </a:rPr>
                <a:t>ACO</a:t>
              </a:r>
            </a:p>
          </p:txBody>
        </p:sp>
        <p:sp>
          <p:nvSpPr>
            <p:cNvPr id="183" name="ZoneTexte 182"/>
            <p:cNvSpPr txBox="1"/>
            <p:nvPr/>
          </p:nvSpPr>
          <p:spPr bwMode="auto">
            <a:xfrm>
              <a:off x="5831274" y="2757511"/>
              <a:ext cx="660738" cy="333810"/>
            </a:xfrm>
            <a:prstGeom prst="rect">
              <a:avLst/>
            </a:prstGeom>
            <a:solidFill>
              <a:schemeClr val="bg2">
                <a:alpha val="58000"/>
              </a:schemeClr>
            </a:solidFill>
            <a:ln>
              <a:solidFill>
                <a:schemeClr val="bg2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dirty="0"/>
                <a:t>IGLEX</a:t>
              </a:r>
            </a:p>
          </p:txBody>
        </p:sp>
        <p:sp>
          <p:nvSpPr>
            <p:cNvPr id="184" name="Rectangle 183"/>
            <p:cNvSpPr/>
            <p:nvPr/>
          </p:nvSpPr>
          <p:spPr bwMode="auto">
            <a:xfrm rot="19736504">
              <a:off x="7128380" y="5130348"/>
              <a:ext cx="515489" cy="49701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106</a:t>
              </a: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4694135" y="2110016"/>
              <a:ext cx="106682" cy="120447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87" name="ZoneTexte 186"/>
            <p:cNvSpPr txBox="1"/>
            <p:nvPr/>
          </p:nvSpPr>
          <p:spPr bwMode="auto">
            <a:xfrm>
              <a:off x="5399789" y="2175509"/>
              <a:ext cx="1066318" cy="400110"/>
            </a:xfrm>
            <a:prstGeom prst="rect">
              <a:avLst/>
            </a:prstGeom>
            <a:solidFill>
              <a:schemeClr val="bg2">
                <a:alpha val="58000"/>
              </a:schemeClr>
            </a:solidFill>
            <a:ln>
              <a:solidFill>
                <a:schemeClr val="bg2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000" b="1" dirty="0"/>
                <a:t>Vacuum/Surface</a:t>
              </a:r>
            </a:p>
            <a:p>
              <a:pPr algn="ctr">
                <a:defRPr/>
              </a:pPr>
              <a:r>
                <a:rPr lang="fr-FR" sz="1000" b="1" dirty="0" err="1"/>
                <a:t>Worskshop</a:t>
              </a:r>
              <a:endParaRPr lang="fr-FR" sz="1000" b="1" dirty="0"/>
            </a:p>
          </p:txBody>
        </p:sp>
        <p:cxnSp>
          <p:nvCxnSpPr>
            <p:cNvPr id="188" name="Connecteur droit 187"/>
            <p:cNvCxnSpPr/>
            <p:nvPr/>
          </p:nvCxnSpPr>
          <p:spPr bwMode="auto">
            <a:xfrm>
              <a:off x="8930430" y="5643592"/>
              <a:ext cx="1916829" cy="0"/>
            </a:xfrm>
            <a:prstGeom prst="line">
              <a:avLst/>
            </a:prstGeom>
            <a:ln w="762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ZoneTexte 188"/>
            <p:cNvSpPr txBox="1"/>
            <p:nvPr/>
          </p:nvSpPr>
          <p:spPr bwMode="auto">
            <a:xfrm>
              <a:off x="9472442" y="5478408"/>
              <a:ext cx="769140" cy="36650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150 m</a:t>
              </a:r>
            </a:p>
          </p:txBody>
        </p:sp>
        <p:cxnSp>
          <p:nvCxnSpPr>
            <p:cNvPr id="190" name="Connecteur droit 189"/>
            <p:cNvCxnSpPr/>
            <p:nvPr/>
          </p:nvCxnSpPr>
          <p:spPr bwMode="auto">
            <a:xfrm>
              <a:off x="8930430" y="5483570"/>
              <a:ext cx="0" cy="302838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 bwMode="auto">
            <a:xfrm>
              <a:off x="10814566" y="5490453"/>
              <a:ext cx="0" cy="301117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 bwMode="auto">
            <a:xfrm rot="5400000">
              <a:off x="407143" y="4988423"/>
              <a:ext cx="1916829" cy="0"/>
            </a:xfrm>
            <a:prstGeom prst="line">
              <a:avLst/>
            </a:prstGeom>
            <a:ln w="762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ZoneTexte 192"/>
            <p:cNvSpPr txBox="1"/>
            <p:nvPr/>
          </p:nvSpPr>
          <p:spPr bwMode="auto">
            <a:xfrm rot="5400000">
              <a:off x="949155" y="4823239"/>
              <a:ext cx="769140" cy="36650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bg1"/>
                  </a:solidFill>
                </a:rPr>
                <a:t>150 m</a:t>
              </a:r>
            </a:p>
          </p:txBody>
        </p:sp>
        <p:cxnSp>
          <p:nvCxnSpPr>
            <p:cNvPr id="194" name="Connecteur droit 193"/>
            <p:cNvCxnSpPr/>
            <p:nvPr/>
          </p:nvCxnSpPr>
          <p:spPr bwMode="auto">
            <a:xfrm rot="5400000">
              <a:off x="1372150" y="5704614"/>
              <a:ext cx="0" cy="302838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/>
            <p:nvPr/>
          </p:nvCxnSpPr>
          <p:spPr bwMode="auto">
            <a:xfrm rot="5400000">
              <a:off x="1373010" y="3821749"/>
              <a:ext cx="0" cy="301117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 bwMode="auto">
            <a:xfrm rot="3130648">
              <a:off x="7260120" y="5539298"/>
              <a:ext cx="234871" cy="227106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4" name="Rectangle 103"/>
            <p:cNvSpPr/>
            <p:nvPr/>
          </p:nvSpPr>
          <p:spPr bwMode="auto">
            <a:xfrm rot="193229">
              <a:off x="2756862" y="3399081"/>
              <a:ext cx="784367" cy="209313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210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 rot="396371">
              <a:off x="9043678" y="2552042"/>
              <a:ext cx="266663" cy="227961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 b="1"/>
            </a:p>
          </p:txBody>
        </p:sp>
        <p:sp>
          <p:nvSpPr>
            <p:cNvPr id="99" name="ZoneTexte 121"/>
            <p:cNvSpPr txBox="1">
              <a:spLocks noChangeArrowheads="1"/>
            </p:cNvSpPr>
            <p:nvPr/>
          </p:nvSpPr>
          <p:spPr bwMode="auto">
            <a:xfrm>
              <a:off x="4371491" y="2383777"/>
              <a:ext cx="655404" cy="324455"/>
            </a:xfrm>
            <a:prstGeom prst="rect">
              <a:avLst/>
            </a:prstGeom>
            <a:solidFill>
              <a:schemeClr val="bg2">
                <a:alpha val="6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00" b="1" dirty="0" smtClean="0"/>
                <a:t>Salle </a:t>
              </a:r>
              <a:r>
                <a:rPr lang="fr-FR" altLang="fr-FR" sz="800" b="1" dirty="0" err="1" smtClean="0"/>
                <a:t>Captinnov</a:t>
              </a:r>
              <a:endParaRPr lang="fr-FR" altLang="fr-FR" sz="800" b="1" dirty="0"/>
            </a:p>
          </p:txBody>
        </p:sp>
      </p:grpSp>
      <p:sp>
        <p:nvSpPr>
          <p:cNvPr id="86" name="Forme libre 85"/>
          <p:cNvSpPr/>
          <p:nvPr>
            <p:custDataLst>
              <p:tags r:id="rId2"/>
            </p:custDataLst>
          </p:nvPr>
        </p:nvSpPr>
        <p:spPr bwMode="auto">
          <a:xfrm>
            <a:off x="10118511" y="3217798"/>
            <a:ext cx="163956" cy="592753"/>
          </a:xfrm>
          <a:custGeom>
            <a:avLst/>
            <a:gdLst>
              <a:gd name="connsiteX0" fmla="*/ 9867 w 188481"/>
              <a:gd name="connsiteY0" fmla="*/ 0 h 397616"/>
              <a:gd name="connsiteX1" fmla="*/ 9867 w 188481"/>
              <a:gd name="connsiteY1" fmla="*/ 0 h 397616"/>
              <a:gd name="connsiteX2" fmla="*/ 55916 w 188481"/>
              <a:gd name="connsiteY2" fmla="*/ 9868 h 397616"/>
              <a:gd name="connsiteX3" fmla="*/ 72362 w 188481"/>
              <a:gd name="connsiteY3" fmla="*/ 13157 h 397616"/>
              <a:gd name="connsiteX4" fmla="*/ 92097 w 188481"/>
              <a:gd name="connsiteY4" fmla="*/ 19735 h 397616"/>
              <a:gd name="connsiteX5" fmla="*/ 101965 w 188481"/>
              <a:gd name="connsiteY5" fmla="*/ 23024 h 397616"/>
              <a:gd name="connsiteX6" fmla="*/ 161171 w 188481"/>
              <a:gd name="connsiteY6" fmla="*/ 29603 h 397616"/>
              <a:gd name="connsiteX7" fmla="*/ 171038 w 188481"/>
              <a:gd name="connsiteY7" fmla="*/ 36181 h 397616"/>
              <a:gd name="connsiteX8" fmla="*/ 174328 w 188481"/>
              <a:gd name="connsiteY8" fmla="*/ 46049 h 397616"/>
              <a:gd name="connsiteX9" fmla="*/ 184195 w 188481"/>
              <a:gd name="connsiteY9" fmla="*/ 171039 h 397616"/>
              <a:gd name="connsiteX10" fmla="*/ 180906 w 188481"/>
              <a:gd name="connsiteY10" fmla="*/ 332210 h 397616"/>
              <a:gd name="connsiteX11" fmla="*/ 148014 w 188481"/>
              <a:gd name="connsiteY11" fmla="*/ 328921 h 397616"/>
              <a:gd name="connsiteX12" fmla="*/ 141436 w 188481"/>
              <a:gd name="connsiteY12" fmla="*/ 338788 h 397616"/>
              <a:gd name="connsiteX13" fmla="*/ 138146 w 188481"/>
              <a:gd name="connsiteY13" fmla="*/ 394705 h 397616"/>
              <a:gd name="connsiteX14" fmla="*/ 111833 w 188481"/>
              <a:gd name="connsiteY14" fmla="*/ 391416 h 397616"/>
              <a:gd name="connsiteX15" fmla="*/ 78941 w 188481"/>
              <a:gd name="connsiteY15" fmla="*/ 384837 h 397616"/>
              <a:gd name="connsiteX16" fmla="*/ 69073 w 188481"/>
              <a:gd name="connsiteY16" fmla="*/ 381548 h 397616"/>
              <a:gd name="connsiteX17" fmla="*/ 26313 w 188481"/>
              <a:gd name="connsiteY17" fmla="*/ 378259 h 397616"/>
              <a:gd name="connsiteX18" fmla="*/ 0 w 188481"/>
              <a:gd name="connsiteY18" fmla="*/ 358524 h 397616"/>
              <a:gd name="connsiteX19" fmla="*/ 3289 w 188481"/>
              <a:gd name="connsiteY19" fmla="*/ 65784 h 397616"/>
              <a:gd name="connsiteX20" fmla="*/ 6578 w 188481"/>
              <a:gd name="connsiteY20" fmla="*/ 46049 h 397616"/>
              <a:gd name="connsiteX21" fmla="*/ 9867 w 188481"/>
              <a:gd name="connsiteY21" fmla="*/ 0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481" h="397616">
                <a:moveTo>
                  <a:pt x="9867" y="0"/>
                </a:moveTo>
                <a:lnTo>
                  <a:pt x="9867" y="0"/>
                </a:lnTo>
                <a:lnTo>
                  <a:pt x="55916" y="9868"/>
                </a:lnTo>
                <a:cubicBezTo>
                  <a:pt x="61387" y="11020"/>
                  <a:pt x="67058" y="11389"/>
                  <a:pt x="72362" y="13157"/>
                </a:cubicBezTo>
                <a:lnTo>
                  <a:pt x="92097" y="19735"/>
                </a:lnTo>
                <a:cubicBezTo>
                  <a:pt x="95386" y="20831"/>
                  <a:pt x="98525" y="22594"/>
                  <a:pt x="101965" y="23024"/>
                </a:cubicBezTo>
                <a:cubicBezTo>
                  <a:pt x="139213" y="27681"/>
                  <a:pt x="119483" y="25434"/>
                  <a:pt x="161171" y="29603"/>
                </a:cubicBezTo>
                <a:cubicBezTo>
                  <a:pt x="164460" y="31796"/>
                  <a:pt x="168569" y="33094"/>
                  <a:pt x="171038" y="36181"/>
                </a:cubicBezTo>
                <a:cubicBezTo>
                  <a:pt x="173204" y="38889"/>
                  <a:pt x="174146" y="42586"/>
                  <a:pt x="174328" y="46049"/>
                </a:cubicBezTo>
                <a:cubicBezTo>
                  <a:pt x="180841" y="169790"/>
                  <a:pt x="156003" y="128747"/>
                  <a:pt x="184195" y="171039"/>
                </a:cubicBezTo>
                <a:cubicBezTo>
                  <a:pt x="186731" y="214149"/>
                  <a:pt x="193953" y="298504"/>
                  <a:pt x="180906" y="332210"/>
                </a:cubicBezTo>
                <a:cubicBezTo>
                  <a:pt x="176928" y="342486"/>
                  <a:pt x="158978" y="330017"/>
                  <a:pt x="148014" y="328921"/>
                </a:cubicBezTo>
                <a:cubicBezTo>
                  <a:pt x="145821" y="332210"/>
                  <a:pt x="142022" y="334879"/>
                  <a:pt x="141436" y="338788"/>
                </a:cubicBezTo>
                <a:cubicBezTo>
                  <a:pt x="138666" y="357253"/>
                  <a:pt x="147300" y="378432"/>
                  <a:pt x="138146" y="394705"/>
                </a:cubicBezTo>
                <a:cubicBezTo>
                  <a:pt x="133812" y="402409"/>
                  <a:pt x="120604" y="392512"/>
                  <a:pt x="111833" y="391416"/>
                </a:cubicBezTo>
                <a:cubicBezTo>
                  <a:pt x="89539" y="383985"/>
                  <a:pt x="116736" y="392397"/>
                  <a:pt x="78941" y="384837"/>
                </a:cubicBezTo>
                <a:cubicBezTo>
                  <a:pt x="75541" y="384157"/>
                  <a:pt x="72513" y="381978"/>
                  <a:pt x="69073" y="381548"/>
                </a:cubicBezTo>
                <a:cubicBezTo>
                  <a:pt x="54888" y="379775"/>
                  <a:pt x="40566" y="379355"/>
                  <a:pt x="26313" y="378259"/>
                </a:cubicBezTo>
                <a:cubicBezTo>
                  <a:pt x="1927" y="370129"/>
                  <a:pt x="9679" y="377882"/>
                  <a:pt x="0" y="358524"/>
                </a:cubicBezTo>
                <a:cubicBezTo>
                  <a:pt x="1096" y="260944"/>
                  <a:pt x="1235" y="163349"/>
                  <a:pt x="3289" y="65784"/>
                </a:cubicBezTo>
                <a:cubicBezTo>
                  <a:pt x="3429" y="59116"/>
                  <a:pt x="6162" y="52705"/>
                  <a:pt x="6578" y="46049"/>
                </a:cubicBezTo>
                <a:cubicBezTo>
                  <a:pt x="7262" y="35106"/>
                  <a:pt x="6578" y="24121"/>
                  <a:pt x="9867" y="0"/>
                </a:cubicBezTo>
                <a:close/>
              </a:path>
            </a:pathLst>
          </a:cu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3</a:t>
            </a:fld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724976" y="18656"/>
            <a:ext cx="108989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Il faut </a:t>
            </a:r>
            <a:r>
              <a:rPr lang="fr-FR" sz="2800" u="sng" dirty="0" smtClean="0"/>
              <a:t>désormais et de plus en plus  « PENSER FLUO » </a:t>
            </a:r>
          </a:p>
          <a:p>
            <a:pPr algn="ctr"/>
            <a:r>
              <a:rPr lang="fr-FR" sz="2800" dirty="0" smtClean="0"/>
              <a:t>dans l’aménagements des nos locaux/ateliers/salle de manips.</a:t>
            </a:r>
          </a:p>
        </p:txBody>
      </p:sp>
      <p:sp>
        <p:nvSpPr>
          <p:cNvPr id="91" name="ZoneTexte 90"/>
          <p:cNvSpPr txBox="1"/>
          <p:nvPr/>
        </p:nvSpPr>
        <p:spPr bwMode="auto">
          <a:xfrm>
            <a:off x="9075671" y="2390779"/>
            <a:ext cx="946584" cy="481726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 err="1"/>
              <a:t>Mechanical</a:t>
            </a:r>
            <a:endParaRPr lang="fr-FR" sz="1200" b="1" dirty="0"/>
          </a:p>
          <a:p>
            <a:pPr algn="ctr">
              <a:defRPr/>
            </a:pPr>
            <a:r>
              <a:rPr lang="fr-FR" sz="1200" b="1" dirty="0"/>
              <a:t>Workshop</a:t>
            </a:r>
          </a:p>
        </p:txBody>
      </p:sp>
      <p:sp>
        <p:nvSpPr>
          <p:cNvPr id="112" name="Rectangle 111"/>
          <p:cNvSpPr/>
          <p:nvPr/>
        </p:nvSpPr>
        <p:spPr bwMode="auto">
          <a:xfrm rot="632331">
            <a:off x="4664690" y="2535104"/>
            <a:ext cx="172966" cy="165454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114" name="ZoneTexte 144"/>
          <p:cNvSpPr txBox="1">
            <a:spLocks noChangeArrowheads="1"/>
          </p:cNvSpPr>
          <p:nvPr/>
        </p:nvSpPr>
        <p:spPr bwMode="auto">
          <a:xfrm>
            <a:off x="10024827" y="5426239"/>
            <a:ext cx="985838" cy="307975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/>
              <a:t>Supra Tech</a:t>
            </a:r>
          </a:p>
        </p:txBody>
      </p:sp>
    </p:spTree>
    <p:extLst>
      <p:ext uri="{BB962C8B-B14F-4D97-AF65-F5344CB8AC3E}">
        <p14:creationId xmlns:p14="http://schemas.microsoft.com/office/powerpoint/2010/main" val="25081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1745" y="231092"/>
            <a:ext cx="1130531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Il faut </a:t>
            </a:r>
            <a:r>
              <a:rPr lang="fr-FR" sz="2400" u="sng" dirty="0" smtClean="0"/>
              <a:t>désormais et de plus en plus  « </a:t>
            </a:r>
            <a:r>
              <a:rPr lang="fr-FR" sz="2400" b="1" u="sng" dirty="0" smtClean="0">
                <a:solidFill>
                  <a:srgbClr val="FF66FF"/>
                </a:solidFill>
              </a:rPr>
              <a:t>PENSER FLUO</a:t>
            </a:r>
            <a:r>
              <a:rPr lang="fr-FR" sz="2400" u="sng" dirty="0" smtClean="0"/>
              <a:t> » </a:t>
            </a:r>
          </a:p>
          <a:p>
            <a:pPr algn="ctr"/>
            <a:r>
              <a:rPr lang="fr-FR" sz="2400" dirty="0" smtClean="0"/>
              <a:t>dans l’aménagements des nos locaux/ateliers/salle de manips</a:t>
            </a:r>
            <a:r>
              <a:rPr lang="fr-FR" sz="2400" dirty="0" smtClean="0"/>
              <a:t>.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r>
              <a:rPr lang="fr-FR" sz="2200" b="1" u="sng" dirty="0" smtClean="0"/>
              <a:t>Dans le CPER  en </a:t>
            </a:r>
            <a:r>
              <a:rPr lang="fr-FR" sz="2200" b="1" u="sng" dirty="0" smtClean="0"/>
              <a:t>cours. </a:t>
            </a:r>
            <a:r>
              <a:rPr lang="fr-FR" sz="2200" dirty="0"/>
              <a:t>T</a:t>
            </a:r>
            <a:r>
              <a:rPr lang="fr-FR" sz="2200" dirty="0" smtClean="0"/>
              <a:t>rès </a:t>
            </a:r>
            <a:r>
              <a:rPr lang="fr-FR" sz="2200" dirty="0"/>
              <a:t>peu de marge de </a:t>
            </a:r>
            <a:r>
              <a:rPr lang="fr-FR" sz="2200" dirty="0" smtClean="0"/>
              <a:t>manœuvre</a:t>
            </a:r>
            <a:r>
              <a:rPr lang="fr-FR" sz="2200" dirty="0"/>
              <a:t> </a:t>
            </a:r>
            <a:r>
              <a:rPr lang="fr-FR" sz="2200" dirty="0" smtClean="0"/>
              <a:t>financière, mais nous avons commencé quelques réflexions/travail (~200k€</a:t>
            </a:r>
            <a:r>
              <a:rPr lang="fr-FR" sz="2200" dirty="0" smtClean="0"/>
              <a:t>):</a:t>
            </a:r>
          </a:p>
          <a:p>
            <a:endParaRPr lang="fr-FR" sz="22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i="1" dirty="0"/>
              <a:t>« </a:t>
            </a:r>
            <a:r>
              <a:rPr lang="fr-FR" sz="2200" i="1" dirty="0" smtClean="0"/>
              <a:t>sur l’exemple des actions de rénovations faites à l’IPNO ».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fr-FR" sz="2200" dirty="0" smtClean="0"/>
              <a:t>Nouvelles </a:t>
            </a:r>
            <a:r>
              <a:rPr lang="fr-FR" sz="2200" dirty="0" smtClean="0"/>
              <a:t>entrées des bâtiments (signatures communes). On peut commencer par quelques </a:t>
            </a:r>
            <a:r>
              <a:rPr lang="fr-FR" sz="2200" dirty="0" smtClean="0"/>
              <a:t>bâtiments</a:t>
            </a:r>
            <a:r>
              <a:rPr lang="fr-FR" sz="2200" dirty="0"/>
              <a:t> </a:t>
            </a:r>
            <a:r>
              <a:rPr lang="fr-FR" sz="2200" dirty="0" smtClean="0"/>
              <a:t>(100, 102, 104, 208, 209…) </a:t>
            </a:r>
            <a:endParaRPr lang="fr-FR" sz="2200" dirty="0" smtClean="0"/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fr-FR" sz="2200" dirty="0" smtClean="0"/>
              <a:t>Définir </a:t>
            </a:r>
            <a:r>
              <a:rPr lang="fr-FR" sz="2200" dirty="0" smtClean="0"/>
              <a:t>un bâtiment </a:t>
            </a:r>
            <a:r>
              <a:rPr lang="fr-FR" sz="2200" dirty="0" smtClean="0"/>
              <a:t>d’accueil.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fr-FR" sz="22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 smtClean="0"/>
              <a:t>Signalétique pour l’ensemble du laboratoire « distribué » dans </a:t>
            </a:r>
            <a:r>
              <a:rPr lang="fr-FR" sz="2200" dirty="0" smtClean="0"/>
              <a:t>la Vallée : parcours, totems, cartes</a:t>
            </a:r>
            <a:r>
              <a:rPr lang="fr-FR" sz="2200" dirty="0" smtClean="0"/>
              <a:t>...</a:t>
            </a: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23362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E255-EF4C-4156-BD02-A0ADF1CEDC50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7928" y="261364"/>
            <a:ext cx="1133301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</a:rPr>
              <a:t>Il faut </a:t>
            </a:r>
            <a:r>
              <a:rPr lang="fr-FR" sz="2400" u="sng" dirty="0">
                <a:solidFill>
                  <a:prstClr val="black"/>
                </a:solidFill>
              </a:rPr>
              <a:t>désormais et de plus en plus  « </a:t>
            </a:r>
            <a:r>
              <a:rPr lang="fr-FR" sz="2400" b="1" u="sng" dirty="0">
                <a:solidFill>
                  <a:srgbClr val="FF66FF"/>
                </a:solidFill>
              </a:rPr>
              <a:t>PENSER FLUO</a:t>
            </a:r>
            <a:r>
              <a:rPr lang="fr-FR" sz="2400" u="sng" dirty="0">
                <a:solidFill>
                  <a:prstClr val="black"/>
                </a:solidFill>
              </a:rPr>
              <a:t> » </a:t>
            </a:r>
          </a:p>
          <a:p>
            <a:pPr lvl="0" algn="ctr"/>
            <a:r>
              <a:rPr lang="fr-FR" sz="2400" dirty="0">
                <a:solidFill>
                  <a:prstClr val="black"/>
                </a:solidFill>
              </a:rPr>
              <a:t>dans l’aménagements des nos locaux/ateliers/salle de manips</a:t>
            </a:r>
            <a:r>
              <a:rPr lang="fr-FR" sz="2400" dirty="0" smtClean="0">
                <a:solidFill>
                  <a:prstClr val="black"/>
                </a:solidFill>
              </a:rPr>
              <a:t>.</a:t>
            </a:r>
            <a:endParaRPr lang="fr-FR" sz="2200" b="1" dirty="0" smtClean="0"/>
          </a:p>
          <a:p>
            <a:r>
              <a:rPr lang="fr-FR" sz="2200" b="1" u="sng" dirty="0" smtClean="0"/>
              <a:t>Dans le nouveau </a:t>
            </a:r>
            <a:r>
              <a:rPr lang="fr-FR" sz="2200" b="1" u="sng" dirty="0"/>
              <a:t>CPER (2022</a:t>
            </a:r>
            <a:r>
              <a:rPr lang="fr-FR" sz="2200" b="1" u="sng" dirty="0">
                <a:sym typeface="Wingdings" panose="05000000000000000000" pitchFamily="2" charset="2"/>
              </a:rPr>
              <a:t></a:t>
            </a:r>
            <a:r>
              <a:rPr lang="fr-FR" sz="2200" b="1" u="sng" dirty="0" smtClean="0">
                <a:sym typeface="Wingdings" panose="05000000000000000000" pitchFamily="2" charset="2"/>
              </a:rPr>
              <a:t>) :</a:t>
            </a:r>
            <a:endParaRPr lang="fr-FR" sz="2200" b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/>
              <a:t>Bâtiment d’enseignement (Bat 206)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 smtClean="0"/>
              <a:t>Nouvelles </a:t>
            </a:r>
            <a:r>
              <a:rPr lang="fr-FR" sz="2200" dirty="0"/>
              <a:t>opérations : </a:t>
            </a:r>
            <a:endParaRPr lang="fr-FR" sz="22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Aménagement Bat </a:t>
            </a:r>
            <a:r>
              <a:rPr lang="fr-FR" sz="2200" dirty="0" err="1"/>
              <a:t>SuperACO</a:t>
            </a:r>
            <a:r>
              <a:rPr lang="fr-FR" sz="2200" dirty="0"/>
              <a:t> (RF-Tech, </a:t>
            </a:r>
            <a:r>
              <a:rPr lang="fr-FR" sz="2200" dirty="0" smtClean="0"/>
              <a:t>Lasers (PHIL/</a:t>
            </a:r>
            <a:r>
              <a:rPr lang="fr-FR" sz="2200" dirty="0" err="1" smtClean="0"/>
              <a:t>LaseriX</a:t>
            </a:r>
            <a:r>
              <a:rPr lang="fr-FR" sz="2200" dirty="0" smtClean="0"/>
              <a:t>), </a:t>
            </a:r>
            <a:r>
              <a:rPr lang="fr-FR" sz="2200" dirty="0"/>
              <a:t>nouvelles expériences (PERLE</a:t>
            </a:r>
            <a:r>
              <a:rPr lang="fr-FR" sz="2200" dirty="0" smtClean="0"/>
              <a:t>…)  [phase de récolte de projets]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Infrastructure pour  ALTO</a:t>
            </a:r>
            <a:endParaRPr lang="fr-FR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…</a:t>
            </a:r>
            <a:endParaRPr lang="fr-FR" sz="22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/>
              <a:t>Suite des opérations en cours (partiellement </a:t>
            </a:r>
            <a:r>
              <a:rPr lang="fr-FR" sz="2200" dirty="0" smtClean="0"/>
              <a:t>financées</a:t>
            </a:r>
            <a:r>
              <a:rPr lang="fr-FR" sz="2200" dirty="0"/>
              <a:t>) ?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 smtClean="0"/>
              <a:t>Rénovation </a:t>
            </a:r>
            <a:r>
              <a:rPr lang="fr-FR" sz="2200" dirty="0"/>
              <a:t>de plusieurs bâtiments (aussi dans le but de faciliter les mouvements induits pas le nouveau laboratoire</a:t>
            </a:r>
            <a:r>
              <a:rPr lang="fr-FR" sz="22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 smtClean="0"/>
              <a:t>Lieux de vie.</a:t>
            </a:r>
            <a:endParaRPr lang="fr-FR" sz="22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sz="2200" dirty="0"/>
              <a:t>Réfléchir/implémenter un nouveau plan d’urbanisme pour faciliter les liens entre bâtiments (routes, passerelles…)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3237" y="5445082"/>
            <a:ext cx="9328728" cy="830997"/>
          </a:xfrm>
          <a:prstGeom prst="rect">
            <a:avLst/>
          </a:prstGeom>
          <a:solidFill>
            <a:srgbClr val="FF66FF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Lieu de discussion et de travail dans le </a:t>
            </a:r>
          </a:p>
          <a:p>
            <a:pPr algn="ctr"/>
            <a:r>
              <a:rPr lang="fr-FR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WP6 « Pôle </a:t>
            </a:r>
            <a:r>
              <a:rPr lang="fr-FR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Implémentation du nouveau laboratoire et qualité de </a:t>
            </a:r>
            <a:r>
              <a:rPr lang="fr-FR" sz="2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 »</a:t>
            </a:r>
            <a:endParaRPr lang="fr-FR" sz="2400" b="1" dirty="0">
              <a:solidFill>
                <a:srgbClr val="FF33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81137" y="6313860"/>
            <a:ext cx="5007333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3399"/>
                </a:solidFill>
              </a:rPr>
              <a:t>WP6 sera lancé dans les prochaines semaines</a:t>
            </a:r>
            <a:endParaRPr lang="fr-FR" sz="20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682363" y="921101"/>
            <a:ext cx="9161128" cy="4882750"/>
            <a:chOff x="4239425" y="121652"/>
            <a:chExt cx="7889332" cy="4204902"/>
          </a:xfrm>
        </p:grpSpPr>
        <p:grpSp>
          <p:nvGrpSpPr>
            <p:cNvPr id="118" name="Groupe 117"/>
            <p:cNvGrpSpPr/>
            <p:nvPr>
              <p:custDataLst>
                <p:tags r:id="rId1"/>
              </p:custDataLst>
            </p:nvPr>
          </p:nvGrpSpPr>
          <p:grpSpPr>
            <a:xfrm>
              <a:off x="4239425" y="121652"/>
              <a:ext cx="7889332" cy="4204902"/>
              <a:chOff x="1122019" y="802075"/>
              <a:chExt cx="9911072" cy="5282462"/>
            </a:xfrm>
          </p:grpSpPr>
          <p:sp>
            <p:nvSpPr>
              <p:cNvPr id="119" name="Rectangle 118"/>
              <p:cNvSpPr/>
              <p:nvPr/>
            </p:nvSpPr>
            <p:spPr bwMode="auto">
              <a:xfrm rot="20941374">
                <a:off x="7577981" y="4234362"/>
                <a:ext cx="858616" cy="27186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pic>
            <p:nvPicPr>
              <p:cNvPr id="120" name="Picture 2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122019" y="802075"/>
                <a:ext cx="9911072" cy="528246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57000"/>
                </a:schemeClr>
              </a:solidFill>
              <a:ln w="57150">
                <a:solidFill>
                  <a:srgbClr val="FF66FF"/>
                </a:solidFill>
                <a:miter lim="800000"/>
                <a:headEnd/>
                <a:tailEnd/>
              </a:ln>
              <a:effectLst/>
              <a:extLst/>
            </p:spPr>
          </p:pic>
          <p:sp>
            <p:nvSpPr>
              <p:cNvPr id="121" name="Forme libre 120"/>
              <p:cNvSpPr/>
              <p:nvPr/>
            </p:nvSpPr>
            <p:spPr bwMode="auto">
              <a:xfrm>
                <a:off x="1867071" y="2281400"/>
                <a:ext cx="2949232" cy="349297"/>
              </a:xfrm>
              <a:custGeom>
                <a:avLst/>
                <a:gdLst>
                  <a:gd name="connsiteX0" fmla="*/ 40740 w 2720566"/>
                  <a:gd name="connsiteY0" fmla="*/ 31687 h 321398"/>
                  <a:gd name="connsiteX1" fmla="*/ 40740 w 2720566"/>
                  <a:gd name="connsiteY1" fmla="*/ 31687 h 321398"/>
                  <a:gd name="connsiteX2" fmla="*/ 31687 w 2720566"/>
                  <a:gd name="connsiteY2" fmla="*/ 72428 h 321398"/>
                  <a:gd name="connsiteX3" fmla="*/ 22633 w 2720566"/>
                  <a:gd name="connsiteY3" fmla="*/ 81481 h 321398"/>
                  <a:gd name="connsiteX4" fmla="*/ 13580 w 2720566"/>
                  <a:gd name="connsiteY4" fmla="*/ 176543 h 321398"/>
                  <a:gd name="connsiteX5" fmla="*/ 0 w 2720566"/>
                  <a:gd name="connsiteY5" fmla="*/ 208230 h 321398"/>
                  <a:gd name="connsiteX6" fmla="*/ 1434974 w 2720566"/>
                  <a:gd name="connsiteY6" fmla="*/ 294238 h 321398"/>
                  <a:gd name="connsiteX7" fmla="*/ 1444027 w 2720566"/>
                  <a:gd name="connsiteY7" fmla="*/ 276131 h 321398"/>
                  <a:gd name="connsiteX8" fmla="*/ 2335794 w 2720566"/>
                  <a:gd name="connsiteY8" fmla="*/ 316871 h 321398"/>
                  <a:gd name="connsiteX9" fmla="*/ 2720566 w 2720566"/>
                  <a:gd name="connsiteY9" fmla="*/ 321398 h 321398"/>
                  <a:gd name="connsiteX10" fmla="*/ 2720566 w 2720566"/>
                  <a:gd name="connsiteY10" fmla="*/ 248970 h 321398"/>
                  <a:gd name="connsiteX11" fmla="*/ 2358427 w 2720566"/>
                  <a:gd name="connsiteY11" fmla="*/ 217283 h 321398"/>
                  <a:gd name="connsiteX12" fmla="*/ 2358427 w 2720566"/>
                  <a:gd name="connsiteY12" fmla="*/ 217283 h 321398"/>
                  <a:gd name="connsiteX13" fmla="*/ 1475715 w 2720566"/>
                  <a:gd name="connsiteY13" fmla="*/ 199176 h 321398"/>
                  <a:gd name="connsiteX14" fmla="*/ 1516455 w 2720566"/>
                  <a:gd name="connsiteY14" fmla="*/ 36214 h 321398"/>
                  <a:gd name="connsiteX15" fmla="*/ 1407814 w 2720566"/>
                  <a:gd name="connsiteY15" fmla="*/ 22634 h 321398"/>
                  <a:gd name="connsiteX16" fmla="*/ 1358019 w 2720566"/>
                  <a:gd name="connsiteY16" fmla="*/ 153909 h 321398"/>
                  <a:gd name="connsiteX17" fmla="*/ 805758 w 2720566"/>
                  <a:gd name="connsiteY17" fmla="*/ 135802 h 321398"/>
                  <a:gd name="connsiteX18" fmla="*/ 828392 w 2720566"/>
                  <a:gd name="connsiteY18" fmla="*/ 0 h 321398"/>
                  <a:gd name="connsiteX19" fmla="*/ 692590 w 2720566"/>
                  <a:gd name="connsiteY19" fmla="*/ 0 h 321398"/>
                  <a:gd name="connsiteX20" fmla="*/ 660903 w 2720566"/>
                  <a:gd name="connsiteY20" fmla="*/ 86008 h 321398"/>
                  <a:gd name="connsiteX21" fmla="*/ 40740 w 2720566"/>
                  <a:gd name="connsiteY21" fmla="*/ 31687 h 32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20566" h="321398">
                    <a:moveTo>
                      <a:pt x="40740" y="31687"/>
                    </a:moveTo>
                    <a:lnTo>
                      <a:pt x="40740" y="31687"/>
                    </a:lnTo>
                    <a:cubicBezTo>
                      <a:pt x="37722" y="45267"/>
                      <a:pt x="36441" y="59354"/>
                      <a:pt x="31687" y="72428"/>
                    </a:cubicBezTo>
                    <a:cubicBezTo>
                      <a:pt x="30228" y="76439"/>
                      <a:pt x="23559" y="77315"/>
                      <a:pt x="22633" y="81481"/>
                    </a:cubicBezTo>
                    <a:cubicBezTo>
                      <a:pt x="12644" y="126430"/>
                      <a:pt x="13580" y="140421"/>
                      <a:pt x="13580" y="176543"/>
                    </a:cubicBezTo>
                    <a:lnTo>
                      <a:pt x="0" y="208230"/>
                    </a:lnTo>
                    <a:lnTo>
                      <a:pt x="1434974" y="294238"/>
                    </a:lnTo>
                    <a:lnTo>
                      <a:pt x="1444027" y="276131"/>
                    </a:lnTo>
                    <a:lnTo>
                      <a:pt x="2335794" y="316871"/>
                    </a:lnTo>
                    <a:lnTo>
                      <a:pt x="2720566" y="321398"/>
                    </a:lnTo>
                    <a:lnTo>
                      <a:pt x="2720566" y="248970"/>
                    </a:lnTo>
                    <a:lnTo>
                      <a:pt x="2358427" y="217283"/>
                    </a:lnTo>
                    <a:lnTo>
                      <a:pt x="2358427" y="217283"/>
                    </a:lnTo>
                    <a:lnTo>
                      <a:pt x="1475715" y="199176"/>
                    </a:lnTo>
                    <a:lnTo>
                      <a:pt x="1516455" y="36214"/>
                    </a:lnTo>
                    <a:lnTo>
                      <a:pt x="1407814" y="22634"/>
                    </a:lnTo>
                    <a:lnTo>
                      <a:pt x="1358019" y="153909"/>
                    </a:lnTo>
                    <a:lnTo>
                      <a:pt x="805758" y="135802"/>
                    </a:lnTo>
                    <a:lnTo>
                      <a:pt x="828392" y="0"/>
                    </a:lnTo>
                    <a:lnTo>
                      <a:pt x="692590" y="0"/>
                    </a:lnTo>
                    <a:lnTo>
                      <a:pt x="660903" y="86008"/>
                    </a:lnTo>
                    <a:lnTo>
                      <a:pt x="40740" y="31687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200</a:t>
                </a:r>
              </a:p>
            </p:txBody>
          </p:sp>
          <p:sp>
            <p:nvSpPr>
              <p:cNvPr id="122" name="Forme libre 121"/>
              <p:cNvSpPr/>
              <p:nvPr/>
            </p:nvSpPr>
            <p:spPr bwMode="auto">
              <a:xfrm>
                <a:off x="5349711" y="1554341"/>
                <a:ext cx="297676" cy="295956"/>
              </a:xfrm>
              <a:custGeom>
                <a:avLst/>
                <a:gdLst>
                  <a:gd name="connsiteX0" fmla="*/ 105218 w 275572"/>
                  <a:gd name="connsiteY0" fmla="*/ 265742 h 273025"/>
                  <a:gd name="connsiteX1" fmla="*/ 105218 w 275572"/>
                  <a:gd name="connsiteY1" fmla="*/ 265742 h 273025"/>
                  <a:gd name="connsiteX2" fmla="*/ 253025 w 275572"/>
                  <a:gd name="connsiteY2" fmla="*/ 265742 h 273025"/>
                  <a:gd name="connsiteX3" fmla="*/ 255531 w 275572"/>
                  <a:gd name="connsiteY3" fmla="*/ 220648 h 273025"/>
                  <a:gd name="connsiteX4" fmla="*/ 258036 w 275572"/>
                  <a:gd name="connsiteY4" fmla="*/ 147997 h 273025"/>
                  <a:gd name="connsiteX5" fmla="*/ 265551 w 275572"/>
                  <a:gd name="connsiteY5" fmla="*/ 112925 h 273025"/>
                  <a:gd name="connsiteX6" fmla="*/ 268057 w 275572"/>
                  <a:gd name="connsiteY6" fmla="*/ 102904 h 273025"/>
                  <a:gd name="connsiteX7" fmla="*/ 270562 w 275572"/>
                  <a:gd name="connsiteY7" fmla="*/ 50294 h 273025"/>
                  <a:gd name="connsiteX8" fmla="*/ 273067 w 275572"/>
                  <a:gd name="connsiteY8" fmla="*/ 40274 h 273025"/>
                  <a:gd name="connsiteX9" fmla="*/ 275572 w 275572"/>
                  <a:gd name="connsiteY9" fmla="*/ 22737 h 273025"/>
                  <a:gd name="connsiteX10" fmla="*/ 273067 w 275572"/>
                  <a:gd name="connsiteY10" fmla="*/ 12716 h 273025"/>
                  <a:gd name="connsiteX11" fmla="*/ 260541 w 275572"/>
                  <a:gd name="connsiteY11" fmla="*/ 10211 h 273025"/>
                  <a:gd name="connsiteX12" fmla="*/ 245510 w 275572"/>
                  <a:gd name="connsiteY12" fmla="*/ 5201 h 273025"/>
                  <a:gd name="connsiteX13" fmla="*/ 170354 w 275572"/>
                  <a:gd name="connsiteY13" fmla="*/ 190 h 273025"/>
                  <a:gd name="connsiteX14" fmla="*/ 132776 w 275572"/>
                  <a:gd name="connsiteY14" fmla="*/ 2695 h 273025"/>
                  <a:gd name="connsiteX15" fmla="*/ 130270 w 275572"/>
                  <a:gd name="connsiteY15" fmla="*/ 10211 h 273025"/>
                  <a:gd name="connsiteX16" fmla="*/ 127765 w 275572"/>
                  <a:gd name="connsiteY16" fmla="*/ 32758 h 273025"/>
                  <a:gd name="connsiteX17" fmla="*/ 125260 w 275572"/>
                  <a:gd name="connsiteY17" fmla="*/ 132966 h 273025"/>
                  <a:gd name="connsiteX18" fmla="*/ 110229 w 275572"/>
                  <a:gd name="connsiteY18" fmla="*/ 137977 h 273025"/>
                  <a:gd name="connsiteX19" fmla="*/ 102713 w 275572"/>
                  <a:gd name="connsiteY19" fmla="*/ 140482 h 273025"/>
                  <a:gd name="connsiteX20" fmla="*/ 60125 w 275572"/>
                  <a:gd name="connsiteY20" fmla="*/ 137977 h 273025"/>
                  <a:gd name="connsiteX21" fmla="*/ 52609 w 275572"/>
                  <a:gd name="connsiteY21" fmla="*/ 135471 h 273025"/>
                  <a:gd name="connsiteX22" fmla="*/ 0 w 275572"/>
                  <a:gd name="connsiteY22" fmla="*/ 137977 h 273025"/>
                  <a:gd name="connsiteX23" fmla="*/ 2505 w 275572"/>
                  <a:gd name="connsiteY23" fmla="*/ 193091 h 273025"/>
                  <a:gd name="connsiteX24" fmla="*/ 10020 w 275572"/>
                  <a:gd name="connsiteY24" fmla="*/ 195596 h 273025"/>
                  <a:gd name="connsiteX25" fmla="*/ 115239 w 275572"/>
                  <a:gd name="connsiteY25" fmla="*/ 200607 h 273025"/>
                  <a:gd name="connsiteX26" fmla="*/ 115239 w 275572"/>
                  <a:gd name="connsiteY26" fmla="*/ 238185 h 273025"/>
                  <a:gd name="connsiteX27" fmla="*/ 112734 w 275572"/>
                  <a:gd name="connsiteY27" fmla="*/ 245700 h 273025"/>
                  <a:gd name="connsiteX28" fmla="*/ 105218 w 275572"/>
                  <a:gd name="connsiteY28" fmla="*/ 265742 h 2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5572" h="273025">
                    <a:moveTo>
                      <a:pt x="105218" y="265742"/>
                    </a:moveTo>
                    <a:lnTo>
                      <a:pt x="105218" y="265742"/>
                    </a:lnTo>
                    <a:cubicBezTo>
                      <a:pt x="151740" y="270911"/>
                      <a:pt x="217022" y="279155"/>
                      <a:pt x="253025" y="265742"/>
                    </a:cubicBezTo>
                    <a:cubicBezTo>
                      <a:pt x="267132" y="260486"/>
                      <a:pt x="254891" y="235689"/>
                      <a:pt x="255531" y="220648"/>
                    </a:cubicBezTo>
                    <a:cubicBezTo>
                      <a:pt x="256561" y="196439"/>
                      <a:pt x="256654" y="172189"/>
                      <a:pt x="258036" y="147997"/>
                    </a:cubicBezTo>
                    <a:cubicBezTo>
                      <a:pt x="258575" y="138568"/>
                      <a:pt x="263509" y="121092"/>
                      <a:pt x="265551" y="112925"/>
                    </a:cubicBezTo>
                    <a:lnTo>
                      <a:pt x="268057" y="102904"/>
                    </a:lnTo>
                    <a:cubicBezTo>
                      <a:pt x="268892" y="85367"/>
                      <a:pt x="269162" y="67795"/>
                      <a:pt x="270562" y="50294"/>
                    </a:cubicBezTo>
                    <a:cubicBezTo>
                      <a:pt x="270837" y="46862"/>
                      <a:pt x="272451" y="43661"/>
                      <a:pt x="273067" y="40274"/>
                    </a:cubicBezTo>
                    <a:cubicBezTo>
                      <a:pt x="274123" y="34464"/>
                      <a:pt x="274737" y="28583"/>
                      <a:pt x="275572" y="22737"/>
                    </a:cubicBezTo>
                    <a:cubicBezTo>
                      <a:pt x="274737" y="19397"/>
                      <a:pt x="275712" y="14920"/>
                      <a:pt x="273067" y="12716"/>
                    </a:cubicBezTo>
                    <a:cubicBezTo>
                      <a:pt x="269796" y="9990"/>
                      <a:pt x="264649" y="11331"/>
                      <a:pt x="260541" y="10211"/>
                    </a:cubicBezTo>
                    <a:cubicBezTo>
                      <a:pt x="255446" y="8821"/>
                      <a:pt x="250520" y="6871"/>
                      <a:pt x="245510" y="5201"/>
                    </a:cubicBezTo>
                    <a:cubicBezTo>
                      <a:pt x="216583" y="-4442"/>
                      <a:pt x="240695" y="2795"/>
                      <a:pt x="170354" y="190"/>
                    </a:cubicBezTo>
                    <a:cubicBezTo>
                      <a:pt x="157828" y="1025"/>
                      <a:pt x="144955" y="-350"/>
                      <a:pt x="132776" y="2695"/>
                    </a:cubicBezTo>
                    <a:cubicBezTo>
                      <a:pt x="130214" y="3336"/>
                      <a:pt x="130704" y="7606"/>
                      <a:pt x="130270" y="10211"/>
                    </a:cubicBezTo>
                    <a:cubicBezTo>
                      <a:pt x="129027" y="17670"/>
                      <a:pt x="128600" y="25242"/>
                      <a:pt x="127765" y="32758"/>
                    </a:cubicBezTo>
                    <a:cubicBezTo>
                      <a:pt x="126930" y="66161"/>
                      <a:pt x="130753" y="100007"/>
                      <a:pt x="125260" y="132966"/>
                    </a:cubicBezTo>
                    <a:cubicBezTo>
                      <a:pt x="124392" y="138176"/>
                      <a:pt x="115239" y="136307"/>
                      <a:pt x="110229" y="137977"/>
                    </a:cubicBezTo>
                    <a:lnTo>
                      <a:pt x="102713" y="140482"/>
                    </a:lnTo>
                    <a:cubicBezTo>
                      <a:pt x="88517" y="139647"/>
                      <a:pt x="74275" y="139392"/>
                      <a:pt x="60125" y="137977"/>
                    </a:cubicBezTo>
                    <a:cubicBezTo>
                      <a:pt x="57497" y="137714"/>
                      <a:pt x="55250" y="135471"/>
                      <a:pt x="52609" y="135471"/>
                    </a:cubicBezTo>
                    <a:cubicBezTo>
                      <a:pt x="35053" y="135471"/>
                      <a:pt x="17536" y="137142"/>
                      <a:pt x="0" y="137977"/>
                    </a:cubicBezTo>
                    <a:cubicBezTo>
                      <a:pt x="835" y="156348"/>
                      <a:pt x="-646" y="174973"/>
                      <a:pt x="2505" y="193091"/>
                    </a:cubicBezTo>
                    <a:cubicBezTo>
                      <a:pt x="2957" y="195692"/>
                      <a:pt x="7385" y="195420"/>
                      <a:pt x="10020" y="195596"/>
                    </a:cubicBezTo>
                    <a:cubicBezTo>
                      <a:pt x="45055" y="197932"/>
                      <a:pt x="80166" y="198937"/>
                      <a:pt x="115239" y="200607"/>
                    </a:cubicBezTo>
                    <a:cubicBezTo>
                      <a:pt x="118128" y="220833"/>
                      <a:pt x="119124" y="216817"/>
                      <a:pt x="115239" y="238185"/>
                    </a:cubicBezTo>
                    <a:cubicBezTo>
                      <a:pt x="114767" y="240783"/>
                      <a:pt x="113459" y="243161"/>
                      <a:pt x="112734" y="245700"/>
                    </a:cubicBezTo>
                    <a:cubicBezTo>
                      <a:pt x="109824" y="255886"/>
                      <a:pt x="106471" y="262402"/>
                      <a:pt x="105218" y="265742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 rot="407044">
                <a:off x="4131475" y="1357852"/>
                <a:ext cx="689989" cy="163463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à coins arrondis 123"/>
              <p:cNvSpPr/>
              <p:nvPr/>
            </p:nvSpPr>
            <p:spPr bwMode="auto">
              <a:xfrm rot="300953">
                <a:off x="4912300" y="1410997"/>
                <a:ext cx="757096" cy="122168"/>
              </a:xfrm>
              <a:prstGeom prst="round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208</a:t>
                </a:r>
              </a:p>
            </p:txBody>
          </p:sp>
          <p:sp>
            <p:nvSpPr>
              <p:cNvPr id="125" name="Forme libre 124"/>
              <p:cNvSpPr/>
              <p:nvPr/>
            </p:nvSpPr>
            <p:spPr bwMode="auto">
              <a:xfrm>
                <a:off x="3675497" y="2308930"/>
                <a:ext cx="702034" cy="189274"/>
              </a:xfrm>
              <a:custGeom>
                <a:avLst/>
                <a:gdLst>
                  <a:gd name="connsiteX0" fmla="*/ 0 w 647851"/>
                  <a:gd name="connsiteY0" fmla="*/ 135801 h 173901"/>
                  <a:gd name="connsiteX1" fmla="*/ 0 w 647851"/>
                  <a:gd name="connsiteY1" fmla="*/ 135801 h 173901"/>
                  <a:gd name="connsiteX2" fmla="*/ 6350 w 647851"/>
                  <a:gd name="connsiteY2" fmla="*/ 78651 h 173901"/>
                  <a:gd name="connsiteX3" fmla="*/ 25400 w 647851"/>
                  <a:gd name="connsiteY3" fmla="*/ 65951 h 173901"/>
                  <a:gd name="connsiteX4" fmla="*/ 107950 w 647851"/>
                  <a:gd name="connsiteY4" fmla="*/ 59601 h 173901"/>
                  <a:gd name="connsiteX5" fmla="*/ 114300 w 647851"/>
                  <a:gd name="connsiteY5" fmla="*/ 8801 h 173901"/>
                  <a:gd name="connsiteX6" fmla="*/ 196850 w 647851"/>
                  <a:gd name="connsiteY6" fmla="*/ 2451 h 173901"/>
                  <a:gd name="connsiteX7" fmla="*/ 330200 w 647851"/>
                  <a:gd name="connsiteY7" fmla="*/ 8801 h 173901"/>
                  <a:gd name="connsiteX8" fmla="*/ 368300 w 647851"/>
                  <a:gd name="connsiteY8" fmla="*/ 53251 h 173901"/>
                  <a:gd name="connsiteX9" fmla="*/ 387350 w 647851"/>
                  <a:gd name="connsiteY9" fmla="*/ 46901 h 173901"/>
                  <a:gd name="connsiteX10" fmla="*/ 406400 w 647851"/>
                  <a:gd name="connsiteY10" fmla="*/ 34201 h 173901"/>
                  <a:gd name="connsiteX11" fmla="*/ 438150 w 647851"/>
                  <a:gd name="connsiteY11" fmla="*/ 40551 h 173901"/>
                  <a:gd name="connsiteX12" fmla="*/ 482600 w 647851"/>
                  <a:gd name="connsiteY12" fmla="*/ 53251 h 173901"/>
                  <a:gd name="connsiteX13" fmla="*/ 501650 w 647851"/>
                  <a:gd name="connsiteY13" fmla="*/ 65951 h 173901"/>
                  <a:gd name="connsiteX14" fmla="*/ 520700 w 647851"/>
                  <a:gd name="connsiteY14" fmla="*/ 72301 h 173901"/>
                  <a:gd name="connsiteX15" fmla="*/ 539750 w 647851"/>
                  <a:gd name="connsiteY15" fmla="*/ 85001 h 173901"/>
                  <a:gd name="connsiteX16" fmla="*/ 558800 w 647851"/>
                  <a:gd name="connsiteY16" fmla="*/ 91351 h 173901"/>
                  <a:gd name="connsiteX17" fmla="*/ 596900 w 647851"/>
                  <a:gd name="connsiteY17" fmla="*/ 116751 h 173901"/>
                  <a:gd name="connsiteX18" fmla="*/ 615950 w 647851"/>
                  <a:gd name="connsiteY18" fmla="*/ 129451 h 173901"/>
                  <a:gd name="connsiteX19" fmla="*/ 635000 w 647851"/>
                  <a:gd name="connsiteY19" fmla="*/ 142151 h 173901"/>
                  <a:gd name="connsiteX20" fmla="*/ 647700 w 647851"/>
                  <a:gd name="connsiteY20" fmla="*/ 161201 h 173901"/>
                  <a:gd name="connsiteX21" fmla="*/ 628650 w 647851"/>
                  <a:gd name="connsiteY21" fmla="*/ 173901 h 173901"/>
                  <a:gd name="connsiteX22" fmla="*/ 514350 w 647851"/>
                  <a:gd name="connsiteY22" fmla="*/ 167551 h 173901"/>
                  <a:gd name="connsiteX23" fmla="*/ 374650 w 647851"/>
                  <a:gd name="connsiteY23" fmla="*/ 148501 h 173901"/>
                  <a:gd name="connsiteX24" fmla="*/ 6350 w 647851"/>
                  <a:gd name="connsiteY24" fmla="*/ 142151 h 173901"/>
                  <a:gd name="connsiteX25" fmla="*/ 0 w 647851"/>
                  <a:gd name="connsiteY25" fmla="*/ 135801 h 17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7851" h="173901">
                    <a:moveTo>
                      <a:pt x="0" y="135801"/>
                    </a:moveTo>
                    <a:lnTo>
                      <a:pt x="0" y="135801"/>
                    </a:lnTo>
                    <a:cubicBezTo>
                      <a:pt x="2117" y="116751"/>
                      <a:pt x="-200" y="96664"/>
                      <a:pt x="6350" y="78651"/>
                    </a:cubicBezTo>
                    <a:cubicBezTo>
                      <a:pt x="8958" y="71479"/>
                      <a:pt x="17899" y="67357"/>
                      <a:pt x="25400" y="65951"/>
                    </a:cubicBezTo>
                    <a:cubicBezTo>
                      <a:pt x="52525" y="60865"/>
                      <a:pt x="80433" y="61718"/>
                      <a:pt x="107950" y="59601"/>
                    </a:cubicBezTo>
                    <a:cubicBezTo>
                      <a:pt x="110067" y="42668"/>
                      <a:pt x="99945" y="18029"/>
                      <a:pt x="114300" y="8801"/>
                    </a:cubicBezTo>
                    <a:cubicBezTo>
                      <a:pt x="137515" y="-6123"/>
                      <a:pt x="169252" y="2451"/>
                      <a:pt x="196850" y="2451"/>
                    </a:cubicBezTo>
                    <a:cubicBezTo>
                      <a:pt x="241350" y="2451"/>
                      <a:pt x="285750" y="6684"/>
                      <a:pt x="330200" y="8801"/>
                    </a:cubicBezTo>
                    <a:cubicBezTo>
                      <a:pt x="345660" y="55180"/>
                      <a:pt x="329913" y="43654"/>
                      <a:pt x="368300" y="53251"/>
                    </a:cubicBezTo>
                    <a:cubicBezTo>
                      <a:pt x="374650" y="51134"/>
                      <a:pt x="381363" y="49894"/>
                      <a:pt x="387350" y="46901"/>
                    </a:cubicBezTo>
                    <a:cubicBezTo>
                      <a:pt x="394176" y="43488"/>
                      <a:pt x="398827" y="35148"/>
                      <a:pt x="406400" y="34201"/>
                    </a:cubicBezTo>
                    <a:cubicBezTo>
                      <a:pt x="417110" y="32862"/>
                      <a:pt x="427614" y="38210"/>
                      <a:pt x="438150" y="40551"/>
                    </a:cubicBezTo>
                    <a:cubicBezTo>
                      <a:pt x="445474" y="42179"/>
                      <a:pt x="474114" y="49008"/>
                      <a:pt x="482600" y="53251"/>
                    </a:cubicBezTo>
                    <a:cubicBezTo>
                      <a:pt x="489426" y="56664"/>
                      <a:pt x="494824" y="62538"/>
                      <a:pt x="501650" y="65951"/>
                    </a:cubicBezTo>
                    <a:cubicBezTo>
                      <a:pt x="507637" y="68944"/>
                      <a:pt x="514713" y="69308"/>
                      <a:pt x="520700" y="72301"/>
                    </a:cubicBezTo>
                    <a:cubicBezTo>
                      <a:pt x="527526" y="75714"/>
                      <a:pt x="532924" y="81588"/>
                      <a:pt x="539750" y="85001"/>
                    </a:cubicBezTo>
                    <a:cubicBezTo>
                      <a:pt x="545737" y="87994"/>
                      <a:pt x="552949" y="88100"/>
                      <a:pt x="558800" y="91351"/>
                    </a:cubicBezTo>
                    <a:cubicBezTo>
                      <a:pt x="572143" y="98764"/>
                      <a:pt x="584200" y="108284"/>
                      <a:pt x="596900" y="116751"/>
                    </a:cubicBezTo>
                    <a:lnTo>
                      <a:pt x="615950" y="129451"/>
                    </a:lnTo>
                    <a:lnTo>
                      <a:pt x="635000" y="142151"/>
                    </a:lnTo>
                    <a:cubicBezTo>
                      <a:pt x="639233" y="148501"/>
                      <a:pt x="649197" y="153717"/>
                      <a:pt x="647700" y="161201"/>
                    </a:cubicBezTo>
                    <a:cubicBezTo>
                      <a:pt x="646203" y="168685"/>
                      <a:pt x="636273" y="173538"/>
                      <a:pt x="628650" y="173901"/>
                    </a:cubicBezTo>
                    <a:lnTo>
                      <a:pt x="514350" y="167551"/>
                    </a:lnTo>
                    <a:cubicBezTo>
                      <a:pt x="473700" y="160776"/>
                      <a:pt x="406543" y="149051"/>
                      <a:pt x="374650" y="148501"/>
                    </a:cubicBezTo>
                    <a:lnTo>
                      <a:pt x="6350" y="142151"/>
                    </a:lnTo>
                    <a:cubicBezTo>
                      <a:pt x="-2008" y="167225"/>
                      <a:pt x="1058" y="136859"/>
                      <a:pt x="0" y="135801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629618" y="2408729"/>
                <a:ext cx="237453" cy="94637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6722808" y="1760037"/>
                <a:ext cx="106682" cy="120447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 rot="709121">
                <a:off x="8918385" y="3487591"/>
                <a:ext cx="1479778" cy="12733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 rot="396371">
                <a:off x="9012786" y="2759444"/>
                <a:ext cx="184270" cy="606049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0" name="Forme libre 129"/>
              <p:cNvSpPr/>
              <p:nvPr/>
            </p:nvSpPr>
            <p:spPr bwMode="auto">
              <a:xfrm>
                <a:off x="10045150" y="3162382"/>
                <a:ext cx="163956" cy="592753"/>
              </a:xfrm>
              <a:custGeom>
                <a:avLst/>
                <a:gdLst>
                  <a:gd name="connsiteX0" fmla="*/ 9867 w 188481"/>
                  <a:gd name="connsiteY0" fmla="*/ 0 h 397616"/>
                  <a:gd name="connsiteX1" fmla="*/ 9867 w 188481"/>
                  <a:gd name="connsiteY1" fmla="*/ 0 h 397616"/>
                  <a:gd name="connsiteX2" fmla="*/ 55916 w 188481"/>
                  <a:gd name="connsiteY2" fmla="*/ 9868 h 397616"/>
                  <a:gd name="connsiteX3" fmla="*/ 72362 w 188481"/>
                  <a:gd name="connsiteY3" fmla="*/ 13157 h 397616"/>
                  <a:gd name="connsiteX4" fmla="*/ 92097 w 188481"/>
                  <a:gd name="connsiteY4" fmla="*/ 19735 h 397616"/>
                  <a:gd name="connsiteX5" fmla="*/ 101965 w 188481"/>
                  <a:gd name="connsiteY5" fmla="*/ 23024 h 397616"/>
                  <a:gd name="connsiteX6" fmla="*/ 161171 w 188481"/>
                  <a:gd name="connsiteY6" fmla="*/ 29603 h 397616"/>
                  <a:gd name="connsiteX7" fmla="*/ 171038 w 188481"/>
                  <a:gd name="connsiteY7" fmla="*/ 36181 h 397616"/>
                  <a:gd name="connsiteX8" fmla="*/ 174328 w 188481"/>
                  <a:gd name="connsiteY8" fmla="*/ 46049 h 397616"/>
                  <a:gd name="connsiteX9" fmla="*/ 184195 w 188481"/>
                  <a:gd name="connsiteY9" fmla="*/ 171039 h 397616"/>
                  <a:gd name="connsiteX10" fmla="*/ 180906 w 188481"/>
                  <a:gd name="connsiteY10" fmla="*/ 332210 h 397616"/>
                  <a:gd name="connsiteX11" fmla="*/ 148014 w 188481"/>
                  <a:gd name="connsiteY11" fmla="*/ 328921 h 397616"/>
                  <a:gd name="connsiteX12" fmla="*/ 141436 w 188481"/>
                  <a:gd name="connsiteY12" fmla="*/ 338788 h 397616"/>
                  <a:gd name="connsiteX13" fmla="*/ 138146 w 188481"/>
                  <a:gd name="connsiteY13" fmla="*/ 394705 h 397616"/>
                  <a:gd name="connsiteX14" fmla="*/ 111833 w 188481"/>
                  <a:gd name="connsiteY14" fmla="*/ 391416 h 397616"/>
                  <a:gd name="connsiteX15" fmla="*/ 78941 w 188481"/>
                  <a:gd name="connsiteY15" fmla="*/ 384837 h 397616"/>
                  <a:gd name="connsiteX16" fmla="*/ 69073 w 188481"/>
                  <a:gd name="connsiteY16" fmla="*/ 381548 h 397616"/>
                  <a:gd name="connsiteX17" fmla="*/ 26313 w 188481"/>
                  <a:gd name="connsiteY17" fmla="*/ 378259 h 397616"/>
                  <a:gd name="connsiteX18" fmla="*/ 0 w 188481"/>
                  <a:gd name="connsiteY18" fmla="*/ 358524 h 397616"/>
                  <a:gd name="connsiteX19" fmla="*/ 3289 w 188481"/>
                  <a:gd name="connsiteY19" fmla="*/ 65784 h 397616"/>
                  <a:gd name="connsiteX20" fmla="*/ 6578 w 188481"/>
                  <a:gd name="connsiteY20" fmla="*/ 46049 h 397616"/>
                  <a:gd name="connsiteX21" fmla="*/ 9867 w 188481"/>
                  <a:gd name="connsiteY21" fmla="*/ 0 h 39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8481" h="397616">
                    <a:moveTo>
                      <a:pt x="9867" y="0"/>
                    </a:moveTo>
                    <a:lnTo>
                      <a:pt x="9867" y="0"/>
                    </a:lnTo>
                    <a:lnTo>
                      <a:pt x="55916" y="9868"/>
                    </a:lnTo>
                    <a:cubicBezTo>
                      <a:pt x="61387" y="11020"/>
                      <a:pt x="67058" y="11389"/>
                      <a:pt x="72362" y="13157"/>
                    </a:cubicBezTo>
                    <a:lnTo>
                      <a:pt x="92097" y="19735"/>
                    </a:lnTo>
                    <a:cubicBezTo>
                      <a:pt x="95386" y="20831"/>
                      <a:pt x="98525" y="22594"/>
                      <a:pt x="101965" y="23024"/>
                    </a:cubicBezTo>
                    <a:cubicBezTo>
                      <a:pt x="139213" y="27681"/>
                      <a:pt x="119483" y="25434"/>
                      <a:pt x="161171" y="29603"/>
                    </a:cubicBezTo>
                    <a:cubicBezTo>
                      <a:pt x="164460" y="31796"/>
                      <a:pt x="168569" y="33094"/>
                      <a:pt x="171038" y="36181"/>
                    </a:cubicBezTo>
                    <a:cubicBezTo>
                      <a:pt x="173204" y="38889"/>
                      <a:pt x="174146" y="42586"/>
                      <a:pt x="174328" y="46049"/>
                    </a:cubicBezTo>
                    <a:cubicBezTo>
                      <a:pt x="180841" y="169790"/>
                      <a:pt x="156003" y="128747"/>
                      <a:pt x="184195" y="171039"/>
                    </a:cubicBezTo>
                    <a:cubicBezTo>
                      <a:pt x="186731" y="214149"/>
                      <a:pt x="193953" y="298504"/>
                      <a:pt x="180906" y="332210"/>
                    </a:cubicBezTo>
                    <a:cubicBezTo>
                      <a:pt x="176928" y="342486"/>
                      <a:pt x="158978" y="330017"/>
                      <a:pt x="148014" y="328921"/>
                    </a:cubicBezTo>
                    <a:cubicBezTo>
                      <a:pt x="145821" y="332210"/>
                      <a:pt x="142022" y="334879"/>
                      <a:pt x="141436" y="338788"/>
                    </a:cubicBezTo>
                    <a:cubicBezTo>
                      <a:pt x="138666" y="357253"/>
                      <a:pt x="147300" y="378432"/>
                      <a:pt x="138146" y="394705"/>
                    </a:cubicBezTo>
                    <a:cubicBezTo>
                      <a:pt x="133812" y="402409"/>
                      <a:pt x="120604" y="392512"/>
                      <a:pt x="111833" y="391416"/>
                    </a:cubicBezTo>
                    <a:cubicBezTo>
                      <a:pt x="89539" y="383985"/>
                      <a:pt x="116736" y="392397"/>
                      <a:pt x="78941" y="384837"/>
                    </a:cubicBezTo>
                    <a:cubicBezTo>
                      <a:pt x="75541" y="384157"/>
                      <a:pt x="72513" y="381978"/>
                      <a:pt x="69073" y="381548"/>
                    </a:cubicBezTo>
                    <a:cubicBezTo>
                      <a:pt x="54888" y="379775"/>
                      <a:pt x="40566" y="379355"/>
                      <a:pt x="26313" y="378259"/>
                    </a:cubicBezTo>
                    <a:cubicBezTo>
                      <a:pt x="1927" y="370129"/>
                      <a:pt x="9679" y="377882"/>
                      <a:pt x="0" y="358524"/>
                    </a:cubicBezTo>
                    <a:cubicBezTo>
                      <a:pt x="1096" y="260944"/>
                      <a:pt x="1235" y="163349"/>
                      <a:pt x="3289" y="65784"/>
                    </a:cubicBezTo>
                    <a:cubicBezTo>
                      <a:pt x="3429" y="59116"/>
                      <a:pt x="6162" y="52705"/>
                      <a:pt x="6578" y="46049"/>
                    </a:cubicBezTo>
                    <a:cubicBezTo>
                      <a:pt x="7262" y="35106"/>
                      <a:pt x="6578" y="24121"/>
                      <a:pt x="9867" y="0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1" name="Forme libre 130"/>
              <p:cNvSpPr/>
              <p:nvPr/>
            </p:nvSpPr>
            <p:spPr bwMode="auto">
              <a:xfrm>
                <a:off x="8754921" y="2474115"/>
                <a:ext cx="583308" cy="340693"/>
              </a:xfrm>
              <a:custGeom>
                <a:avLst/>
                <a:gdLst>
                  <a:gd name="connsiteX0" fmla="*/ 53789 w 537883"/>
                  <a:gd name="connsiteY0" fmla="*/ 0 h 314951"/>
                  <a:gd name="connsiteX1" fmla="*/ 53789 w 537883"/>
                  <a:gd name="connsiteY1" fmla="*/ 0 h 314951"/>
                  <a:gd name="connsiteX2" fmla="*/ 95164 w 537883"/>
                  <a:gd name="connsiteY2" fmla="*/ 4138 h 314951"/>
                  <a:gd name="connsiteX3" fmla="*/ 107577 w 537883"/>
                  <a:gd name="connsiteY3" fmla="*/ 8275 h 314951"/>
                  <a:gd name="connsiteX4" fmla="*/ 153090 w 537883"/>
                  <a:gd name="connsiteY4" fmla="*/ 12413 h 314951"/>
                  <a:gd name="connsiteX5" fmla="*/ 227566 w 537883"/>
                  <a:gd name="connsiteY5" fmla="*/ 20688 h 314951"/>
                  <a:gd name="connsiteX6" fmla="*/ 260666 w 537883"/>
                  <a:gd name="connsiteY6" fmla="*/ 28963 h 314951"/>
                  <a:gd name="connsiteX7" fmla="*/ 289629 w 537883"/>
                  <a:gd name="connsiteY7" fmla="*/ 37238 h 314951"/>
                  <a:gd name="connsiteX8" fmla="*/ 326867 w 537883"/>
                  <a:gd name="connsiteY8" fmla="*/ 41376 h 314951"/>
                  <a:gd name="connsiteX9" fmla="*/ 343417 w 537883"/>
                  <a:gd name="connsiteY9" fmla="*/ 49651 h 314951"/>
                  <a:gd name="connsiteX10" fmla="*/ 372380 w 537883"/>
                  <a:gd name="connsiteY10" fmla="*/ 70339 h 314951"/>
                  <a:gd name="connsiteX11" fmla="*/ 393068 w 537883"/>
                  <a:gd name="connsiteY11" fmla="*/ 74476 h 314951"/>
                  <a:gd name="connsiteX12" fmla="*/ 430306 w 537883"/>
                  <a:gd name="connsiteY12" fmla="*/ 82751 h 314951"/>
                  <a:gd name="connsiteX13" fmla="*/ 455131 w 537883"/>
                  <a:gd name="connsiteY13" fmla="*/ 91026 h 314951"/>
                  <a:gd name="connsiteX14" fmla="*/ 467544 w 537883"/>
                  <a:gd name="connsiteY14" fmla="*/ 95164 h 314951"/>
                  <a:gd name="connsiteX15" fmla="*/ 484094 w 537883"/>
                  <a:gd name="connsiteY15" fmla="*/ 99301 h 314951"/>
                  <a:gd name="connsiteX16" fmla="*/ 496507 w 537883"/>
                  <a:gd name="connsiteY16" fmla="*/ 107577 h 314951"/>
                  <a:gd name="connsiteX17" fmla="*/ 537883 w 537883"/>
                  <a:gd name="connsiteY17" fmla="*/ 115852 h 314951"/>
                  <a:gd name="connsiteX18" fmla="*/ 529608 w 537883"/>
                  <a:gd name="connsiteY18" fmla="*/ 215153 h 314951"/>
                  <a:gd name="connsiteX19" fmla="*/ 521332 w 537883"/>
                  <a:gd name="connsiteY19" fmla="*/ 223428 h 314951"/>
                  <a:gd name="connsiteX20" fmla="*/ 513057 w 537883"/>
                  <a:gd name="connsiteY20" fmla="*/ 239978 h 314951"/>
                  <a:gd name="connsiteX21" fmla="*/ 492369 w 537883"/>
                  <a:gd name="connsiteY21" fmla="*/ 260666 h 314951"/>
                  <a:gd name="connsiteX22" fmla="*/ 484094 w 537883"/>
                  <a:gd name="connsiteY22" fmla="*/ 285491 h 314951"/>
                  <a:gd name="connsiteX23" fmla="*/ 467544 w 537883"/>
                  <a:gd name="connsiteY23" fmla="*/ 306179 h 314951"/>
                  <a:gd name="connsiteX24" fmla="*/ 455131 w 537883"/>
                  <a:gd name="connsiteY24" fmla="*/ 281354 h 314951"/>
                  <a:gd name="connsiteX25" fmla="*/ 450994 w 537883"/>
                  <a:gd name="connsiteY25" fmla="*/ 260666 h 314951"/>
                  <a:gd name="connsiteX26" fmla="*/ 318592 w 537883"/>
                  <a:gd name="connsiteY26" fmla="*/ 256529 h 314951"/>
                  <a:gd name="connsiteX27" fmla="*/ 297904 w 537883"/>
                  <a:gd name="connsiteY27" fmla="*/ 252391 h 314951"/>
                  <a:gd name="connsiteX28" fmla="*/ 285492 w 537883"/>
                  <a:gd name="connsiteY28" fmla="*/ 248253 h 314951"/>
                  <a:gd name="connsiteX29" fmla="*/ 273079 w 537883"/>
                  <a:gd name="connsiteY29" fmla="*/ 252391 h 314951"/>
                  <a:gd name="connsiteX30" fmla="*/ 268941 w 537883"/>
                  <a:gd name="connsiteY30" fmla="*/ 289629 h 314951"/>
                  <a:gd name="connsiteX31" fmla="*/ 144815 w 537883"/>
                  <a:gd name="connsiteY31" fmla="*/ 297904 h 314951"/>
                  <a:gd name="connsiteX32" fmla="*/ 132402 w 537883"/>
                  <a:gd name="connsiteY32" fmla="*/ 293767 h 314951"/>
                  <a:gd name="connsiteX33" fmla="*/ 95164 w 537883"/>
                  <a:gd name="connsiteY33" fmla="*/ 285491 h 314951"/>
                  <a:gd name="connsiteX34" fmla="*/ 66201 w 537883"/>
                  <a:gd name="connsiteY34" fmla="*/ 281354 h 314951"/>
                  <a:gd name="connsiteX35" fmla="*/ 33101 w 537883"/>
                  <a:gd name="connsiteY35" fmla="*/ 273079 h 314951"/>
                  <a:gd name="connsiteX36" fmla="*/ 20688 w 537883"/>
                  <a:gd name="connsiteY36" fmla="*/ 268941 h 314951"/>
                  <a:gd name="connsiteX37" fmla="*/ 0 w 537883"/>
                  <a:gd name="connsiteY37" fmla="*/ 264804 h 314951"/>
                  <a:gd name="connsiteX38" fmla="*/ 8275 w 537883"/>
                  <a:gd name="connsiteY38" fmla="*/ 223428 h 314951"/>
                  <a:gd name="connsiteX39" fmla="*/ 16550 w 537883"/>
                  <a:gd name="connsiteY39" fmla="*/ 194465 h 314951"/>
                  <a:gd name="connsiteX40" fmla="*/ 20688 w 537883"/>
                  <a:gd name="connsiteY40" fmla="*/ 157227 h 314951"/>
                  <a:gd name="connsiteX41" fmla="*/ 24826 w 537883"/>
                  <a:gd name="connsiteY41" fmla="*/ 144815 h 314951"/>
                  <a:gd name="connsiteX42" fmla="*/ 37238 w 537883"/>
                  <a:gd name="connsiteY42" fmla="*/ 99301 h 314951"/>
                  <a:gd name="connsiteX43" fmla="*/ 53789 w 537883"/>
                  <a:gd name="connsiteY43" fmla="*/ 0 h 31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37883" h="314951">
                    <a:moveTo>
                      <a:pt x="53789" y="0"/>
                    </a:moveTo>
                    <a:lnTo>
                      <a:pt x="53789" y="0"/>
                    </a:lnTo>
                    <a:cubicBezTo>
                      <a:pt x="67581" y="1379"/>
                      <a:pt x="81465" y="2030"/>
                      <a:pt x="95164" y="4138"/>
                    </a:cubicBezTo>
                    <a:cubicBezTo>
                      <a:pt x="99475" y="4801"/>
                      <a:pt x="103259" y="7658"/>
                      <a:pt x="107577" y="8275"/>
                    </a:cubicBezTo>
                    <a:cubicBezTo>
                      <a:pt x="122657" y="10429"/>
                      <a:pt x="137919" y="11034"/>
                      <a:pt x="153090" y="12413"/>
                    </a:cubicBezTo>
                    <a:cubicBezTo>
                      <a:pt x="189565" y="24569"/>
                      <a:pt x="140273" y="9302"/>
                      <a:pt x="227566" y="20688"/>
                    </a:cubicBezTo>
                    <a:cubicBezTo>
                      <a:pt x="238843" y="22159"/>
                      <a:pt x="249877" y="25367"/>
                      <a:pt x="260666" y="28963"/>
                    </a:cubicBezTo>
                    <a:cubicBezTo>
                      <a:pt x="269931" y="32051"/>
                      <a:pt x="279987" y="35754"/>
                      <a:pt x="289629" y="37238"/>
                    </a:cubicBezTo>
                    <a:cubicBezTo>
                      <a:pt x="301973" y="39137"/>
                      <a:pt x="314454" y="39997"/>
                      <a:pt x="326867" y="41376"/>
                    </a:cubicBezTo>
                    <a:cubicBezTo>
                      <a:pt x="332384" y="44134"/>
                      <a:pt x="338187" y="46382"/>
                      <a:pt x="343417" y="49651"/>
                    </a:cubicBezTo>
                    <a:cubicBezTo>
                      <a:pt x="344830" y="50534"/>
                      <a:pt x="368015" y="68702"/>
                      <a:pt x="372380" y="70339"/>
                    </a:cubicBezTo>
                    <a:cubicBezTo>
                      <a:pt x="378965" y="72808"/>
                      <a:pt x="386245" y="72770"/>
                      <a:pt x="393068" y="74476"/>
                    </a:cubicBezTo>
                    <a:cubicBezTo>
                      <a:pt x="433816" y="84663"/>
                      <a:pt x="361985" y="71366"/>
                      <a:pt x="430306" y="82751"/>
                    </a:cubicBezTo>
                    <a:lnTo>
                      <a:pt x="455131" y="91026"/>
                    </a:lnTo>
                    <a:cubicBezTo>
                      <a:pt x="459269" y="92405"/>
                      <a:pt x="463313" y="94106"/>
                      <a:pt x="467544" y="95164"/>
                    </a:cubicBezTo>
                    <a:lnTo>
                      <a:pt x="484094" y="99301"/>
                    </a:lnTo>
                    <a:cubicBezTo>
                      <a:pt x="488232" y="102060"/>
                      <a:pt x="491754" y="106114"/>
                      <a:pt x="496507" y="107577"/>
                    </a:cubicBezTo>
                    <a:cubicBezTo>
                      <a:pt x="509950" y="111713"/>
                      <a:pt x="537883" y="115852"/>
                      <a:pt x="537883" y="115852"/>
                    </a:cubicBezTo>
                    <a:cubicBezTo>
                      <a:pt x="522707" y="161372"/>
                      <a:pt x="546367" y="86670"/>
                      <a:pt x="529608" y="215153"/>
                    </a:cubicBezTo>
                    <a:cubicBezTo>
                      <a:pt x="529103" y="219021"/>
                      <a:pt x="524091" y="220670"/>
                      <a:pt x="521332" y="223428"/>
                    </a:cubicBezTo>
                    <a:cubicBezTo>
                      <a:pt x="518574" y="228945"/>
                      <a:pt x="516844" y="235109"/>
                      <a:pt x="513057" y="239978"/>
                    </a:cubicBezTo>
                    <a:cubicBezTo>
                      <a:pt x="507070" y="247676"/>
                      <a:pt x="492369" y="260666"/>
                      <a:pt x="492369" y="260666"/>
                    </a:cubicBezTo>
                    <a:cubicBezTo>
                      <a:pt x="489611" y="268941"/>
                      <a:pt x="490261" y="279323"/>
                      <a:pt x="484094" y="285491"/>
                    </a:cubicBezTo>
                    <a:cubicBezTo>
                      <a:pt x="472303" y="297283"/>
                      <a:pt x="477983" y="290521"/>
                      <a:pt x="467544" y="306179"/>
                    </a:cubicBezTo>
                    <a:cubicBezTo>
                      <a:pt x="459455" y="294045"/>
                      <a:pt x="458557" y="295057"/>
                      <a:pt x="455131" y="281354"/>
                    </a:cubicBezTo>
                    <a:cubicBezTo>
                      <a:pt x="453425" y="274531"/>
                      <a:pt x="457913" y="261924"/>
                      <a:pt x="450994" y="260666"/>
                    </a:cubicBezTo>
                    <a:cubicBezTo>
                      <a:pt x="407551" y="252767"/>
                      <a:pt x="362726" y="257908"/>
                      <a:pt x="318592" y="256529"/>
                    </a:cubicBezTo>
                    <a:cubicBezTo>
                      <a:pt x="311696" y="255150"/>
                      <a:pt x="304727" y="254097"/>
                      <a:pt x="297904" y="252391"/>
                    </a:cubicBezTo>
                    <a:cubicBezTo>
                      <a:pt x="293673" y="251333"/>
                      <a:pt x="289853" y="248253"/>
                      <a:pt x="285492" y="248253"/>
                    </a:cubicBezTo>
                    <a:cubicBezTo>
                      <a:pt x="281130" y="248253"/>
                      <a:pt x="277217" y="251012"/>
                      <a:pt x="273079" y="252391"/>
                    </a:cubicBezTo>
                    <a:cubicBezTo>
                      <a:pt x="271700" y="264804"/>
                      <a:pt x="270994" y="277310"/>
                      <a:pt x="268941" y="289629"/>
                    </a:cubicBezTo>
                    <a:cubicBezTo>
                      <a:pt x="260497" y="340297"/>
                      <a:pt x="192579" y="299551"/>
                      <a:pt x="144815" y="297904"/>
                    </a:cubicBezTo>
                    <a:cubicBezTo>
                      <a:pt x="140677" y="296525"/>
                      <a:pt x="136596" y="294965"/>
                      <a:pt x="132402" y="293767"/>
                    </a:cubicBezTo>
                    <a:cubicBezTo>
                      <a:pt x="121985" y="290791"/>
                      <a:pt x="105406" y="287198"/>
                      <a:pt x="95164" y="285491"/>
                    </a:cubicBezTo>
                    <a:cubicBezTo>
                      <a:pt x="85544" y="283888"/>
                      <a:pt x="75855" y="282733"/>
                      <a:pt x="66201" y="281354"/>
                    </a:cubicBezTo>
                    <a:cubicBezTo>
                      <a:pt x="37831" y="271896"/>
                      <a:pt x="73040" y="283063"/>
                      <a:pt x="33101" y="273079"/>
                    </a:cubicBezTo>
                    <a:cubicBezTo>
                      <a:pt x="28870" y="272021"/>
                      <a:pt x="24919" y="269999"/>
                      <a:pt x="20688" y="268941"/>
                    </a:cubicBezTo>
                    <a:cubicBezTo>
                      <a:pt x="13865" y="267235"/>
                      <a:pt x="6896" y="266183"/>
                      <a:pt x="0" y="264804"/>
                    </a:cubicBezTo>
                    <a:cubicBezTo>
                      <a:pt x="8498" y="239311"/>
                      <a:pt x="668" y="265269"/>
                      <a:pt x="8275" y="223428"/>
                    </a:cubicBezTo>
                    <a:cubicBezTo>
                      <a:pt x="10352" y="212006"/>
                      <a:pt x="13007" y="205095"/>
                      <a:pt x="16550" y="194465"/>
                    </a:cubicBezTo>
                    <a:cubicBezTo>
                      <a:pt x="17929" y="182052"/>
                      <a:pt x="18635" y="169546"/>
                      <a:pt x="20688" y="157227"/>
                    </a:cubicBezTo>
                    <a:cubicBezTo>
                      <a:pt x="21405" y="152925"/>
                      <a:pt x="23678" y="149023"/>
                      <a:pt x="24826" y="144815"/>
                    </a:cubicBezTo>
                    <a:cubicBezTo>
                      <a:pt x="38832" y="93459"/>
                      <a:pt x="27713" y="127881"/>
                      <a:pt x="37238" y="99301"/>
                    </a:cubicBezTo>
                    <a:cubicBezTo>
                      <a:pt x="45896" y="30040"/>
                      <a:pt x="51031" y="16550"/>
                      <a:pt x="53789" y="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2" name="ZoneTexte 22"/>
              <p:cNvSpPr txBox="1">
                <a:spLocks noChangeArrowheads="1"/>
              </p:cNvSpPr>
              <p:nvPr/>
            </p:nvSpPr>
            <p:spPr bwMode="auto">
              <a:xfrm>
                <a:off x="9234955" y="3126973"/>
                <a:ext cx="497275" cy="33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133" name="Ellipse 132"/>
              <p:cNvSpPr/>
              <p:nvPr/>
            </p:nvSpPr>
            <p:spPr bwMode="auto">
              <a:xfrm>
                <a:off x="7944485" y="1648192"/>
                <a:ext cx="481788" cy="430168"/>
              </a:xfrm>
              <a:prstGeom prst="ellipse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8185379" y="1880484"/>
                <a:ext cx="624603" cy="192715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109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8438317" y="1770361"/>
                <a:ext cx="228850" cy="87754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8441759" y="1749713"/>
                <a:ext cx="602235" cy="141095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9823459" y="4311792"/>
                <a:ext cx="1209632" cy="234011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 dirty="0"/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9902610" y="4194786"/>
                <a:ext cx="132491" cy="156582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0458386" y="4218876"/>
                <a:ext cx="132492" cy="106682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400" b="1"/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 rot="1100080">
                <a:off x="9869917" y="4797022"/>
                <a:ext cx="657297" cy="311442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103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 rot="20727526">
                <a:off x="8180216" y="2813088"/>
                <a:ext cx="197878" cy="631486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/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rot="20933527">
                <a:off x="7712194" y="3115926"/>
                <a:ext cx="468023" cy="16690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/>
              </a:p>
            </p:txBody>
          </p:sp>
          <p:sp>
            <p:nvSpPr>
              <p:cNvPr id="143" name="ZoneTexte 41"/>
              <p:cNvSpPr txBox="1">
                <a:spLocks noChangeArrowheads="1"/>
              </p:cNvSpPr>
              <p:nvPr/>
            </p:nvSpPr>
            <p:spPr bwMode="auto">
              <a:xfrm>
                <a:off x="7818875" y="3196797"/>
                <a:ext cx="497275" cy="33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>
                    <a:solidFill>
                      <a:schemeClr val="bg1"/>
                    </a:solidFill>
                  </a:rPr>
                  <a:t>108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9035391" y="1622382"/>
                <a:ext cx="187553" cy="316604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 rot="20771161">
                <a:off x="7402473" y="3637289"/>
                <a:ext cx="144536" cy="707197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46" name="ZoneTexte 52"/>
              <p:cNvSpPr txBox="1">
                <a:spLocks noChangeArrowheads="1"/>
              </p:cNvSpPr>
              <p:nvPr/>
            </p:nvSpPr>
            <p:spPr bwMode="auto">
              <a:xfrm>
                <a:off x="7599682" y="3954641"/>
                <a:ext cx="538965" cy="3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dirty="0">
                    <a:solidFill>
                      <a:schemeClr val="bg1"/>
                    </a:solidFill>
                  </a:rPr>
                  <a:t>104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3918112" y="1760037"/>
                <a:ext cx="149698" cy="141095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539563" y="1621813"/>
                <a:ext cx="579867" cy="103810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205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 rot="1018990" flipH="1">
                <a:off x="10255347" y="4502787"/>
                <a:ext cx="72268" cy="330369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0" name="Forme libre 149"/>
              <p:cNvSpPr/>
              <p:nvPr/>
            </p:nvSpPr>
            <p:spPr bwMode="auto">
              <a:xfrm>
                <a:off x="4694135" y="2358830"/>
                <a:ext cx="246057" cy="190994"/>
              </a:xfrm>
              <a:custGeom>
                <a:avLst/>
                <a:gdLst>
                  <a:gd name="connsiteX0" fmla="*/ 238 w 226850"/>
                  <a:gd name="connsiteY0" fmla="*/ 132928 h 176828"/>
                  <a:gd name="connsiteX1" fmla="*/ 238 w 226850"/>
                  <a:gd name="connsiteY1" fmla="*/ 132928 h 176828"/>
                  <a:gd name="connsiteX2" fmla="*/ 4213 w 226850"/>
                  <a:gd name="connsiteY2" fmla="*/ 97147 h 176828"/>
                  <a:gd name="connsiteX3" fmla="*/ 12165 w 226850"/>
                  <a:gd name="connsiteY3" fmla="*/ 73293 h 176828"/>
                  <a:gd name="connsiteX4" fmla="*/ 16140 w 226850"/>
                  <a:gd name="connsiteY4" fmla="*/ 33537 h 176828"/>
                  <a:gd name="connsiteX5" fmla="*/ 175166 w 226850"/>
                  <a:gd name="connsiteY5" fmla="*/ 21610 h 176828"/>
                  <a:gd name="connsiteX6" fmla="*/ 206972 w 226850"/>
                  <a:gd name="connsiteY6" fmla="*/ 25585 h 176828"/>
                  <a:gd name="connsiteX7" fmla="*/ 210947 w 226850"/>
                  <a:gd name="connsiteY7" fmla="*/ 37512 h 176828"/>
                  <a:gd name="connsiteX8" fmla="*/ 206972 w 226850"/>
                  <a:gd name="connsiteY8" fmla="*/ 49439 h 176828"/>
                  <a:gd name="connsiteX9" fmla="*/ 202996 w 226850"/>
                  <a:gd name="connsiteY9" fmla="*/ 65342 h 176828"/>
                  <a:gd name="connsiteX10" fmla="*/ 206972 w 226850"/>
                  <a:gd name="connsiteY10" fmla="*/ 121001 h 176828"/>
                  <a:gd name="connsiteX11" fmla="*/ 214923 w 226850"/>
                  <a:gd name="connsiteY11" fmla="*/ 144855 h 176828"/>
                  <a:gd name="connsiteX12" fmla="*/ 226850 w 226850"/>
                  <a:gd name="connsiteY12" fmla="*/ 168709 h 176828"/>
                  <a:gd name="connsiteX13" fmla="*/ 214923 w 226850"/>
                  <a:gd name="connsiteY13" fmla="*/ 176660 h 176828"/>
                  <a:gd name="connsiteX14" fmla="*/ 159264 w 226850"/>
                  <a:gd name="connsiteY14" fmla="*/ 168709 h 176828"/>
                  <a:gd name="connsiteX15" fmla="*/ 32043 w 226850"/>
                  <a:gd name="connsiteY15" fmla="*/ 164733 h 176828"/>
                  <a:gd name="connsiteX16" fmla="*/ 16140 w 226850"/>
                  <a:gd name="connsiteY16" fmla="*/ 160758 h 176828"/>
                  <a:gd name="connsiteX17" fmla="*/ 4213 w 226850"/>
                  <a:gd name="connsiteY17" fmla="*/ 156782 h 176828"/>
                  <a:gd name="connsiteX18" fmla="*/ 238 w 226850"/>
                  <a:gd name="connsiteY18" fmla="*/ 132928 h 17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6850" h="176828">
                    <a:moveTo>
                      <a:pt x="238" y="132928"/>
                    </a:moveTo>
                    <a:lnTo>
                      <a:pt x="238" y="132928"/>
                    </a:lnTo>
                    <a:cubicBezTo>
                      <a:pt x="1563" y="121001"/>
                      <a:pt x="1860" y="108914"/>
                      <a:pt x="4213" y="97147"/>
                    </a:cubicBezTo>
                    <a:cubicBezTo>
                      <a:pt x="5857" y="88928"/>
                      <a:pt x="12165" y="73293"/>
                      <a:pt x="12165" y="73293"/>
                    </a:cubicBezTo>
                    <a:cubicBezTo>
                      <a:pt x="13490" y="60041"/>
                      <a:pt x="14257" y="46721"/>
                      <a:pt x="16140" y="33537"/>
                    </a:cubicBezTo>
                    <a:cubicBezTo>
                      <a:pt x="25603" y="-32703"/>
                      <a:pt x="81390" y="19205"/>
                      <a:pt x="175166" y="21610"/>
                    </a:cubicBezTo>
                    <a:cubicBezTo>
                      <a:pt x="185768" y="22935"/>
                      <a:pt x="197208" y="21246"/>
                      <a:pt x="206972" y="25585"/>
                    </a:cubicBezTo>
                    <a:cubicBezTo>
                      <a:pt x="210801" y="27287"/>
                      <a:pt x="210947" y="33321"/>
                      <a:pt x="210947" y="37512"/>
                    </a:cubicBezTo>
                    <a:cubicBezTo>
                      <a:pt x="210947" y="41703"/>
                      <a:pt x="208123" y="45410"/>
                      <a:pt x="206972" y="49439"/>
                    </a:cubicBezTo>
                    <a:cubicBezTo>
                      <a:pt x="205471" y="54693"/>
                      <a:pt x="204321" y="60041"/>
                      <a:pt x="202996" y="65342"/>
                    </a:cubicBezTo>
                    <a:cubicBezTo>
                      <a:pt x="204321" y="83895"/>
                      <a:pt x="204213" y="102607"/>
                      <a:pt x="206972" y="121001"/>
                    </a:cubicBezTo>
                    <a:cubicBezTo>
                      <a:pt x="208215" y="129290"/>
                      <a:pt x="212273" y="136904"/>
                      <a:pt x="214923" y="144855"/>
                    </a:cubicBezTo>
                    <a:cubicBezTo>
                      <a:pt x="220409" y="161313"/>
                      <a:pt x="216576" y="153297"/>
                      <a:pt x="226850" y="168709"/>
                    </a:cubicBezTo>
                    <a:cubicBezTo>
                      <a:pt x="222874" y="171359"/>
                      <a:pt x="219681" y="176227"/>
                      <a:pt x="214923" y="176660"/>
                    </a:cubicBezTo>
                    <a:cubicBezTo>
                      <a:pt x="198786" y="178127"/>
                      <a:pt x="175801" y="169579"/>
                      <a:pt x="159264" y="168709"/>
                    </a:cubicBezTo>
                    <a:cubicBezTo>
                      <a:pt x="116895" y="166479"/>
                      <a:pt x="74450" y="166058"/>
                      <a:pt x="32043" y="164733"/>
                    </a:cubicBezTo>
                    <a:cubicBezTo>
                      <a:pt x="26742" y="163408"/>
                      <a:pt x="21394" y="162259"/>
                      <a:pt x="16140" y="160758"/>
                    </a:cubicBezTo>
                    <a:cubicBezTo>
                      <a:pt x="12110" y="159607"/>
                      <a:pt x="8371" y="157302"/>
                      <a:pt x="4213" y="156782"/>
                    </a:cubicBezTo>
                    <a:cubicBezTo>
                      <a:pt x="-2362" y="155960"/>
                      <a:pt x="900" y="136904"/>
                      <a:pt x="238" y="132928"/>
                    </a:cubicBezTo>
                    <a:close/>
                  </a:path>
                </a:pathLst>
              </a:cu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1" name="Forme libre 150"/>
              <p:cNvSpPr/>
              <p:nvPr/>
            </p:nvSpPr>
            <p:spPr bwMode="auto">
              <a:xfrm>
                <a:off x="5017621" y="2437981"/>
                <a:ext cx="464582" cy="230570"/>
              </a:xfrm>
              <a:custGeom>
                <a:avLst/>
                <a:gdLst>
                  <a:gd name="connsiteX0" fmla="*/ 0 w 428675"/>
                  <a:gd name="connsiteY0" fmla="*/ 0 h 212179"/>
                  <a:gd name="connsiteX1" fmla="*/ 0 w 428675"/>
                  <a:gd name="connsiteY1" fmla="*/ 0 h 212179"/>
                  <a:gd name="connsiteX2" fmla="*/ 179709 w 428675"/>
                  <a:gd name="connsiteY2" fmla="*/ 10571 h 212179"/>
                  <a:gd name="connsiteX3" fmla="*/ 200851 w 428675"/>
                  <a:gd name="connsiteY3" fmla="*/ 15856 h 212179"/>
                  <a:gd name="connsiteX4" fmla="*/ 364703 w 428675"/>
                  <a:gd name="connsiteY4" fmla="*/ 21142 h 212179"/>
                  <a:gd name="connsiteX5" fmla="*/ 417559 w 428675"/>
                  <a:gd name="connsiteY5" fmla="*/ 26427 h 212179"/>
                  <a:gd name="connsiteX6" fmla="*/ 406988 w 428675"/>
                  <a:gd name="connsiteY6" fmla="*/ 126853 h 212179"/>
                  <a:gd name="connsiteX7" fmla="*/ 401702 w 428675"/>
                  <a:gd name="connsiteY7" fmla="*/ 158566 h 212179"/>
                  <a:gd name="connsiteX8" fmla="*/ 391131 w 428675"/>
                  <a:gd name="connsiteY8" fmla="*/ 174423 h 212179"/>
                  <a:gd name="connsiteX9" fmla="*/ 359418 w 428675"/>
                  <a:gd name="connsiteY9" fmla="*/ 184994 h 212179"/>
                  <a:gd name="connsiteX10" fmla="*/ 348847 w 428675"/>
                  <a:gd name="connsiteY10" fmla="*/ 200850 h 212179"/>
                  <a:gd name="connsiteX11" fmla="*/ 290706 w 428675"/>
                  <a:gd name="connsiteY11" fmla="*/ 206136 h 212179"/>
                  <a:gd name="connsiteX12" fmla="*/ 216708 w 428675"/>
                  <a:gd name="connsiteY12" fmla="*/ 200850 h 212179"/>
                  <a:gd name="connsiteX13" fmla="*/ 221993 w 428675"/>
                  <a:gd name="connsiteY13" fmla="*/ 95139 h 212179"/>
                  <a:gd name="connsiteX14" fmla="*/ 232565 w 428675"/>
                  <a:gd name="connsiteY14" fmla="*/ 63426 h 212179"/>
                  <a:gd name="connsiteX15" fmla="*/ 227279 w 428675"/>
                  <a:gd name="connsiteY15" fmla="*/ 42284 h 212179"/>
                  <a:gd name="connsiteX16" fmla="*/ 169138 w 428675"/>
                  <a:gd name="connsiteY16" fmla="*/ 36998 h 212179"/>
                  <a:gd name="connsiteX17" fmla="*/ 142710 w 428675"/>
                  <a:gd name="connsiteY17" fmla="*/ 31713 h 212179"/>
                  <a:gd name="connsiteX18" fmla="*/ 52856 w 428675"/>
                  <a:gd name="connsiteY18" fmla="*/ 26427 h 212179"/>
                  <a:gd name="connsiteX19" fmla="*/ 0 w 428675"/>
                  <a:gd name="connsiteY19" fmla="*/ 0 h 21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8675" h="212179">
                    <a:moveTo>
                      <a:pt x="0" y="0"/>
                    </a:moveTo>
                    <a:lnTo>
                      <a:pt x="0" y="0"/>
                    </a:lnTo>
                    <a:cubicBezTo>
                      <a:pt x="29276" y="1464"/>
                      <a:pt x="141405" y="6315"/>
                      <a:pt x="179709" y="10571"/>
                    </a:cubicBezTo>
                    <a:cubicBezTo>
                      <a:pt x="186929" y="11373"/>
                      <a:pt x="193599" y="15442"/>
                      <a:pt x="200851" y="15856"/>
                    </a:cubicBezTo>
                    <a:cubicBezTo>
                      <a:pt x="255408" y="18974"/>
                      <a:pt x="310086" y="19380"/>
                      <a:pt x="364703" y="21142"/>
                    </a:cubicBezTo>
                    <a:cubicBezTo>
                      <a:pt x="382322" y="22904"/>
                      <a:pt x="409274" y="10778"/>
                      <a:pt x="417559" y="26427"/>
                    </a:cubicBezTo>
                    <a:cubicBezTo>
                      <a:pt x="444614" y="77531"/>
                      <a:pt x="414756" y="91899"/>
                      <a:pt x="406988" y="126853"/>
                    </a:cubicBezTo>
                    <a:cubicBezTo>
                      <a:pt x="404663" y="137315"/>
                      <a:pt x="405091" y="148399"/>
                      <a:pt x="401702" y="158566"/>
                    </a:cubicBezTo>
                    <a:cubicBezTo>
                      <a:pt x="399693" y="164593"/>
                      <a:pt x="396518" y="171056"/>
                      <a:pt x="391131" y="174423"/>
                    </a:cubicBezTo>
                    <a:cubicBezTo>
                      <a:pt x="381682" y="180329"/>
                      <a:pt x="359418" y="184994"/>
                      <a:pt x="359418" y="184994"/>
                    </a:cubicBezTo>
                    <a:cubicBezTo>
                      <a:pt x="355894" y="190279"/>
                      <a:pt x="353339" y="196358"/>
                      <a:pt x="348847" y="200850"/>
                    </a:cubicBezTo>
                    <a:cubicBezTo>
                      <a:pt x="328949" y="220748"/>
                      <a:pt x="321903" y="208972"/>
                      <a:pt x="290706" y="206136"/>
                    </a:cubicBezTo>
                    <a:cubicBezTo>
                      <a:pt x="266079" y="203897"/>
                      <a:pt x="241374" y="202612"/>
                      <a:pt x="216708" y="200850"/>
                    </a:cubicBezTo>
                    <a:cubicBezTo>
                      <a:pt x="218470" y="165613"/>
                      <a:pt x="217949" y="130187"/>
                      <a:pt x="221993" y="95139"/>
                    </a:cubicBezTo>
                    <a:cubicBezTo>
                      <a:pt x="223270" y="84070"/>
                      <a:pt x="232565" y="63426"/>
                      <a:pt x="232565" y="63426"/>
                    </a:cubicBezTo>
                    <a:cubicBezTo>
                      <a:pt x="230803" y="56379"/>
                      <a:pt x="233984" y="45078"/>
                      <a:pt x="227279" y="42284"/>
                    </a:cubicBezTo>
                    <a:cubicBezTo>
                      <a:pt x="209316" y="34799"/>
                      <a:pt x="188448" y="39412"/>
                      <a:pt x="169138" y="36998"/>
                    </a:cubicBezTo>
                    <a:cubicBezTo>
                      <a:pt x="160224" y="35884"/>
                      <a:pt x="151657" y="32526"/>
                      <a:pt x="142710" y="31713"/>
                    </a:cubicBezTo>
                    <a:cubicBezTo>
                      <a:pt x="112830" y="28997"/>
                      <a:pt x="82807" y="28189"/>
                      <a:pt x="52856" y="26427"/>
                    </a:cubicBezTo>
                    <a:cubicBezTo>
                      <a:pt x="14192" y="19984"/>
                      <a:pt x="8809" y="4405"/>
                      <a:pt x="0" y="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2" name="Forme libre 151"/>
              <p:cNvSpPr/>
              <p:nvPr/>
            </p:nvSpPr>
            <p:spPr bwMode="auto">
              <a:xfrm>
                <a:off x="5086448" y="2653065"/>
                <a:ext cx="321766" cy="277029"/>
              </a:xfrm>
              <a:custGeom>
                <a:avLst/>
                <a:gdLst>
                  <a:gd name="connsiteX0" fmla="*/ 7490 w 296618"/>
                  <a:gd name="connsiteY0" fmla="*/ 13854 h 255265"/>
                  <a:gd name="connsiteX1" fmla="*/ 7490 w 296618"/>
                  <a:gd name="connsiteY1" fmla="*/ 13854 h 255265"/>
                  <a:gd name="connsiteX2" fmla="*/ 292783 w 296618"/>
                  <a:gd name="connsiteY2" fmla="*/ 13854 h 255265"/>
                  <a:gd name="connsiteX3" fmla="*/ 248892 w 296618"/>
                  <a:gd name="connsiteY3" fmla="*/ 57745 h 255265"/>
                  <a:gd name="connsiteX4" fmla="*/ 234261 w 296618"/>
                  <a:gd name="connsiteY4" fmla="*/ 101636 h 255265"/>
                  <a:gd name="connsiteX5" fmla="*/ 226946 w 296618"/>
                  <a:gd name="connsiteY5" fmla="*/ 123582 h 255265"/>
                  <a:gd name="connsiteX6" fmla="*/ 219631 w 296618"/>
                  <a:gd name="connsiteY6" fmla="*/ 247940 h 255265"/>
                  <a:gd name="connsiteX7" fmla="*/ 153794 w 296618"/>
                  <a:gd name="connsiteY7" fmla="*/ 240625 h 255265"/>
                  <a:gd name="connsiteX8" fmla="*/ 124533 w 296618"/>
                  <a:gd name="connsiteY8" fmla="*/ 233310 h 255265"/>
                  <a:gd name="connsiteX9" fmla="*/ 80642 w 296618"/>
                  <a:gd name="connsiteY9" fmla="*/ 218680 h 255265"/>
                  <a:gd name="connsiteX10" fmla="*/ 14805 w 296618"/>
                  <a:gd name="connsiteY10" fmla="*/ 211364 h 255265"/>
                  <a:gd name="connsiteX11" fmla="*/ 7490 w 296618"/>
                  <a:gd name="connsiteY11" fmla="*/ 145528 h 255265"/>
                  <a:gd name="connsiteX12" fmla="*/ 175 w 296618"/>
                  <a:gd name="connsiteY12" fmla="*/ 87006 h 255265"/>
                  <a:gd name="connsiteX13" fmla="*/ 7490 w 296618"/>
                  <a:gd name="connsiteY13" fmla="*/ 13854 h 25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618" h="255265">
                    <a:moveTo>
                      <a:pt x="7490" y="13854"/>
                    </a:moveTo>
                    <a:lnTo>
                      <a:pt x="7490" y="13854"/>
                    </a:lnTo>
                    <a:cubicBezTo>
                      <a:pt x="99339" y="3649"/>
                      <a:pt x="206169" y="-11408"/>
                      <a:pt x="292783" y="13854"/>
                    </a:cubicBezTo>
                    <a:cubicBezTo>
                      <a:pt x="312646" y="19647"/>
                      <a:pt x="248892" y="57745"/>
                      <a:pt x="248892" y="57745"/>
                    </a:cubicBezTo>
                    <a:lnTo>
                      <a:pt x="234261" y="101636"/>
                    </a:lnTo>
                    <a:lnTo>
                      <a:pt x="226946" y="123582"/>
                    </a:lnTo>
                    <a:cubicBezTo>
                      <a:pt x="224508" y="165035"/>
                      <a:pt x="241639" y="212727"/>
                      <a:pt x="219631" y="247940"/>
                    </a:cubicBezTo>
                    <a:cubicBezTo>
                      <a:pt x="207928" y="266664"/>
                      <a:pt x="175618" y="243982"/>
                      <a:pt x="153794" y="240625"/>
                    </a:cubicBezTo>
                    <a:cubicBezTo>
                      <a:pt x="143857" y="239096"/>
                      <a:pt x="134163" y="236199"/>
                      <a:pt x="124533" y="233310"/>
                    </a:cubicBezTo>
                    <a:cubicBezTo>
                      <a:pt x="109762" y="228879"/>
                      <a:pt x="95969" y="220383"/>
                      <a:pt x="80642" y="218680"/>
                    </a:cubicBezTo>
                    <a:lnTo>
                      <a:pt x="14805" y="211364"/>
                    </a:lnTo>
                    <a:cubicBezTo>
                      <a:pt x="12367" y="189419"/>
                      <a:pt x="10070" y="167457"/>
                      <a:pt x="7490" y="145528"/>
                    </a:cubicBezTo>
                    <a:cubicBezTo>
                      <a:pt x="5193" y="126004"/>
                      <a:pt x="1208" y="106638"/>
                      <a:pt x="175" y="87006"/>
                    </a:cubicBezTo>
                    <a:cubicBezTo>
                      <a:pt x="-1235" y="60221"/>
                      <a:pt x="6271" y="26046"/>
                      <a:pt x="7490" y="13854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3" name="Forme libre 152"/>
              <p:cNvSpPr/>
              <p:nvPr/>
            </p:nvSpPr>
            <p:spPr bwMode="auto">
              <a:xfrm>
                <a:off x="5530381" y="2420775"/>
                <a:ext cx="655577" cy="480067"/>
              </a:xfrm>
              <a:custGeom>
                <a:avLst/>
                <a:gdLst>
                  <a:gd name="connsiteX0" fmla="*/ 21587 w 604391"/>
                  <a:gd name="connsiteY0" fmla="*/ 157240 h 443618"/>
                  <a:gd name="connsiteX1" fmla="*/ 21587 w 604391"/>
                  <a:gd name="connsiteY1" fmla="*/ 157240 h 443618"/>
                  <a:gd name="connsiteX2" fmla="*/ 16563 w 604391"/>
                  <a:gd name="connsiteY2" fmla="*/ 112022 h 443618"/>
                  <a:gd name="connsiteX3" fmla="*/ 21587 w 604391"/>
                  <a:gd name="connsiteY3" fmla="*/ 1491 h 443618"/>
                  <a:gd name="connsiteX4" fmla="*/ 36659 w 604391"/>
                  <a:gd name="connsiteY4" fmla="*/ 6515 h 443618"/>
                  <a:gd name="connsiteX5" fmla="*/ 348158 w 604391"/>
                  <a:gd name="connsiteY5" fmla="*/ 11539 h 443618"/>
                  <a:gd name="connsiteX6" fmla="*/ 388352 w 604391"/>
                  <a:gd name="connsiteY6" fmla="*/ 16563 h 443618"/>
                  <a:gd name="connsiteX7" fmla="*/ 448642 w 604391"/>
                  <a:gd name="connsiteY7" fmla="*/ 31636 h 443618"/>
                  <a:gd name="connsiteX8" fmla="*/ 453666 w 604391"/>
                  <a:gd name="connsiteY8" fmla="*/ 46708 h 443618"/>
                  <a:gd name="connsiteX9" fmla="*/ 463714 w 604391"/>
                  <a:gd name="connsiteY9" fmla="*/ 56757 h 443618"/>
                  <a:gd name="connsiteX10" fmla="*/ 488835 w 604391"/>
                  <a:gd name="connsiteY10" fmla="*/ 96950 h 443618"/>
                  <a:gd name="connsiteX11" fmla="*/ 493859 w 604391"/>
                  <a:gd name="connsiteY11" fmla="*/ 112022 h 443618"/>
                  <a:gd name="connsiteX12" fmla="*/ 503908 w 604391"/>
                  <a:gd name="connsiteY12" fmla="*/ 122071 h 443618"/>
                  <a:gd name="connsiteX13" fmla="*/ 513956 w 604391"/>
                  <a:gd name="connsiteY13" fmla="*/ 152216 h 443618"/>
                  <a:gd name="connsiteX14" fmla="*/ 518980 w 604391"/>
                  <a:gd name="connsiteY14" fmla="*/ 167288 h 443618"/>
                  <a:gd name="connsiteX15" fmla="*/ 529029 w 604391"/>
                  <a:gd name="connsiteY15" fmla="*/ 202458 h 443618"/>
                  <a:gd name="connsiteX16" fmla="*/ 549125 w 604391"/>
                  <a:gd name="connsiteY16" fmla="*/ 232603 h 443618"/>
                  <a:gd name="connsiteX17" fmla="*/ 554149 w 604391"/>
                  <a:gd name="connsiteY17" fmla="*/ 247675 h 443618"/>
                  <a:gd name="connsiteX18" fmla="*/ 564198 w 604391"/>
                  <a:gd name="connsiteY18" fmla="*/ 257724 h 443618"/>
                  <a:gd name="connsiteX19" fmla="*/ 574246 w 604391"/>
                  <a:gd name="connsiteY19" fmla="*/ 272796 h 443618"/>
                  <a:gd name="connsiteX20" fmla="*/ 584295 w 604391"/>
                  <a:gd name="connsiteY20" fmla="*/ 302941 h 443618"/>
                  <a:gd name="connsiteX21" fmla="*/ 594343 w 604391"/>
                  <a:gd name="connsiteY21" fmla="*/ 318014 h 443618"/>
                  <a:gd name="connsiteX22" fmla="*/ 604391 w 604391"/>
                  <a:gd name="connsiteY22" fmla="*/ 348159 h 443618"/>
                  <a:gd name="connsiteX23" fmla="*/ 599367 w 604391"/>
                  <a:gd name="connsiteY23" fmla="*/ 363231 h 443618"/>
                  <a:gd name="connsiteX24" fmla="*/ 584295 w 604391"/>
                  <a:gd name="connsiteY24" fmla="*/ 368255 h 443618"/>
                  <a:gd name="connsiteX25" fmla="*/ 544101 w 604391"/>
                  <a:gd name="connsiteY25" fmla="*/ 373280 h 443618"/>
                  <a:gd name="connsiteX26" fmla="*/ 483811 w 604391"/>
                  <a:gd name="connsiteY26" fmla="*/ 393376 h 443618"/>
                  <a:gd name="connsiteX27" fmla="*/ 468738 w 604391"/>
                  <a:gd name="connsiteY27" fmla="*/ 398400 h 443618"/>
                  <a:gd name="connsiteX28" fmla="*/ 453666 w 604391"/>
                  <a:gd name="connsiteY28" fmla="*/ 403425 h 443618"/>
                  <a:gd name="connsiteX29" fmla="*/ 433569 w 604391"/>
                  <a:gd name="connsiteY29" fmla="*/ 408449 h 443618"/>
                  <a:gd name="connsiteX30" fmla="*/ 403424 w 604391"/>
                  <a:gd name="connsiteY30" fmla="*/ 418497 h 443618"/>
                  <a:gd name="connsiteX31" fmla="*/ 388352 w 604391"/>
                  <a:gd name="connsiteY31" fmla="*/ 423521 h 443618"/>
                  <a:gd name="connsiteX32" fmla="*/ 348158 w 604391"/>
                  <a:gd name="connsiteY32" fmla="*/ 433570 h 443618"/>
                  <a:gd name="connsiteX33" fmla="*/ 333086 w 604391"/>
                  <a:gd name="connsiteY33" fmla="*/ 438594 h 443618"/>
                  <a:gd name="connsiteX34" fmla="*/ 302941 w 604391"/>
                  <a:gd name="connsiteY34" fmla="*/ 443618 h 443618"/>
                  <a:gd name="connsiteX35" fmla="*/ 287868 w 604391"/>
                  <a:gd name="connsiteY35" fmla="*/ 378304 h 443618"/>
                  <a:gd name="connsiteX36" fmla="*/ 277820 w 604391"/>
                  <a:gd name="connsiteY36" fmla="*/ 368255 h 443618"/>
                  <a:gd name="connsiteX37" fmla="*/ 272796 w 604391"/>
                  <a:gd name="connsiteY37" fmla="*/ 353183 h 443618"/>
                  <a:gd name="connsiteX38" fmla="*/ 262747 w 604391"/>
                  <a:gd name="connsiteY38" fmla="*/ 343135 h 443618"/>
                  <a:gd name="connsiteX39" fmla="*/ 252699 w 604391"/>
                  <a:gd name="connsiteY39" fmla="*/ 312989 h 443618"/>
                  <a:gd name="connsiteX40" fmla="*/ 247675 w 604391"/>
                  <a:gd name="connsiteY40" fmla="*/ 297917 h 443618"/>
                  <a:gd name="connsiteX41" fmla="*/ 232602 w 604391"/>
                  <a:gd name="connsiteY41" fmla="*/ 272796 h 443618"/>
                  <a:gd name="connsiteX42" fmla="*/ 217530 w 604391"/>
                  <a:gd name="connsiteY42" fmla="*/ 267772 h 443618"/>
                  <a:gd name="connsiteX43" fmla="*/ 207481 w 604391"/>
                  <a:gd name="connsiteY43" fmla="*/ 257724 h 443618"/>
                  <a:gd name="connsiteX44" fmla="*/ 177336 w 604391"/>
                  <a:gd name="connsiteY44" fmla="*/ 242651 h 443618"/>
                  <a:gd name="connsiteX45" fmla="*/ 147191 w 604391"/>
                  <a:gd name="connsiteY45" fmla="*/ 222554 h 443618"/>
                  <a:gd name="connsiteX46" fmla="*/ 71829 w 604391"/>
                  <a:gd name="connsiteY46" fmla="*/ 202458 h 443618"/>
                  <a:gd name="connsiteX47" fmla="*/ 1490 w 604391"/>
                  <a:gd name="connsiteY47" fmla="*/ 197433 h 443618"/>
                  <a:gd name="connsiteX48" fmla="*/ 21587 w 604391"/>
                  <a:gd name="connsiteY48" fmla="*/ 157240 h 44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4391" h="443618">
                    <a:moveTo>
                      <a:pt x="21587" y="157240"/>
                    </a:moveTo>
                    <a:lnTo>
                      <a:pt x="21587" y="157240"/>
                    </a:lnTo>
                    <a:cubicBezTo>
                      <a:pt x="19912" y="142167"/>
                      <a:pt x="16563" y="127187"/>
                      <a:pt x="16563" y="112022"/>
                    </a:cubicBezTo>
                    <a:cubicBezTo>
                      <a:pt x="16563" y="75140"/>
                      <a:pt x="14686" y="37721"/>
                      <a:pt x="21587" y="1491"/>
                    </a:cubicBezTo>
                    <a:cubicBezTo>
                      <a:pt x="22578" y="-3711"/>
                      <a:pt x="31366" y="6352"/>
                      <a:pt x="36659" y="6515"/>
                    </a:cubicBezTo>
                    <a:cubicBezTo>
                      <a:pt x="140456" y="9709"/>
                      <a:pt x="244325" y="9864"/>
                      <a:pt x="348158" y="11539"/>
                    </a:cubicBezTo>
                    <a:lnTo>
                      <a:pt x="388352" y="16563"/>
                    </a:lnTo>
                    <a:cubicBezTo>
                      <a:pt x="443993" y="22745"/>
                      <a:pt x="426499" y="9493"/>
                      <a:pt x="448642" y="31636"/>
                    </a:cubicBezTo>
                    <a:cubicBezTo>
                      <a:pt x="450317" y="36660"/>
                      <a:pt x="450941" y="42167"/>
                      <a:pt x="453666" y="46708"/>
                    </a:cubicBezTo>
                    <a:cubicBezTo>
                      <a:pt x="456103" y="50770"/>
                      <a:pt x="461596" y="52520"/>
                      <a:pt x="463714" y="56757"/>
                    </a:cubicBezTo>
                    <a:cubicBezTo>
                      <a:pt x="484640" y="98608"/>
                      <a:pt x="459838" y="77619"/>
                      <a:pt x="488835" y="96950"/>
                    </a:cubicBezTo>
                    <a:cubicBezTo>
                      <a:pt x="490510" y="101974"/>
                      <a:pt x="491134" y="107481"/>
                      <a:pt x="493859" y="112022"/>
                    </a:cubicBezTo>
                    <a:cubicBezTo>
                      <a:pt x="496296" y="116084"/>
                      <a:pt x="501789" y="117834"/>
                      <a:pt x="503908" y="122071"/>
                    </a:cubicBezTo>
                    <a:cubicBezTo>
                      <a:pt x="508645" y="131545"/>
                      <a:pt x="510607" y="142168"/>
                      <a:pt x="513956" y="152216"/>
                    </a:cubicBezTo>
                    <a:cubicBezTo>
                      <a:pt x="515631" y="157240"/>
                      <a:pt x="517696" y="162150"/>
                      <a:pt x="518980" y="167288"/>
                    </a:cubicBezTo>
                    <a:cubicBezTo>
                      <a:pt x="520164" y="172024"/>
                      <a:pt x="525751" y="196557"/>
                      <a:pt x="529029" y="202458"/>
                    </a:cubicBezTo>
                    <a:cubicBezTo>
                      <a:pt x="534894" y="213015"/>
                      <a:pt x="545306" y="221146"/>
                      <a:pt x="549125" y="232603"/>
                    </a:cubicBezTo>
                    <a:cubicBezTo>
                      <a:pt x="550800" y="237627"/>
                      <a:pt x="551424" y="243134"/>
                      <a:pt x="554149" y="247675"/>
                    </a:cubicBezTo>
                    <a:cubicBezTo>
                      <a:pt x="556586" y="251737"/>
                      <a:pt x="561239" y="254025"/>
                      <a:pt x="564198" y="257724"/>
                    </a:cubicBezTo>
                    <a:cubicBezTo>
                      <a:pt x="567970" y="262439"/>
                      <a:pt x="570897" y="267772"/>
                      <a:pt x="574246" y="272796"/>
                    </a:cubicBezTo>
                    <a:cubicBezTo>
                      <a:pt x="577596" y="282844"/>
                      <a:pt x="578420" y="294128"/>
                      <a:pt x="584295" y="302941"/>
                    </a:cubicBezTo>
                    <a:cubicBezTo>
                      <a:pt x="587644" y="307965"/>
                      <a:pt x="591891" y="312496"/>
                      <a:pt x="594343" y="318014"/>
                    </a:cubicBezTo>
                    <a:cubicBezTo>
                      <a:pt x="598645" y="327693"/>
                      <a:pt x="604391" y="348159"/>
                      <a:pt x="604391" y="348159"/>
                    </a:cubicBezTo>
                    <a:cubicBezTo>
                      <a:pt x="602716" y="353183"/>
                      <a:pt x="603112" y="359486"/>
                      <a:pt x="599367" y="363231"/>
                    </a:cubicBezTo>
                    <a:cubicBezTo>
                      <a:pt x="595622" y="366976"/>
                      <a:pt x="589505" y="367308"/>
                      <a:pt x="584295" y="368255"/>
                    </a:cubicBezTo>
                    <a:cubicBezTo>
                      <a:pt x="571011" y="370671"/>
                      <a:pt x="557499" y="371605"/>
                      <a:pt x="544101" y="373280"/>
                    </a:cubicBezTo>
                    <a:lnTo>
                      <a:pt x="483811" y="393376"/>
                    </a:lnTo>
                    <a:lnTo>
                      <a:pt x="468738" y="398400"/>
                    </a:lnTo>
                    <a:cubicBezTo>
                      <a:pt x="463714" y="400075"/>
                      <a:pt x="458804" y="402141"/>
                      <a:pt x="453666" y="403425"/>
                    </a:cubicBezTo>
                    <a:cubicBezTo>
                      <a:pt x="446967" y="405100"/>
                      <a:pt x="440183" y="406465"/>
                      <a:pt x="433569" y="408449"/>
                    </a:cubicBezTo>
                    <a:cubicBezTo>
                      <a:pt x="423424" y="411492"/>
                      <a:pt x="413472" y="415148"/>
                      <a:pt x="403424" y="418497"/>
                    </a:cubicBezTo>
                    <a:cubicBezTo>
                      <a:pt x="398400" y="420172"/>
                      <a:pt x="393490" y="422237"/>
                      <a:pt x="388352" y="423521"/>
                    </a:cubicBezTo>
                    <a:cubicBezTo>
                      <a:pt x="374954" y="426871"/>
                      <a:pt x="361260" y="429203"/>
                      <a:pt x="348158" y="433570"/>
                    </a:cubicBezTo>
                    <a:cubicBezTo>
                      <a:pt x="343134" y="435245"/>
                      <a:pt x="338256" y="437445"/>
                      <a:pt x="333086" y="438594"/>
                    </a:cubicBezTo>
                    <a:cubicBezTo>
                      <a:pt x="323142" y="440804"/>
                      <a:pt x="312989" y="441943"/>
                      <a:pt x="302941" y="443618"/>
                    </a:cubicBezTo>
                    <a:cubicBezTo>
                      <a:pt x="298859" y="402803"/>
                      <a:pt x="306698" y="401843"/>
                      <a:pt x="287868" y="378304"/>
                    </a:cubicBezTo>
                    <a:cubicBezTo>
                      <a:pt x="284909" y="374605"/>
                      <a:pt x="281169" y="371605"/>
                      <a:pt x="277820" y="368255"/>
                    </a:cubicBezTo>
                    <a:cubicBezTo>
                      <a:pt x="276145" y="363231"/>
                      <a:pt x="275521" y="357724"/>
                      <a:pt x="272796" y="353183"/>
                    </a:cubicBezTo>
                    <a:cubicBezTo>
                      <a:pt x="270359" y="349121"/>
                      <a:pt x="264865" y="347372"/>
                      <a:pt x="262747" y="343135"/>
                    </a:cubicBezTo>
                    <a:cubicBezTo>
                      <a:pt x="258010" y="333661"/>
                      <a:pt x="256048" y="323038"/>
                      <a:pt x="252699" y="312989"/>
                    </a:cubicBezTo>
                    <a:lnTo>
                      <a:pt x="247675" y="297917"/>
                    </a:lnTo>
                    <a:cubicBezTo>
                      <a:pt x="243723" y="286060"/>
                      <a:pt x="244098" y="279693"/>
                      <a:pt x="232602" y="272796"/>
                    </a:cubicBezTo>
                    <a:cubicBezTo>
                      <a:pt x="228061" y="270071"/>
                      <a:pt x="222554" y="269447"/>
                      <a:pt x="217530" y="267772"/>
                    </a:cubicBezTo>
                    <a:cubicBezTo>
                      <a:pt x="214180" y="264423"/>
                      <a:pt x="211543" y="260161"/>
                      <a:pt x="207481" y="257724"/>
                    </a:cubicBezTo>
                    <a:cubicBezTo>
                      <a:pt x="175119" y="238307"/>
                      <a:pt x="209998" y="269869"/>
                      <a:pt x="177336" y="242651"/>
                    </a:cubicBezTo>
                    <a:cubicBezTo>
                      <a:pt x="152245" y="221742"/>
                      <a:pt x="173681" y="231384"/>
                      <a:pt x="147191" y="222554"/>
                    </a:cubicBezTo>
                    <a:cubicBezTo>
                      <a:pt x="118308" y="203298"/>
                      <a:pt x="127477" y="206433"/>
                      <a:pt x="71829" y="202458"/>
                    </a:cubicBezTo>
                    <a:cubicBezTo>
                      <a:pt x="48383" y="200783"/>
                      <a:pt x="23096" y="206692"/>
                      <a:pt x="1490" y="197433"/>
                    </a:cubicBezTo>
                    <a:cubicBezTo>
                      <a:pt x="-6206" y="194135"/>
                      <a:pt x="18237" y="163939"/>
                      <a:pt x="21587" y="157240"/>
                    </a:cubicBezTo>
                    <a:close/>
                  </a:path>
                </a:pathLst>
              </a:cu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4" name="Ellipse 153"/>
              <p:cNvSpPr/>
              <p:nvPr/>
            </p:nvSpPr>
            <p:spPr bwMode="auto">
              <a:xfrm>
                <a:off x="5353153" y="2620372"/>
                <a:ext cx="481788" cy="402637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5" name="Rectangle 79"/>
              <p:cNvSpPr>
                <a:spLocks noChangeArrowheads="1"/>
              </p:cNvSpPr>
              <p:nvPr/>
            </p:nvSpPr>
            <p:spPr bwMode="auto">
              <a:xfrm>
                <a:off x="10240525" y="4242965"/>
                <a:ext cx="538964" cy="3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 dirty="0"/>
                  <a:t>102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813135" y="1915148"/>
                <a:ext cx="521363" cy="125609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57" name="ZoneTexte 156"/>
              <p:cNvSpPr txBox="1"/>
              <p:nvPr/>
            </p:nvSpPr>
            <p:spPr bwMode="auto">
              <a:xfrm>
                <a:off x="4624376" y="1635658"/>
                <a:ext cx="1118896" cy="307777"/>
              </a:xfrm>
              <a:prstGeom prst="rect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400" b="1" dirty="0"/>
                  <a:t>Virtual DATA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 rot="21399718">
                <a:off x="7124090" y="4328967"/>
                <a:ext cx="1283289" cy="255557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 rot="1069317">
                <a:off x="8548440" y="3830004"/>
                <a:ext cx="906795" cy="1011755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 rot="20594583">
                <a:off x="7662295" y="3060864"/>
                <a:ext cx="521363" cy="264983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62" name="ZoneTexte 121"/>
              <p:cNvSpPr txBox="1">
                <a:spLocks noChangeArrowheads="1"/>
              </p:cNvSpPr>
              <p:nvPr/>
            </p:nvSpPr>
            <p:spPr bwMode="auto">
              <a:xfrm>
                <a:off x="7958663" y="4424794"/>
                <a:ext cx="737037" cy="333596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 err="1"/>
                  <a:t>Health</a:t>
                </a:r>
                <a:endParaRPr lang="fr-FR" altLang="fr-FR" sz="1400" b="1" dirty="0"/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 rot="20640000">
                <a:off x="7972016" y="3448015"/>
                <a:ext cx="557498" cy="149699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 rot="276741">
                <a:off x="6087879" y="1820260"/>
                <a:ext cx="154861" cy="24949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 rot="374226">
                <a:off x="6086159" y="2111054"/>
                <a:ext cx="616001" cy="86034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209</a:t>
                </a:r>
                <a:r>
                  <a:rPr lang="fr-FR" sz="1400" b="1" dirty="0"/>
                  <a:t> 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6626450" y="1877042"/>
                <a:ext cx="99799" cy="266704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 rot="252680">
                <a:off x="6316729" y="1861556"/>
                <a:ext cx="232290" cy="14625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/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6726249" y="1756595"/>
                <a:ext cx="106682" cy="120447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 rot="247069">
                <a:off x="1541863" y="2644462"/>
                <a:ext cx="1409231" cy="9807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3603228" y="1784126"/>
                <a:ext cx="301118" cy="117006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72" name="ZoneTexte 144"/>
              <p:cNvSpPr txBox="1">
                <a:spLocks noChangeArrowheads="1"/>
              </p:cNvSpPr>
              <p:nvPr/>
            </p:nvSpPr>
            <p:spPr bwMode="auto">
              <a:xfrm>
                <a:off x="6649680" y="4798598"/>
                <a:ext cx="1068538" cy="333810"/>
              </a:xfrm>
              <a:prstGeom prst="rect">
                <a:avLst/>
              </a:prstGeom>
              <a:solidFill>
                <a:schemeClr val="bg1">
                  <a:alpha val="5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/>
                  <a:t>Supra Tech</a:t>
                </a:r>
              </a:p>
            </p:txBody>
          </p:sp>
          <p:sp>
            <p:nvSpPr>
              <p:cNvPr id="173" name="ZoneTexte 121"/>
              <p:cNvSpPr txBox="1">
                <a:spLocks noChangeArrowheads="1"/>
              </p:cNvSpPr>
              <p:nvPr/>
            </p:nvSpPr>
            <p:spPr bwMode="auto">
              <a:xfrm>
                <a:off x="8363108" y="1387707"/>
                <a:ext cx="608116" cy="333596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/>
                  <a:t>ALTO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227749" y="2604792"/>
                <a:ext cx="429510" cy="79099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 rot="205166">
                <a:off x="1653221" y="2337677"/>
                <a:ext cx="888956" cy="202195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908408" y="2750855"/>
                <a:ext cx="453077" cy="169905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ZoneTexte 92"/>
              <p:cNvSpPr txBox="1">
                <a:spLocks noChangeArrowheads="1"/>
              </p:cNvSpPr>
              <p:nvPr/>
            </p:nvSpPr>
            <p:spPr bwMode="auto">
              <a:xfrm>
                <a:off x="7395240" y="2691592"/>
                <a:ext cx="698813" cy="333596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/>
                  <a:t>SCALP</a:t>
                </a:r>
              </a:p>
            </p:txBody>
          </p:sp>
          <p:sp>
            <p:nvSpPr>
              <p:cNvPr id="178" name="ZoneTexte 121"/>
              <p:cNvSpPr txBox="1">
                <a:spLocks noChangeArrowheads="1"/>
              </p:cNvSpPr>
              <p:nvPr/>
            </p:nvSpPr>
            <p:spPr bwMode="auto">
              <a:xfrm>
                <a:off x="4882469" y="2773821"/>
                <a:ext cx="627577" cy="333596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/>
                  <a:t>PRAE</a:t>
                </a:r>
              </a:p>
            </p:txBody>
          </p:sp>
          <p:sp>
            <p:nvSpPr>
              <p:cNvPr id="179" name="ZoneTexte 178"/>
              <p:cNvSpPr txBox="1"/>
              <p:nvPr/>
            </p:nvSpPr>
            <p:spPr bwMode="auto">
              <a:xfrm>
                <a:off x="1739944" y="1838800"/>
                <a:ext cx="839396" cy="461665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200" b="1" dirty="0" err="1"/>
                  <a:t>Mecanical</a:t>
                </a:r>
                <a:endParaRPr lang="fr-FR" sz="1200" b="1" dirty="0"/>
              </a:p>
              <a:p>
                <a:pPr algn="ctr">
                  <a:defRPr/>
                </a:pPr>
                <a:r>
                  <a:rPr lang="fr-FR" sz="1200" b="1" dirty="0"/>
                  <a:t>Workshop</a:t>
                </a:r>
              </a:p>
            </p:txBody>
          </p:sp>
          <p:sp>
            <p:nvSpPr>
              <p:cNvPr id="180" name="ZoneTexte 121"/>
              <p:cNvSpPr txBox="1">
                <a:spLocks noChangeArrowheads="1"/>
              </p:cNvSpPr>
              <p:nvPr/>
            </p:nvSpPr>
            <p:spPr bwMode="auto">
              <a:xfrm>
                <a:off x="2789031" y="2710962"/>
                <a:ext cx="1223531" cy="333596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/>
                  <a:t>PHIL/</a:t>
                </a:r>
                <a:r>
                  <a:rPr lang="fr-FR" altLang="fr-FR" sz="1400" b="1" dirty="0" err="1"/>
                  <a:t>LaseriX</a:t>
                </a:r>
                <a:endParaRPr lang="fr-FR" altLang="fr-FR" sz="1400" b="1" dirty="0"/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>
                <a:off x="5030522" y="2355969"/>
                <a:ext cx="499004" cy="3302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690" b="1" dirty="0">
                    <a:solidFill>
                      <a:schemeClr val="bg1"/>
                    </a:solidFill>
                  </a:rPr>
                  <a:t>Science</a:t>
                </a:r>
              </a:p>
              <a:p>
                <a:pPr algn="ctr">
                  <a:defRPr/>
                </a:pPr>
                <a:r>
                  <a:rPr lang="fr-FR" sz="690" b="1" dirty="0">
                    <a:solidFill>
                      <a:schemeClr val="bg1"/>
                    </a:solidFill>
                  </a:rPr>
                  <a:t>ACO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 bwMode="auto">
              <a:xfrm>
                <a:off x="5831274" y="2757511"/>
                <a:ext cx="660738" cy="333810"/>
              </a:xfrm>
              <a:prstGeom prst="rect">
                <a:avLst/>
              </a:prstGeom>
              <a:solidFill>
                <a:schemeClr val="bg2">
                  <a:alpha val="58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400" b="1" dirty="0"/>
                  <a:t>IGLEX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 rot="19736504">
                <a:off x="7108800" y="5148792"/>
                <a:ext cx="493392" cy="497018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106</a:t>
                </a:r>
              </a:p>
            </p:txBody>
          </p:sp>
          <p:sp>
            <p:nvSpPr>
              <p:cNvPr id="184" name="ZoneTexte 183"/>
              <p:cNvSpPr txBox="1"/>
              <p:nvPr/>
            </p:nvSpPr>
            <p:spPr bwMode="auto">
              <a:xfrm>
                <a:off x="9124302" y="2111706"/>
                <a:ext cx="839396" cy="461665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200" b="1" dirty="0" err="1"/>
                  <a:t>Mecanical</a:t>
                </a:r>
                <a:endParaRPr lang="fr-FR" sz="1200" b="1" dirty="0"/>
              </a:p>
              <a:p>
                <a:pPr algn="ctr">
                  <a:defRPr/>
                </a:pPr>
                <a:r>
                  <a:rPr lang="fr-FR" sz="1200" b="1" dirty="0"/>
                  <a:t>Workshop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694135" y="2110016"/>
                <a:ext cx="106682" cy="120447"/>
              </a:xfrm>
              <a:prstGeom prst="rect">
                <a:avLst/>
              </a:prstGeom>
              <a:solidFill>
                <a:srgbClr val="FF66FF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186" name="ZoneTexte 185"/>
              <p:cNvSpPr txBox="1"/>
              <p:nvPr/>
            </p:nvSpPr>
            <p:spPr bwMode="auto">
              <a:xfrm>
                <a:off x="5399789" y="2175509"/>
                <a:ext cx="1066318" cy="400110"/>
              </a:xfrm>
              <a:prstGeom prst="rect">
                <a:avLst/>
              </a:prstGeom>
              <a:solidFill>
                <a:schemeClr val="bg2">
                  <a:alpha val="58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000" b="1" dirty="0"/>
                  <a:t>Vacuum/Surface</a:t>
                </a:r>
              </a:p>
              <a:p>
                <a:pPr algn="ctr">
                  <a:defRPr/>
                </a:pPr>
                <a:r>
                  <a:rPr lang="fr-FR" sz="1000" b="1" dirty="0" err="1"/>
                  <a:t>Worskshop</a:t>
                </a:r>
                <a:endParaRPr lang="fr-FR" sz="1000" b="1" dirty="0"/>
              </a:p>
            </p:txBody>
          </p:sp>
          <p:cxnSp>
            <p:nvCxnSpPr>
              <p:cNvPr id="187" name="Connecteur droit 186"/>
              <p:cNvCxnSpPr/>
              <p:nvPr/>
            </p:nvCxnSpPr>
            <p:spPr bwMode="auto">
              <a:xfrm>
                <a:off x="8930430" y="5643592"/>
                <a:ext cx="1916829" cy="0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ZoneTexte 187"/>
              <p:cNvSpPr txBox="1"/>
              <p:nvPr/>
            </p:nvSpPr>
            <p:spPr bwMode="auto">
              <a:xfrm>
                <a:off x="9472442" y="5478408"/>
                <a:ext cx="769140" cy="36650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7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600" b="1" dirty="0">
                    <a:solidFill>
                      <a:schemeClr val="bg1"/>
                    </a:solidFill>
                  </a:rPr>
                  <a:t>150 m</a:t>
                </a:r>
              </a:p>
            </p:txBody>
          </p:sp>
          <p:cxnSp>
            <p:nvCxnSpPr>
              <p:cNvPr id="189" name="Connecteur droit 188"/>
              <p:cNvCxnSpPr/>
              <p:nvPr/>
            </p:nvCxnSpPr>
            <p:spPr bwMode="auto">
              <a:xfrm>
                <a:off x="8930430" y="5483570"/>
                <a:ext cx="0" cy="30283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necteur droit 189"/>
              <p:cNvCxnSpPr/>
              <p:nvPr/>
            </p:nvCxnSpPr>
            <p:spPr bwMode="auto">
              <a:xfrm>
                <a:off x="10814566" y="5490453"/>
                <a:ext cx="0" cy="301117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cteur droit 190"/>
              <p:cNvCxnSpPr/>
              <p:nvPr/>
            </p:nvCxnSpPr>
            <p:spPr bwMode="auto">
              <a:xfrm rot="5400000">
                <a:off x="407143" y="4988423"/>
                <a:ext cx="1916829" cy="0"/>
              </a:xfrm>
              <a:prstGeom prst="line">
                <a:avLst/>
              </a:prstGeom>
              <a:ln w="762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ZoneTexte 191"/>
              <p:cNvSpPr txBox="1"/>
              <p:nvPr/>
            </p:nvSpPr>
            <p:spPr bwMode="auto">
              <a:xfrm rot="5400000">
                <a:off x="949155" y="4823239"/>
                <a:ext cx="769140" cy="36650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7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600" b="1" dirty="0">
                    <a:solidFill>
                      <a:schemeClr val="bg1"/>
                    </a:solidFill>
                  </a:rPr>
                  <a:t>150 m</a:t>
                </a:r>
              </a:p>
            </p:txBody>
          </p:sp>
          <p:cxnSp>
            <p:nvCxnSpPr>
              <p:cNvPr id="193" name="Connecteur droit 192"/>
              <p:cNvCxnSpPr/>
              <p:nvPr/>
            </p:nvCxnSpPr>
            <p:spPr bwMode="auto">
              <a:xfrm rot="5400000">
                <a:off x="1372150" y="5704614"/>
                <a:ext cx="0" cy="302838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 bwMode="auto">
              <a:xfrm rot="5400000">
                <a:off x="1373010" y="3821749"/>
                <a:ext cx="0" cy="301117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 bwMode="auto">
              <a:xfrm rot="3130648">
                <a:off x="7260120" y="5539298"/>
                <a:ext cx="234871" cy="227106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/>
              </a:p>
            </p:txBody>
          </p:sp>
          <p:sp>
            <p:nvSpPr>
              <p:cNvPr id="99" name="ZoneTexte 121"/>
              <p:cNvSpPr txBox="1">
                <a:spLocks noChangeArrowheads="1"/>
              </p:cNvSpPr>
              <p:nvPr/>
            </p:nvSpPr>
            <p:spPr bwMode="auto">
              <a:xfrm>
                <a:off x="4872156" y="3064569"/>
                <a:ext cx="1178149" cy="386649"/>
              </a:xfrm>
              <a:prstGeom prst="rect">
                <a:avLst/>
              </a:prstGeom>
              <a:solidFill>
                <a:schemeClr val="bg2">
                  <a:alpha val="65097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400" b="1" dirty="0" err="1" smtClean="0"/>
                  <a:t>SuperACO</a:t>
                </a:r>
                <a:endParaRPr lang="fr-FR" altLang="fr-FR" sz="1400" b="1" dirty="0"/>
              </a:p>
            </p:txBody>
          </p:sp>
        </p:grpSp>
        <p:sp>
          <p:nvSpPr>
            <p:cNvPr id="197" name="Rectangle 196"/>
            <p:cNvSpPr/>
            <p:nvPr>
              <p:custDataLst>
                <p:tags r:id="rId2"/>
              </p:custDataLst>
            </p:nvPr>
          </p:nvSpPr>
          <p:spPr>
            <a:xfrm>
              <a:off x="6691109" y="937514"/>
              <a:ext cx="498859" cy="125895"/>
            </a:xfrm>
            <a:prstGeom prst="rect">
              <a:avLst/>
            </a:prstGeom>
            <a:solidFill>
              <a:srgbClr val="6CFAEC"/>
            </a:solidFill>
            <a:ln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Ellipse 197"/>
            <p:cNvSpPr/>
            <p:nvPr>
              <p:custDataLst>
                <p:tags r:id="rId3"/>
              </p:custDataLst>
            </p:nvPr>
          </p:nvSpPr>
          <p:spPr>
            <a:xfrm>
              <a:off x="9895341" y="533757"/>
              <a:ext cx="747395" cy="463479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Ellipse 198"/>
            <p:cNvSpPr/>
            <p:nvPr>
              <p:custDataLst>
                <p:tags r:id="rId4"/>
              </p:custDataLst>
            </p:nvPr>
          </p:nvSpPr>
          <p:spPr>
            <a:xfrm>
              <a:off x="5436868" y="1603115"/>
              <a:ext cx="1916566" cy="463479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Ellipse 200"/>
            <p:cNvSpPr/>
            <p:nvPr>
              <p:custDataLst>
                <p:tags r:id="rId5"/>
              </p:custDataLst>
            </p:nvPr>
          </p:nvSpPr>
          <p:spPr>
            <a:xfrm>
              <a:off x="8142247" y="708963"/>
              <a:ext cx="747395" cy="635366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Forme libre 202"/>
            <p:cNvSpPr/>
            <p:nvPr>
              <p:custDataLst>
                <p:tags r:id="rId6"/>
              </p:custDataLst>
            </p:nvPr>
          </p:nvSpPr>
          <p:spPr>
            <a:xfrm>
              <a:off x="5958661" y="970137"/>
              <a:ext cx="5802985" cy="1900594"/>
            </a:xfrm>
            <a:custGeom>
              <a:avLst/>
              <a:gdLst>
                <a:gd name="connsiteX0" fmla="*/ 0 w 5734050"/>
                <a:gd name="connsiteY0" fmla="*/ 505164 h 2086314"/>
                <a:gd name="connsiteX1" fmla="*/ 771525 w 5734050"/>
                <a:gd name="connsiteY1" fmla="*/ 457539 h 2086314"/>
                <a:gd name="connsiteX2" fmla="*/ 1247775 w 5734050"/>
                <a:gd name="connsiteY2" fmla="*/ 552789 h 2086314"/>
                <a:gd name="connsiteX3" fmla="*/ 1457325 w 5734050"/>
                <a:gd name="connsiteY3" fmla="*/ 390864 h 2086314"/>
                <a:gd name="connsiteX4" fmla="*/ 1752600 w 5734050"/>
                <a:gd name="connsiteY4" fmla="*/ 400389 h 2086314"/>
                <a:gd name="connsiteX5" fmla="*/ 1857375 w 5734050"/>
                <a:gd name="connsiteY5" fmla="*/ 339 h 2086314"/>
                <a:gd name="connsiteX6" fmla="*/ 2305050 w 5734050"/>
                <a:gd name="connsiteY6" fmla="*/ 476589 h 2086314"/>
                <a:gd name="connsiteX7" fmla="*/ 3352800 w 5734050"/>
                <a:gd name="connsiteY7" fmla="*/ 638514 h 2086314"/>
                <a:gd name="connsiteX8" fmla="*/ 3943350 w 5734050"/>
                <a:gd name="connsiteY8" fmla="*/ 409914 h 2086314"/>
                <a:gd name="connsiteX9" fmla="*/ 4105275 w 5734050"/>
                <a:gd name="connsiteY9" fmla="*/ 1305264 h 2086314"/>
                <a:gd name="connsiteX10" fmla="*/ 4572000 w 5734050"/>
                <a:gd name="connsiteY10" fmla="*/ 1638639 h 2086314"/>
                <a:gd name="connsiteX11" fmla="*/ 4876800 w 5734050"/>
                <a:gd name="connsiteY11" fmla="*/ 1581489 h 2086314"/>
                <a:gd name="connsiteX12" fmla="*/ 5734050 w 5734050"/>
                <a:gd name="connsiteY12" fmla="*/ 2086314 h 2086314"/>
                <a:gd name="connsiteX13" fmla="*/ 5734050 w 5734050"/>
                <a:gd name="connsiteY13" fmla="*/ 2086314 h 20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34050" h="2086314">
                  <a:moveTo>
                    <a:pt x="0" y="505164"/>
                  </a:moveTo>
                  <a:cubicBezTo>
                    <a:pt x="281781" y="477382"/>
                    <a:pt x="563563" y="449601"/>
                    <a:pt x="771525" y="457539"/>
                  </a:cubicBezTo>
                  <a:cubicBezTo>
                    <a:pt x="979488" y="465476"/>
                    <a:pt x="1133475" y="563901"/>
                    <a:pt x="1247775" y="552789"/>
                  </a:cubicBezTo>
                  <a:cubicBezTo>
                    <a:pt x="1362075" y="541677"/>
                    <a:pt x="1373188" y="416264"/>
                    <a:pt x="1457325" y="390864"/>
                  </a:cubicBezTo>
                  <a:cubicBezTo>
                    <a:pt x="1541463" y="365464"/>
                    <a:pt x="1685925" y="465476"/>
                    <a:pt x="1752600" y="400389"/>
                  </a:cubicBezTo>
                  <a:cubicBezTo>
                    <a:pt x="1819275" y="335302"/>
                    <a:pt x="1765300" y="-12361"/>
                    <a:pt x="1857375" y="339"/>
                  </a:cubicBezTo>
                  <a:cubicBezTo>
                    <a:pt x="1949450" y="13039"/>
                    <a:pt x="2055813" y="370227"/>
                    <a:pt x="2305050" y="476589"/>
                  </a:cubicBezTo>
                  <a:cubicBezTo>
                    <a:pt x="2554287" y="582951"/>
                    <a:pt x="3079750" y="649626"/>
                    <a:pt x="3352800" y="638514"/>
                  </a:cubicBezTo>
                  <a:cubicBezTo>
                    <a:pt x="3625850" y="627402"/>
                    <a:pt x="3817938" y="298789"/>
                    <a:pt x="3943350" y="409914"/>
                  </a:cubicBezTo>
                  <a:cubicBezTo>
                    <a:pt x="4068762" y="521039"/>
                    <a:pt x="4000500" y="1100477"/>
                    <a:pt x="4105275" y="1305264"/>
                  </a:cubicBezTo>
                  <a:cubicBezTo>
                    <a:pt x="4210050" y="1510051"/>
                    <a:pt x="4443413" y="1592602"/>
                    <a:pt x="4572000" y="1638639"/>
                  </a:cubicBezTo>
                  <a:cubicBezTo>
                    <a:pt x="4700587" y="1684676"/>
                    <a:pt x="4683125" y="1506877"/>
                    <a:pt x="4876800" y="1581489"/>
                  </a:cubicBezTo>
                  <a:cubicBezTo>
                    <a:pt x="5070475" y="1656101"/>
                    <a:pt x="5734050" y="2086314"/>
                    <a:pt x="5734050" y="2086314"/>
                  </a:cubicBezTo>
                  <a:lnTo>
                    <a:pt x="5734050" y="2086314"/>
                  </a:lnTo>
                </a:path>
              </a:pathLst>
            </a:cu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Forme libre 204"/>
            <p:cNvSpPr/>
            <p:nvPr>
              <p:custDataLst>
                <p:tags r:id="rId7"/>
              </p:custDataLst>
            </p:nvPr>
          </p:nvSpPr>
          <p:spPr>
            <a:xfrm>
              <a:off x="7143750" y="1419225"/>
              <a:ext cx="1790700" cy="2400300"/>
            </a:xfrm>
            <a:custGeom>
              <a:avLst/>
              <a:gdLst>
                <a:gd name="connsiteX0" fmla="*/ 0 w 1790700"/>
                <a:gd name="connsiteY0" fmla="*/ 0 h 2400300"/>
                <a:gd name="connsiteX1" fmla="*/ 266700 w 1790700"/>
                <a:gd name="connsiteY1" fmla="*/ 1247775 h 2400300"/>
                <a:gd name="connsiteX2" fmla="*/ 257175 w 1790700"/>
                <a:gd name="connsiteY2" fmla="*/ 1247775 h 2400300"/>
                <a:gd name="connsiteX3" fmla="*/ 552450 w 1790700"/>
                <a:gd name="connsiteY3" fmla="*/ 1771650 h 2400300"/>
                <a:gd name="connsiteX4" fmla="*/ 1790700 w 1790700"/>
                <a:gd name="connsiteY4" fmla="*/ 2400300 h 2400300"/>
                <a:gd name="connsiteX5" fmla="*/ 1790700 w 1790700"/>
                <a:gd name="connsiteY5" fmla="*/ 24003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2400300">
                  <a:moveTo>
                    <a:pt x="0" y="0"/>
                  </a:moveTo>
                  <a:cubicBezTo>
                    <a:pt x="88900" y="415925"/>
                    <a:pt x="223838" y="1039813"/>
                    <a:pt x="266700" y="1247775"/>
                  </a:cubicBezTo>
                  <a:cubicBezTo>
                    <a:pt x="309562" y="1455737"/>
                    <a:pt x="209550" y="1160462"/>
                    <a:pt x="257175" y="1247775"/>
                  </a:cubicBezTo>
                  <a:cubicBezTo>
                    <a:pt x="304800" y="1335088"/>
                    <a:pt x="296863" y="1579563"/>
                    <a:pt x="552450" y="1771650"/>
                  </a:cubicBezTo>
                  <a:cubicBezTo>
                    <a:pt x="808038" y="1963738"/>
                    <a:pt x="1790700" y="2400300"/>
                    <a:pt x="1790700" y="2400300"/>
                  </a:cubicBezTo>
                  <a:lnTo>
                    <a:pt x="1790700" y="2400300"/>
                  </a:lnTo>
                </a:path>
              </a:pathLst>
            </a:cu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Forme libre 205"/>
            <p:cNvSpPr/>
            <p:nvPr>
              <p:custDataLst>
                <p:tags r:id="rId8"/>
              </p:custDataLst>
            </p:nvPr>
          </p:nvSpPr>
          <p:spPr>
            <a:xfrm>
              <a:off x="5391150" y="1400175"/>
              <a:ext cx="409575" cy="38100"/>
            </a:xfrm>
            <a:custGeom>
              <a:avLst/>
              <a:gdLst>
                <a:gd name="connsiteX0" fmla="*/ 409575 w 409575"/>
                <a:gd name="connsiteY0" fmla="*/ 0 h 38100"/>
                <a:gd name="connsiteX1" fmla="*/ 0 w 409575"/>
                <a:gd name="connsiteY1" fmla="*/ 38100 h 38100"/>
                <a:gd name="connsiteX2" fmla="*/ 0 w 409575"/>
                <a:gd name="connsiteY2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8100">
                  <a:moveTo>
                    <a:pt x="409575" y="0"/>
                  </a:moveTo>
                  <a:lnTo>
                    <a:pt x="0" y="38100"/>
                  </a:lnTo>
                  <a:lnTo>
                    <a:pt x="0" y="38100"/>
                  </a:lnTo>
                </a:path>
              </a:pathLst>
            </a:cu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Forme libre 206"/>
            <p:cNvSpPr/>
            <p:nvPr>
              <p:custDataLst>
                <p:tags r:id="rId9"/>
              </p:custDataLst>
            </p:nvPr>
          </p:nvSpPr>
          <p:spPr>
            <a:xfrm>
              <a:off x="9610794" y="2348514"/>
              <a:ext cx="1040059" cy="651027"/>
            </a:xfrm>
            <a:custGeom>
              <a:avLst/>
              <a:gdLst>
                <a:gd name="connsiteX0" fmla="*/ 0 w 990600"/>
                <a:gd name="connsiteY0" fmla="*/ 550333 h 550333"/>
                <a:gd name="connsiteX1" fmla="*/ 571500 w 990600"/>
                <a:gd name="connsiteY1" fmla="*/ 16933 h 550333"/>
                <a:gd name="connsiteX2" fmla="*/ 847725 w 990600"/>
                <a:gd name="connsiteY2" fmla="*/ 121708 h 550333"/>
                <a:gd name="connsiteX3" fmla="*/ 990600 w 990600"/>
                <a:gd name="connsiteY3" fmla="*/ 7408 h 550333"/>
                <a:gd name="connsiteX4" fmla="*/ 990600 w 990600"/>
                <a:gd name="connsiteY4" fmla="*/ 7408 h 550333"/>
                <a:gd name="connsiteX5" fmla="*/ 990600 w 990600"/>
                <a:gd name="connsiteY5" fmla="*/ 7408 h 55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600" h="550333">
                  <a:moveTo>
                    <a:pt x="0" y="550333"/>
                  </a:moveTo>
                  <a:cubicBezTo>
                    <a:pt x="215106" y="319351"/>
                    <a:pt x="430213" y="88370"/>
                    <a:pt x="571500" y="16933"/>
                  </a:cubicBezTo>
                  <a:cubicBezTo>
                    <a:pt x="712787" y="-54504"/>
                    <a:pt x="777875" y="123295"/>
                    <a:pt x="847725" y="121708"/>
                  </a:cubicBezTo>
                  <a:cubicBezTo>
                    <a:pt x="917575" y="120120"/>
                    <a:pt x="990600" y="7408"/>
                    <a:pt x="990600" y="7408"/>
                  </a:cubicBezTo>
                  <a:lnTo>
                    <a:pt x="990600" y="7408"/>
                  </a:lnTo>
                  <a:lnTo>
                    <a:pt x="990600" y="7408"/>
                  </a:lnTo>
                </a:path>
              </a:pathLst>
            </a:cu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Forme libre 207"/>
            <p:cNvSpPr/>
            <p:nvPr>
              <p:custDataLst>
                <p:tags r:id="rId10"/>
              </p:custDataLst>
            </p:nvPr>
          </p:nvSpPr>
          <p:spPr>
            <a:xfrm>
              <a:off x="9124950" y="2184404"/>
              <a:ext cx="403073" cy="219075"/>
            </a:xfrm>
            <a:custGeom>
              <a:avLst/>
              <a:gdLst>
                <a:gd name="connsiteX0" fmla="*/ 0 w 403073"/>
                <a:gd name="connsiteY0" fmla="*/ 219075 h 219075"/>
                <a:gd name="connsiteX1" fmla="*/ 390525 w 403073"/>
                <a:gd name="connsiteY1" fmla="*/ 152400 h 219075"/>
                <a:gd name="connsiteX2" fmla="*/ 314325 w 403073"/>
                <a:gd name="connsiteY2" fmla="*/ 0 h 219075"/>
                <a:gd name="connsiteX3" fmla="*/ 314325 w 403073"/>
                <a:gd name="connsiteY3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073" h="219075">
                  <a:moveTo>
                    <a:pt x="0" y="219075"/>
                  </a:moveTo>
                  <a:cubicBezTo>
                    <a:pt x="169069" y="203993"/>
                    <a:pt x="338138" y="188912"/>
                    <a:pt x="390525" y="152400"/>
                  </a:cubicBezTo>
                  <a:cubicBezTo>
                    <a:pt x="442912" y="115888"/>
                    <a:pt x="314325" y="0"/>
                    <a:pt x="314325" y="0"/>
                  </a:cubicBezTo>
                  <a:lnTo>
                    <a:pt x="314325" y="0"/>
                  </a:lnTo>
                </a:path>
              </a:pathLst>
            </a:cu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Ellipse 208"/>
            <p:cNvSpPr/>
            <p:nvPr>
              <p:custDataLst>
                <p:tags r:id="rId11"/>
              </p:custDataLst>
            </p:nvPr>
          </p:nvSpPr>
          <p:spPr>
            <a:xfrm>
              <a:off x="10902378" y="2867184"/>
              <a:ext cx="1188032" cy="463479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6208253" y="1089267"/>
              <a:ext cx="1129051" cy="218164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b="1" dirty="0" err="1"/>
                <a:t>Tecaching</a:t>
              </a:r>
              <a:r>
                <a:rPr lang="en-US" sz="800" b="1" dirty="0"/>
                <a:t> Building</a:t>
              </a:r>
            </a:p>
          </p:txBody>
        </p:sp>
        <p:sp>
          <p:nvSpPr>
            <p:cNvPr id="96" name="Rectangle 95"/>
            <p:cNvSpPr/>
            <p:nvPr>
              <p:custDataLst>
                <p:tags r:id="rId13"/>
              </p:custDataLst>
            </p:nvPr>
          </p:nvSpPr>
          <p:spPr bwMode="auto">
            <a:xfrm rot="193229">
              <a:off x="6352946" y="2328773"/>
              <a:ext cx="672967" cy="20635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/>
                <a:t>210</a:t>
              </a:r>
            </a:p>
          </p:txBody>
        </p:sp>
        <p:sp>
          <p:nvSpPr>
            <p:cNvPr id="98" name="Ellipse 97"/>
            <p:cNvSpPr/>
            <p:nvPr>
              <p:custDataLst>
                <p:tags r:id="rId14"/>
              </p:custDataLst>
            </p:nvPr>
          </p:nvSpPr>
          <p:spPr>
            <a:xfrm>
              <a:off x="7261226" y="1816360"/>
              <a:ext cx="842382" cy="463479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>
              <p:custDataLst>
                <p:tags r:id="rId15"/>
              </p:custDataLst>
            </p:nvPr>
          </p:nvSpPr>
          <p:spPr>
            <a:xfrm>
              <a:off x="7315731" y="379726"/>
              <a:ext cx="747395" cy="635366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Ellipse 263"/>
            <p:cNvSpPr/>
            <p:nvPr>
              <p:custDataLst>
                <p:tags r:id="rId16"/>
              </p:custDataLst>
            </p:nvPr>
          </p:nvSpPr>
          <p:spPr>
            <a:xfrm>
              <a:off x="11140014" y="1945737"/>
              <a:ext cx="747395" cy="463479"/>
            </a:xfrm>
            <a:prstGeom prst="ellipse">
              <a:avLst/>
            </a:prstGeom>
            <a:noFill/>
            <a:ln w="38100">
              <a:solidFill>
                <a:srgbClr val="6CF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3" name="Rectangle 262"/>
          <p:cNvSpPr/>
          <p:nvPr/>
        </p:nvSpPr>
        <p:spPr bwMode="auto">
          <a:xfrm rot="632331">
            <a:off x="5095762" y="2488934"/>
            <a:ext cx="172966" cy="165454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594068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22473</TotalTime>
  <Words>332</Words>
  <Application>Microsoft Office PowerPoint</Application>
  <PresentationFormat>Grand écran</PresentationFormat>
  <Paragraphs>195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Achille Stocchi</dc:creator>
  <cp:lastModifiedBy>Achille Stocchi</cp:lastModifiedBy>
  <cp:revision>399</cp:revision>
  <dcterms:created xsi:type="dcterms:W3CDTF">2018-12-17T16:53:27Z</dcterms:created>
  <dcterms:modified xsi:type="dcterms:W3CDTF">2019-02-19T14:34:03Z</dcterms:modified>
</cp:coreProperties>
</file>