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12"/>
  </p:notesMasterIdLst>
  <p:handoutMasterIdLst>
    <p:handoutMasterId r:id="rId13"/>
  </p:handoutMasterIdLst>
  <p:sldIdLst>
    <p:sldId id="256" r:id="rId2"/>
    <p:sldId id="433" r:id="rId3"/>
    <p:sldId id="478" r:id="rId4"/>
    <p:sldId id="487" r:id="rId5"/>
    <p:sldId id="481" r:id="rId6"/>
    <p:sldId id="482" r:id="rId7"/>
    <p:sldId id="445" r:id="rId8"/>
    <p:sldId id="442" r:id="rId9"/>
    <p:sldId id="443" r:id="rId10"/>
    <p:sldId id="49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2325" autoAdjust="0"/>
  </p:normalViewPr>
  <p:slideViewPr>
    <p:cSldViewPr>
      <p:cViewPr varScale="1">
        <p:scale>
          <a:sx n="111" d="100"/>
          <a:sy n="111" d="100"/>
        </p:scale>
        <p:origin x="540" y="108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3750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4B412-28D0-4027-9FBB-CA329049D30C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238AE-C861-498A-8B3A-D48ED18CDF4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6AB02-6EA1-42E9-BD32-2495191791F6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D32F6-85D0-4530-B289-8A311A13A954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D32F6-85D0-4530-B289-8A311A13A9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2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D32F6-85D0-4530-B289-8A311A13A9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D32F6-85D0-4530-B289-8A311A13A9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45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3B1-2786-40B3-81E5-7093213D898F}" type="datetime1">
              <a:rPr lang="en-GB" smtClean="0"/>
              <a:t>02/10/2019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19B3C-241F-4E67-A625-B09C0C72A63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2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909-56BB-4E36-AD82-CFE38D3CEC54}" type="datetime1">
              <a:rPr lang="en-GB" smtClean="0"/>
              <a:t>02/10/2019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08C-C80C-43BB-B87A-26BB9D7B760E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75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FE67-7ADD-4A37-8023-32C770B17561}" type="datetime1">
              <a:rPr lang="en-GB" smtClean="0"/>
              <a:t>02/10/2019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08C-C80C-43BB-B87A-26BB9D7B760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173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BA5B-9CA6-4F6D-869E-646A704EC68C}" type="datetime1">
              <a:rPr lang="en-GB" smtClean="0"/>
              <a:t>02/10/2019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08C-C80C-43BB-B87A-26BB9D7B760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764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  <p:pic>
        <p:nvPicPr>
          <p:cNvPr id="7" name="Picture 9" descr="C:\Users\chautard\Downloads\IPAC20\Logo5.tif"/>
          <p:cNvPicPr>
            <a:picLocks noChangeAspect="1" noChangeArrowheads="1"/>
          </p:cNvPicPr>
          <p:nvPr userDrawn="1"/>
        </p:nvPicPr>
        <p:blipFill>
          <a:blip r:embed="rId6" cstate="print"/>
          <a:stretch>
            <a:fillRect/>
          </a:stretch>
        </p:blipFill>
        <p:spPr bwMode="auto">
          <a:xfrm>
            <a:off x="9982200" y="9771"/>
            <a:ext cx="2194560" cy="1180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97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10" r:id="rId3"/>
    <p:sldLayoutId id="2147483711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5.jpg"/><Relationship Id="rId21" Type="http://schemas.openxmlformats.org/officeDocument/2006/relationships/image" Target="../media/image23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gi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5" b="5017"/>
          <a:stretch/>
        </p:blipFill>
        <p:spPr>
          <a:xfrm>
            <a:off x="119336" y="32614"/>
            <a:ext cx="3265287" cy="2060848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166460"/>
              </p:ext>
            </p:extLst>
          </p:nvPr>
        </p:nvGraphicFramePr>
        <p:xfrm>
          <a:off x="9364568" y="3207685"/>
          <a:ext cx="2606863" cy="3666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6" name="Acrobat Document" r:id="rId5" imgW="23136186" imgH="32536846" progId="AcroExch.Document.DC">
                  <p:embed/>
                </p:oleObj>
              </mc:Choice>
              <mc:Fallback>
                <p:oleObj name="Acrobat Document" r:id="rId5" imgW="23136186" imgH="3253684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364568" y="3207685"/>
                        <a:ext cx="2606863" cy="3666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518981" y="2624534"/>
            <a:ext cx="2130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IPAC20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271464" y="5241901"/>
            <a:ext cx="9144000" cy="727467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fr-FR" sz="2000" b="1" kern="0" dirty="0" smtClean="0">
                <a:solidFill>
                  <a:srgbClr val="7030A0"/>
                </a:solidFill>
                <a:latin typeface="Arial"/>
                <a:ea typeface="ＭＳ Ｐゴシック"/>
              </a:rPr>
              <a:t>F. Chautard for LOC team</a:t>
            </a:r>
          </a:p>
          <a:p>
            <a:pPr>
              <a:defRPr/>
            </a:pPr>
            <a:r>
              <a:rPr lang="fr-FR" sz="2000" b="1" kern="0" dirty="0" smtClean="0">
                <a:solidFill>
                  <a:srgbClr val="7030A0"/>
                </a:solidFill>
                <a:latin typeface="Arial"/>
                <a:ea typeface="ＭＳ Ｐゴシック"/>
              </a:rPr>
              <a:t>Chairman</a:t>
            </a:r>
            <a:endParaRPr lang="en-US" sz="2000" kern="0" dirty="0">
              <a:solidFill>
                <a:srgbClr val="7030A0"/>
              </a:solidFill>
              <a:latin typeface="Arial"/>
              <a:ea typeface="ＭＳ Ｐゴシック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19B3C-241F-4E67-A625-B09C0C72A63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1184" y="2564904"/>
            <a:ext cx="10515600" cy="1325563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fr-FR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Inscrivez </a:t>
            </a:r>
            <a:r>
              <a:rPr lang="fr-FR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vous !</a:t>
            </a:r>
            <a:endParaRPr lang="fr-FR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08C-C80C-43BB-B87A-26BB9D7B760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49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5724128" cy="764704"/>
          </a:xfrm>
        </p:spPr>
        <p:txBody>
          <a:bodyPr>
            <a:normAutofit/>
          </a:bodyPr>
          <a:lstStyle/>
          <a:p>
            <a:pPr algn="l"/>
            <a:r>
              <a:rPr lang="fr-FR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</a:rPr>
              <a:t>Calendrier IPAC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47528" y="908720"/>
            <a:ext cx="4608512" cy="5949280"/>
          </a:xfrm>
        </p:spPr>
        <p:txBody>
          <a:bodyPr>
            <a:normAutofit lnSpcReduction="10000"/>
          </a:bodyPr>
          <a:lstStyle/>
          <a:p>
            <a:pPr marL="342900" indent="-342900" algn="l">
              <a:tabLst>
                <a:tab pos="5671185" algn="l"/>
              </a:tabLst>
            </a:pPr>
            <a:r>
              <a:rPr lang="fr-FR" sz="24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2010 : Kyoto (Japon)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sz="24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2011 : San Sébastian (Espagne)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sz="24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2012 : Nouvelles Orléans (USA)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sz="24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2013 : Shanghai (Chine)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sz="24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2014 : Dresde (Allemagne)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sz="24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2015 : Richmond (USA)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sz="24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2016 : Busan (Corée du sud) 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sz="24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2017 : Copenhague (Danemark)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sz="24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2018 : Vancouver (Canada)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sz="24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2019 : Melbourne (Australie)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</a:rPr>
              <a:t>2020 : Caen (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11-15 mai 2020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Arial" pitchFamily="34" charset="0"/>
              </a:rPr>
              <a:t>2021 : Brésil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Arial" pitchFamily="34" charset="0"/>
              </a:rPr>
              <a:t>2022 : Thaïlande</a:t>
            </a:r>
          </a:p>
          <a:p>
            <a:pPr marL="342900" indent="-342900" algn="l">
              <a:tabLst>
                <a:tab pos="5671185" algn="l"/>
              </a:tabLst>
            </a:pPr>
            <a:r>
              <a:rPr lang="fr-FR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Arial" pitchFamily="34" charset="0"/>
              </a:rPr>
              <a:t>2023 : Venise</a:t>
            </a:r>
            <a:endParaRPr lang="fr-FR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/>
            </a:endParaRPr>
          </a:p>
          <a:p>
            <a:pPr algn="l">
              <a:tabLst>
                <a:tab pos="5671185" algn="l"/>
              </a:tabLst>
            </a:pPr>
            <a:endParaRPr lang="en-US" sz="24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19B3C-241F-4E67-A625-B09C0C72A63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8256240" y="3068960"/>
            <a:ext cx="366299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5671185" algn="l"/>
              </a:tabLst>
            </a:pPr>
            <a:r>
              <a:rPr 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</a:rPr>
              <a:t>IPAC :</a:t>
            </a:r>
          </a:p>
          <a:p>
            <a:pPr marL="342900" indent="-342900">
              <a:buFont typeface="Symbol"/>
              <a:buChar char=""/>
              <a:tabLst>
                <a:tab pos="5671185" algn="l"/>
              </a:tabLst>
            </a:pPr>
            <a:r>
              <a:rPr lang="fr-FR" sz="32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6 jours</a:t>
            </a:r>
          </a:p>
          <a:p>
            <a:pPr marL="342900" indent="-342900">
              <a:buFont typeface="Symbol"/>
              <a:buChar char=""/>
              <a:tabLst>
                <a:tab pos="5671185" algn="l"/>
              </a:tabLst>
            </a:pPr>
            <a:r>
              <a:rPr lang="fr-FR" sz="32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1300 congressistes</a:t>
            </a:r>
          </a:p>
          <a:p>
            <a:pPr marL="342900" indent="-342900">
              <a:buFont typeface="Symbol"/>
              <a:buChar char=""/>
              <a:tabLst>
                <a:tab pos="5671185" algn="l"/>
              </a:tabLst>
            </a:pPr>
            <a:r>
              <a:rPr lang="fr-FR" sz="3200" dirty="0" smtClean="0">
                <a:solidFill>
                  <a:srgbClr val="7030A0"/>
                </a:solidFill>
                <a:latin typeface="Calibri" pitchFamily="34" charset="0"/>
                <a:ea typeface="Times New Roman"/>
              </a:rPr>
              <a:t>120 </a:t>
            </a:r>
            <a:r>
              <a:rPr lang="fr-FR" sz="32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exposants</a:t>
            </a:r>
          </a:p>
          <a:p>
            <a:pPr marL="342900" indent="-342900">
              <a:buFont typeface="Symbol"/>
              <a:buChar char=""/>
              <a:tabLst>
                <a:tab pos="5671185" algn="l"/>
              </a:tabLst>
            </a:pPr>
            <a:r>
              <a:rPr lang="fr-FR" sz="3200" dirty="0" smtClean="0">
                <a:solidFill>
                  <a:srgbClr val="7030A0"/>
                </a:solidFill>
                <a:latin typeface="Calibri" pitchFamily="34" charset="0"/>
                <a:ea typeface="Times New Roman"/>
              </a:rPr>
              <a:t>&gt; 7800 </a:t>
            </a:r>
            <a:r>
              <a:rPr lang="fr-FR" sz="3200" dirty="0">
                <a:solidFill>
                  <a:srgbClr val="7030A0"/>
                </a:solidFill>
                <a:latin typeface="Calibri" pitchFamily="34" charset="0"/>
                <a:ea typeface="Times New Roman"/>
              </a:rPr>
              <a:t>nuitées</a:t>
            </a:r>
          </a:p>
          <a:p>
            <a:pPr marL="342900" indent="-342900">
              <a:buFont typeface="Symbol"/>
              <a:buChar char=""/>
              <a:tabLst>
                <a:tab pos="5671185" algn="l"/>
              </a:tabLst>
            </a:pPr>
            <a:r>
              <a:rPr lang="fr-FR" sz="3200" dirty="0" smtClean="0">
                <a:solidFill>
                  <a:srgbClr val="7030A0"/>
                </a:solidFill>
                <a:latin typeface="Calibri" pitchFamily="34" charset="0"/>
                <a:ea typeface="Times New Roman"/>
              </a:rPr>
              <a:t>&gt; 13 000 repas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329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46" y="44624"/>
            <a:ext cx="931577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defRPr>
            </a:lvl1pPr>
          </a:lstStyle>
          <a:p>
            <a:r>
              <a:rPr lang="en-GB" dirty="0" smtClean="0"/>
              <a:t>IPAC20 </a:t>
            </a:r>
            <a:r>
              <a:rPr lang="en-GB" dirty="0"/>
              <a:t>– Organisation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4943872" y="1292249"/>
            <a:ext cx="2788920" cy="3555673"/>
            <a:chOff x="-188222" y="1349175"/>
            <a:chExt cx="2788920" cy="355567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1" t="-232" r="6606" b="204"/>
            <a:stretch/>
          </p:blipFill>
          <p:spPr>
            <a:xfrm>
              <a:off x="335360" y="1356949"/>
              <a:ext cx="1706584" cy="25558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31448" y="1349175"/>
              <a:ext cx="1706584" cy="2555843"/>
            </a:xfrm>
            <a:prstGeom prst="rect">
              <a:avLst/>
            </a:prstGeom>
            <a:noFill/>
            <a:ln w="38100">
              <a:solidFill>
                <a:srgbClr val="372A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-188222" y="4166184"/>
              <a:ext cx="27889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Bourgeois" panose="02000506000000020004" pitchFamily="50" charset="0"/>
                </a:rPr>
                <a:t>Frederic Chautard, GANIL</a:t>
              </a:r>
            </a:p>
            <a:p>
              <a:pPr algn="ctr"/>
              <a:r>
                <a:rPr lang="fr-FR" sz="1400" dirty="0" smtClean="0">
                  <a:latin typeface="Bourgeois" panose="02000506000000020004" pitchFamily="50" charset="0"/>
                </a:rPr>
                <a:t>Local </a:t>
              </a:r>
              <a:r>
                <a:rPr lang="fr-FR" sz="1400" dirty="0" err="1" smtClean="0">
                  <a:latin typeface="Bourgeois" panose="02000506000000020004" pitchFamily="50" charset="0"/>
                </a:rPr>
                <a:t>Organising</a:t>
              </a:r>
              <a:r>
                <a:rPr lang="fr-FR" sz="1400" dirty="0" smtClean="0">
                  <a:latin typeface="Bourgeois" panose="02000506000000020004" pitchFamily="50" charset="0"/>
                </a:rPr>
                <a:t> </a:t>
              </a:r>
              <a:r>
                <a:rPr lang="fr-FR" sz="1400" dirty="0" err="1" smtClean="0">
                  <a:latin typeface="Bourgeois" panose="02000506000000020004" pitchFamily="50" charset="0"/>
                </a:rPr>
                <a:t>Committee</a:t>
              </a:r>
              <a:r>
                <a:rPr lang="fr-FR" sz="1400" dirty="0" smtClean="0">
                  <a:latin typeface="Bourgeois" panose="02000506000000020004" pitchFamily="50" charset="0"/>
                </a:rPr>
                <a:t> Chair</a:t>
              </a:r>
              <a:endParaRPr lang="fr-FR" sz="1400" dirty="0">
                <a:latin typeface="Bourgeois" panose="02000506000000020004" pitchFamily="50" charset="0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7328" y="1340768"/>
            <a:ext cx="2540531" cy="3324681"/>
            <a:chOff x="4799856" y="1340768"/>
            <a:chExt cx="2540531" cy="3324681"/>
          </a:xfrm>
        </p:grpSpPr>
        <p:pic>
          <p:nvPicPr>
            <p:cNvPr id="9" name="Grafi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30" y="1340768"/>
              <a:ext cx="1709500" cy="25642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218288" y="1350116"/>
              <a:ext cx="1706584" cy="2555843"/>
            </a:xfrm>
            <a:prstGeom prst="rect">
              <a:avLst/>
            </a:prstGeom>
            <a:noFill/>
            <a:ln w="38100">
              <a:solidFill>
                <a:srgbClr val="372A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799856" y="4142229"/>
              <a:ext cx="25405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Bourgeois" panose="02000506000000020004" pitchFamily="50" charset="0"/>
                </a:rPr>
                <a:t>Mike Seidel, PSI</a:t>
              </a:r>
            </a:p>
            <a:p>
              <a:pPr algn="ctr"/>
              <a:r>
                <a:rPr lang="de-DE" sz="1400" dirty="0" err="1">
                  <a:latin typeface="Bourgeois" panose="02000506000000020004" pitchFamily="50" charset="0"/>
                </a:rPr>
                <a:t>Organising</a:t>
              </a:r>
              <a:r>
                <a:rPr lang="de-DE" sz="1400" dirty="0">
                  <a:latin typeface="Bourgeois" panose="02000506000000020004" pitchFamily="50" charset="0"/>
                </a:rPr>
                <a:t> </a:t>
              </a:r>
              <a:r>
                <a:rPr lang="de-DE" sz="1400" dirty="0" err="1">
                  <a:latin typeface="Bourgeois" panose="02000506000000020004" pitchFamily="50" charset="0"/>
                </a:rPr>
                <a:t>Committee</a:t>
              </a:r>
              <a:r>
                <a:rPr lang="de-DE" sz="1400" dirty="0">
                  <a:latin typeface="Bourgeois" panose="02000506000000020004" pitchFamily="50" charset="0"/>
                </a:rPr>
                <a:t> </a:t>
              </a:r>
              <a:r>
                <a:rPr lang="de-DE" sz="1400" dirty="0" err="1">
                  <a:latin typeface="Bourgeois" panose="02000506000000020004" pitchFamily="50" charset="0"/>
                </a:rPr>
                <a:t>Chair</a:t>
              </a:r>
              <a:endParaRPr lang="de-CH" sz="1400" dirty="0">
                <a:latin typeface="Bourgeois" panose="02000506000000020004" pitchFamily="50" charset="0"/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2567608" y="1349176"/>
            <a:ext cx="2540531" cy="3555672"/>
            <a:chOff x="2423592" y="1349176"/>
            <a:chExt cx="2540531" cy="3555672"/>
          </a:xfrm>
        </p:grpSpPr>
        <p:sp>
          <p:nvSpPr>
            <p:cNvPr id="11" name="Rectangle 10"/>
            <p:cNvSpPr/>
            <p:nvPr/>
          </p:nvSpPr>
          <p:spPr>
            <a:xfrm>
              <a:off x="2840566" y="1349176"/>
              <a:ext cx="1706584" cy="25558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372A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423592" y="4166184"/>
              <a:ext cx="25405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Bourgeois" panose="02000506000000020004" pitchFamily="50" charset="0"/>
                </a:rPr>
                <a:t>Ralph Assmann, DESY</a:t>
              </a:r>
            </a:p>
            <a:p>
              <a:pPr algn="ctr"/>
              <a:r>
                <a:rPr lang="de-DE" sz="1400" dirty="0">
                  <a:latin typeface="Bourgeois" panose="02000506000000020004" pitchFamily="50" charset="0"/>
                </a:rPr>
                <a:t>Scientific </a:t>
              </a:r>
              <a:r>
                <a:rPr lang="de-DE" sz="1400" dirty="0" err="1">
                  <a:latin typeface="Bourgeois" panose="02000506000000020004" pitchFamily="50" charset="0"/>
                </a:rPr>
                <a:t>Program</a:t>
              </a:r>
              <a:r>
                <a:rPr lang="de-DE" sz="1400" dirty="0">
                  <a:latin typeface="Bourgeois" panose="02000506000000020004" pitchFamily="50" charset="0"/>
                </a:rPr>
                <a:t> </a:t>
              </a:r>
              <a:r>
                <a:rPr lang="de-DE" sz="1400" dirty="0" err="1">
                  <a:latin typeface="Bourgeois" panose="02000506000000020004" pitchFamily="50" charset="0"/>
                </a:rPr>
                <a:t>Committee</a:t>
              </a:r>
              <a:r>
                <a:rPr lang="de-DE" sz="1400" dirty="0">
                  <a:latin typeface="Bourgeois" panose="02000506000000020004" pitchFamily="50" charset="0"/>
                </a:rPr>
                <a:t> </a:t>
              </a:r>
              <a:r>
                <a:rPr lang="de-DE" sz="1400" dirty="0" err="1">
                  <a:latin typeface="Bourgeois" panose="02000506000000020004" pitchFamily="50" charset="0"/>
                </a:rPr>
                <a:t>Chair</a:t>
              </a:r>
              <a:endParaRPr lang="de-CH" sz="1400" dirty="0">
                <a:latin typeface="Bourgeois" panose="02000506000000020004" pitchFamily="50" charset="0"/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4"/>
            <a:srcRect l="34046" t="-3987" r="17323" b="-7386"/>
            <a:stretch/>
          </p:blipFill>
          <p:spPr>
            <a:xfrm>
              <a:off x="2870915" y="1647337"/>
              <a:ext cx="1625209" cy="1914111"/>
            </a:xfrm>
            <a:prstGeom prst="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7536160" y="1124744"/>
            <a:ext cx="4464496" cy="5064082"/>
            <a:chOff x="5735960" y="23522"/>
            <a:chExt cx="6408712" cy="6669360"/>
          </a:xfrm>
        </p:grpSpPr>
        <p:grpSp>
          <p:nvGrpSpPr>
            <p:cNvPr id="16" name="Groupe 15"/>
            <p:cNvGrpSpPr/>
            <p:nvPr/>
          </p:nvGrpSpPr>
          <p:grpSpPr>
            <a:xfrm>
              <a:off x="5735960" y="23522"/>
              <a:ext cx="6408712" cy="6669360"/>
              <a:chOff x="9110695" y="313692"/>
              <a:chExt cx="5110444" cy="5240760"/>
            </a:xfrm>
          </p:grpSpPr>
          <p:pic>
            <p:nvPicPr>
              <p:cNvPr id="19" name="Picture 77" descr="RÃ©sultat de recherche d'images pour &quot;carte de france unie&quot;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0695" y="313692"/>
                <a:ext cx="5110444" cy="5240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Image 19" descr="C:\Users\chautard\AppData\Local\Microsoft\Windows\INetCache\Content.Word\ARCHADE.BMP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22459" y="1199915"/>
                <a:ext cx="792088" cy="2160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89472" y="4480153"/>
                <a:ext cx="340497" cy="144094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3837" y="2381338"/>
                <a:ext cx="380683" cy="380683"/>
              </a:xfrm>
              <a:prstGeom prst="rect">
                <a:avLst/>
              </a:prstGeom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7650" y="1397051"/>
                <a:ext cx="320170" cy="261181"/>
              </a:xfrm>
              <a:prstGeom prst="rect">
                <a:avLst/>
              </a:prstGeom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507" y="3790422"/>
                <a:ext cx="614142" cy="209512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6047" y="1511075"/>
                <a:ext cx="505970" cy="202388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42787" y="3453748"/>
                <a:ext cx="346685" cy="441430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65" t="11365" r="14716" b="14716"/>
              <a:stretch/>
            </p:blipFill>
            <p:spPr>
              <a:xfrm>
                <a:off x="12159692" y="1556792"/>
                <a:ext cx="360040" cy="360040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72100" y="1634949"/>
                <a:ext cx="335111" cy="272151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11276" y="1899498"/>
                <a:ext cx="353087" cy="207273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86843" y="1658232"/>
                <a:ext cx="365564" cy="211903"/>
              </a:xfrm>
              <a:prstGeom prst="rect">
                <a:avLst/>
              </a:prstGeom>
            </p:spPr>
          </p:pic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50999" y="1634949"/>
                <a:ext cx="717745" cy="162065"/>
              </a:xfrm>
              <a:prstGeom prst="rect">
                <a:avLst/>
              </a:prstGeom>
            </p:spPr>
          </p:pic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8744" y="1119816"/>
                <a:ext cx="588380" cy="285766"/>
              </a:xfrm>
              <a:prstGeom prst="rect">
                <a:avLst/>
              </a:prstGeom>
            </p:spPr>
          </p:pic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8516" y="1264768"/>
                <a:ext cx="394914" cy="292024"/>
              </a:xfrm>
              <a:prstGeom prst="rect">
                <a:avLst/>
              </a:prstGeom>
            </p:spPr>
          </p:pic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40952" y="3030839"/>
                <a:ext cx="597409" cy="364274"/>
              </a:xfrm>
              <a:prstGeom prst="rect">
                <a:avLst/>
              </a:prstGeom>
            </p:spPr>
          </p:pic>
        </p:grpSp>
        <p:sp>
          <p:nvSpPr>
            <p:cNvPr id="17" name="Étoile à 5 branches 16"/>
            <p:cNvSpPr/>
            <p:nvPr/>
          </p:nvSpPr>
          <p:spPr>
            <a:xfrm>
              <a:off x="7873584" y="1331911"/>
              <a:ext cx="398910" cy="402664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C000"/>
                </a:solidFill>
              </a:endParaRPr>
            </a:p>
          </p:txBody>
        </p:sp>
        <p:pic>
          <p:nvPicPr>
            <p:cNvPr id="18" name="Image 3" descr="2014_MENESRlogo_vertic_hdef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003" y="1910546"/>
              <a:ext cx="323850" cy="46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ZoneTexte 34"/>
          <p:cNvSpPr txBox="1"/>
          <p:nvPr/>
        </p:nvSpPr>
        <p:spPr>
          <a:xfrm>
            <a:off x="191344" y="5092517"/>
            <a:ext cx="8188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laboratoires français impliqués</a:t>
            </a:r>
            <a:r>
              <a:rPr lang="fr-FR" sz="3200" dirty="0" smtClean="0"/>
              <a:t> et</a:t>
            </a:r>
          </a:p>
          <a:p>
            <a:r>
              <a:rPr lang="fr-FR" sz="3200" dirty="0"/>
              <a:t>3</a:t>
            </a:r>
            <a:r>
              <a:rPr lang="fr-FR" sz="3200" dirty="0" smtClean="0"/>
              <a:t>7 membres dans le Comité Local d’Organisation (variable)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99224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1" t="18884" r="35136" b="25588"/>
          <a:stretch/>
        </p:blipFill>
        <p:spPr bwMode="auto">
          <a:xfrm>
            <a:off x="1406736" y="1380809"/>
            <a:ext cx="1016038" cy="125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" b="3576"/>
          <a:stretch/>
        </p:blipFill>
        <p:spPr bwMode="auto">
          <a:xfrm>
            <a:off x="10069331" y="1381781"/>
            <a:ext cx="1037925" cy="127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Adeline\Downloads\photo_Fpoirier_yfaitfroiddanslenoi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/>
          <a:stretch/>
        </p:blipFill>
        <p:spPr bwMode="auto">
          <a:xfrm>
            <a:off x="10067819" y="3934673"/>
            <a:ext cx="1039437" cy="127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09" y="3916335"/>
            <a:ext cx="1013423" cy="126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5" t="48358" r="34292" b="39610"/>
          <a:stretch/>
        </p:blipFill>
        <p:spPr bwMode="auto">
          <a:xfrm>
            <a:off x="6206341" y="3759093"/>
            <a:ext cx="1403527" cy="161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" name="Image 15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r="4731"/>
          <a:stretch/>
        </p:blipFill>
        <p:spPr>
          <a:xfrm rot="16200000">
            <a:off x="4964403" y="4050091"/>
            <a:ext cx="1267916" cy="1028914"/>
          </a:xfrm>
          <a:prstGeom prst="rect">
            <a:avLst/>
          </a:prstGeom>
        </p:spPr>
      </p:pic>
      <p:pic>
        <p:nvPicPr>
          <p:cNvPr id="156" name="Image 15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/>
          <a:stretch/>
        </p:blipFill>
        <p:spPr>
          <a:xfrm>
            <a:off x="203575" y="3910888"/>
            <a:ext cx="1037242" cy="1262702"/>
          </a:xfrm>
          <a:prstGeom prst="rect">
            <a:avLst/>
          </a:prstGeom>
        </p:spPr>
      </p:pic>
      <p:pic>
        <p:nvPicPr>
          <p:cNvPr id="155" name="Image 1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r="8222"/>
          <a:stretch/>
        </p:blipFill>
        <p:spPr>
          <a:xfrm>
            <a:off x="8817135" y="3934146"/>
            <a:ext cx="1041194" cy="1268030"/>
          </a:xfrm>
          <a:prstGeom prst="rect">
            <a:avLst/>
          </a:prstGeom>
        </p:spPr>
      </p:pic>
      <p:pic>
        <p:nvPicPr>
          <p:cNvPr id="127" name="Image 1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013" y="1372114"/>
            <a:ext cx="1023974" cy="1274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" b="11670"/>
          <a:stretch/>
        </p:blipFill>
        <p:spPr>
          <a:xfrm>
            <a:off x="5090925" y="1375895"/>
            <a:ext cx="1014852" cy="126855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3528" y="332656"/>
            <a:ext cx="985679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defRPr>
            </a:lvl1pPr>
          </a:lstStyle>
          <a:p>
            <a:r>
              <a:rPr lang="en-GB" dirty="0" err="1" smtClean="0"/>
              <a:t>Membres</a:t>
            </a:r>
            <a:r>
              <a:rPr lang="en-GB" dirty="0" smtClean="0"/>
              <a:t> du </a:t>
            </a:r>
            <a:r>
              <a:rPr lang="en-GB" dirty="0" err="1" smtClean="0"/>
              <a:t>comité</a:t>
            </a:r>
            <a:r>
              <a:rPr lang="en-GB" dirty="0" smtClean="0"/>
              <a:t> local (forte </a:t>
            </a:r>
            <a:r>
              <a:rPr lang="en-GB" dirty="0" err="1" smtClean="0"/>
              <a:t>présence</a:t>
            </a:r>
            <a:r>
              <a:rPr lang="en-GB" dirty="0" smtClean="0"/>
              <a:t> SFP)</a:t>
            </a:r>
            <a:endParaRPr lang="fr-FR" dirty="0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"/>
          <a:stretch/>
        </p:blipFill>
        <p:spPr>
          <a:xfrm>
            <a:off x="7554910" y="3934058"/>
            <a:ext cx="1026058" cy="1266776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8"/>
          <a:stretch/>
        </p:blipFill>
        <p:spPr>
          <a:xfrm>
            <a:off x="7543542" y="1381782"/>
            <a:ext cx="1039438" cy="127404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" b="3263"/>
          <a:stretch/>
        </p:blipFill>
        <p:spPr>
          <a:xfrm>
            <a:off x="2630808" y="1381193"/>
            <a:ext cx="1027624" cy="126555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"/>
          <a:stretch/>
        </p:blipFill>
        <p:spPr>
          <a:xfrm>
            <a:off x="3819736" y="1377089"/>
            <a:ext cx="1041464" cy="1274636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>
          <a:xfrm>
            <a:off x="197044" y="1358425"/>
            <a:ext cx="1042016" cy="1281786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1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r="-910"/>
          <a:stretch/>
        </p:blipFill>
        <p:spPr>
          <a:xfrm>
            <a:off x="8810597" y="1378419"/>
            <a:ext cx="1039560" cy="1271096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0"/>
          <a:stretch/>
        </p:blipFill>
        <p:spPr>
          <a:xfrm rot="5400000">
            <a:off x="3710525" y="4033187"/>
            <a:ext cx="1273032" cy="104166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96864" y="1358426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-4083" y="2804326"/>
            <a:ext cx="14191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Frederic Chautard</a:t>
            </a: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LOC CHAIR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397853" y="1369134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2615884" y="1368584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/>
          <p:cNvSpPr/>
          <p:nvPr/>
        </p:nvSpPr>
        <p:spPr>
          <a:xfrm>
            <a:off x="3830684" y="1363830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/>
          <p:cNvSpPr/>
          <p:nvPr/>
        </p:nvSpPr>
        <p:spPr>
          <a:xfrm>
            <a:off x="5076680" y="1363830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6320497" y="1363830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ZoneTexte 84"/>
          <p:cNvSpPr txBox="1"/>
          <p:nvPr/>
        </p:nvSpPr>
        <p:spPr>
          <a:xfrm>
            <a:off x="3692461" y="2804325"/>
            <a:ext cx="1405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Eric Lecorche</a:t>
            </a: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DEPUTY LOC CHAIR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2446244" y="2769583"/>
            <a:ext cx="14055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Adeline Jeanne</a:t>
            </a: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EVENT MANAGER &amp; SCIENT SECRETARY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4890864" y="2772622"/>
            <a:ext cx="1405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Bourgeois" panose="02000506000000020004" pitchFamily="50" charset="0"/>
              </a:rPr>
              <a:t>M.Hélène</a:t>
            </a:r>
            <a:r>
              <a:rPr lang="fr-FR" sz="1400" dirty="0" smtClean="0">
                <a:latin typeface="Bourgeois" panose="02000506000000020004" pitchFamily="50" charset="0"/>
              </a:rPr>
              <a:t> </a:t>
            </a:r>
            <a:r>
              <a:rPr lang="fr-FR" sz="1400" dirty="0">
                <a:latin typeface="Bourgeois" panose="02000506000000020004" pitchFamily="50" charset="0"/>
              </a:rPr>
              <a:t>Moscatello </a:t>
            </a:r>
          </a:p>
          <a:p>
            <a:pPr algn="ctr"/>
            <a:r>
              <a:rPr lang="fr-FR" sz="1200" dirty="0">
                <a:latin typeface="Bourgeois" panose="02000506000000020004" pitchFamily="50" charset="0"/>
              </a:rPr>
              <a:t>SPONSORS AND </a:t>
            </a:r>
          </a:p>
          <a:p>
            <a:pPr algn="ctr"/>
            <a:r>
              <a:rPr lang="fr-FR" sz="1200" dirty="0">
                <a:latin typeface="Bourgeois" panose="02000506000000020004" pitchFamily="50" charset="0"/>
              </a:rPr>
              <a:t>EXHIBITION MANAGER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6133701" y="2784941"/>
            <a:ext cx="14055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Maud Baylac</a:t>
            </a:r>
            <a:endParaRPr lang="fr-FR" sz="1400" dirty="0">
              <a:latin typeface="Bourgeois" panose="02000506000000020004" pitchFamily="50" charset="0"/>
            </a:endParaRP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STUDENT PROGRAM MANAGER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542097" y="1373075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/>
          <p:cNvSpPr/>
          <p:nvPr/>
        </p:nvSpPr>
        <p:spPr>
          <a:xfrm>
            <a:off x="8812034" y="1373075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Rectangle 134"/>
          <p:cNvSpPr/>
          <p:nvPr/>
        </p:nvSpPr>
        <p:spPr>
          <a:xfrm>
            <a:off x="196864" y="3906810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/>
          <p:cNvSpPr/>
          <p:nvPr/>
        </p:nvSpPr>
        <p:spPr>
          <a:xfrm>
            <a:off x="1397853" y="3917518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2615884" y="3916968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Rectangle 137"/>
          <p:cNvSpPr/>
          <p:nvPr/>
        </p:nvSpPr>
        <p:spPr>
          <a:xfrm>
            <a:off x="3830684" y="3912214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Rectangle 138"/>
          <p:cNvSpPr/>
          <p:nvPr/>
        </p:nvSpPr>
        <p:spPr>
          <a:xfrm>
            <a:off x="5076680" y="3912214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Rectangle 139"/>
          <p:cNvSpPr/>
          <p:nvPr/>
        </p:nvSpPr>
        <p:spPr>
          <a:xfrm>
            <a:off x="6320497" y="3912214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Rectangle 140"/>
          <p:cNvSpPr/>
          <p:nvPr/>
        </p:nvSpPr>
        <p:spPr>
          <a:xfrm>
            <a:off x="7542097" y="3921459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Rectangle 141"/>
          <p:cNvSpPr/>
          <p:nvPr/>
        </p:nvSpPr>
        <p:spPr>
          <a:xfrm>
            <a:off x="8812034" y="3921459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ZoneTexte 142"/>
          <p:cNvSpPr txBox="1"/>
          <p:nvPr/>
        </p:nvSpPr>
        <p:spPr>
          <a:xfrm>
            <a:off x="7348677" y="2779356"/>
            <a:ext cx="14633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Guillaume Lalaire</a:t>
            </a: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IT MANAGER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8729773" y="2772762"/>
            <a:ext cx="12019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Laurent Fortin</a:t>
            </a: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WEB MANAGER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-24680" y="5330717"/>
            <a:ext cx="1542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Elian Bouquerel</a:t>
            </a: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POSTER SESSION MANAGER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3673844" y="5321320"/>
            <a:ext cx="1405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Luc PERROT</a:t>
            </a: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PUBLIC EVENT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147" name="ZoneTexte 146"/>
          <p:cNvSpPr txBox="1"/>
          <p:nvPr/>
        </p:nvSpPr>
        <p:spPr>
          <a:xfrm>
            <a:off x="4909853" y="5307241"/>
            <a:ext cx="1405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Nicolas Delerue</a:t>
            </a: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PUBLIC EVENT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148" name="ZoneTexte 147"/>
          <p:cNvSpPr txBox="1"/>
          <p:nvPr/>
        </p:nvSpPr>
        <p:spPr>
          <a:xfrm>
            <a:off x="6105677" y="5304594"/>
            <a:ext cx="1405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Brigitte CROS</a:t>
            </a: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PUBLIC EVENT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149" name="ZoneTexte 148"/>
          <p:cNvSpPr txBox="1"/>
          <p:nvPr/>
        </p:nvSpPr>
        <p:spPr>
          <a:xfrm>
            <a:off x="7328355" y="5304594"/>
            <a:ext cx="1405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Bourgeois" panose="02000506000000020004" pitchFamily="50" charset="0"/>
              </a:rPr>
              <a:t>Jean-Luc </a:t>
            </a:r>
            <a:r>
              <a:rPr lang="fr-FR" sz="1400" dirty="0" err="1">
                <a:latin typeface="Bourgeois" panose="02000506000000020004" pitchFamily="50" charset="0"/>
              </a:rPr>
              <a:t>Revol</a:t>
            </a:r>
            <a:endParaRPr lang="fr-FR" sz="1400" dirty="0">
              <a:latin typeface="Bourgeois" panose="02000506000000020004" pitchFamily="50" charset="0"/>
            </a:endParaRP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ESRF SUPPORT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150" name="ZoneTexte 149"/>
          <p:cNvSpPr txBox="1"/>
          <p:nvPr/>
        </p:nvSpPr>
        <p:spPr>
          <a:xfrm>
            <a:off x="8597312" y="5322599"/>
            <a:ext cx="1405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Sandra </a:t>
            </a:r>
            <a:r>
              <a:rPr lang="fr-FR" sz="1400" dirty="0" err="1" smtClean="0">
                <a:latin typeface="Bourgeois" panose="02000506000000020004" pitchFamily="50" charset="0"/>
              </a:rPr>
              <a:t>Cardot</a:t>
            </a:r>
            <a:endParaRPr lang="fr-FR" sz="1400" dirty="0">
              <a:latin typeface="Bourgeois" panose="02000506000000020004" pitchFamily="50" charset="0"/>
            </a:endParaRP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ESRF SUPPORT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153" name="ZoneTexte 152"/>
          <p:cNvSpPr txBox="1"/>
          <p:nvPr/>
        </p:nvSpPr>
        <p:spPr>
          <a:xfrm>
            <a:off x="1195183" y="5317767"/>
            <a:ext cx="14055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Yannick Saintigny</a:t>
            </a: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REGISTRATION MANAGER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154" name="ZoneTexte 153"/>
          <p:cNvSpPr txBox="1"/>
          <p:nvPr/>
        </p:nvSpPr>
        <p:spPr>
          <a:xfrm>
            <a:off x="2446244" y="5316220"/>
            <a:ext cx="14055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Bourgeois" panose="02000506000000020004" pitchFamily="50" charset="0"/>
              </a:rPr>
              <a:t>Angeles F. Golfe</a:t>
            </a:r>
          </a:p>
          <a:p>
            <a:pPr algn="ctr"/>
            <a:r>
              <a:rPr lang="fr-FR" sz="1200" dirty="0">
                <a:latin typeface="Bourgeois" panose="02000506000000020004" pitchFamily="50" charset="0"/>
              </a:rPr>
              <a:t>PRESENTATION MANAGER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r="-1481" b="8474"/>
          <a:stretch/>
        </p:blipFill>
        <p:spPr>
          <a:xfrm>
            <a:off x="1411888" y="3934674"/>
            <a:ext cx="1031490" cy="12634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10067819" y="1367545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10067819" y="3929577"/>
            <a:ext cx="1039438" cy="1281786"/>
          </a:xfrm>
          <a:prstGeom prst="rect">
            <a:avLst/>
          </a:prstGeom>
          <a:noFill/>
          <a:ln w="38100">
            <a:solidFill>
              <a:srgbClr val="A9C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9763487" y="2780880"/>
            <a:ext cx="15668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Laurent </a:t>
            </a:r>
            <a:r>
              <a:rPr lang="fr-FR" sz="1400" dirty="0" err="1" smtClean="0">
                <a:latin typeface="Bourgeois" panose="02000506000000020004" pitchFamily="50" charset="0"/>
              </a:rPr>
              <a:t>Nadolski</a:t>
            </a:r>
            <a:endParaRPr lang="fr-FR" sz="1400" dirty="0" smtClean="0">
              <a:latin typeface="Bourgeois" panose="02000506000000020004" pitchFamily="50" charset="0"/>
            </a:endParaRP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EXHIBITION SUPPORT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9853097" y="5330717"/>
            <a:ext cx="1405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Freddy Poirier</a:t>
            </a:r>
            <a:endParaRPr lang="fr-FR" sz="1400" dirty="0">
              <a:latin typeface="Bourgeois" panose="02000506000000020004" pitchFamily="50" charset="0"/>
            </a:endParaRP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IPAC SUPPORT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6" name="AutoShape 2" descr="data:image/jpeg;base64,/9j/4AAQSkZJRgABAQAAAQABAAD/2wBDABALDA4MChAODQ4SERATGCgaGBYWGDEjJR0oOjM9PDkzODdASFxOQERXRTc4UG1RV19iZ2hnPk1xeXBkeFxlZ2P/2wBDARESEhgVGC8aGi9jQjhCY2NjY2NjY2NjY2NjY2NjY2NjY2NjY2NjY2NjY2NjY2NjY2NjY2NjY2NjY2NjY2NjY2P/wAARCAUAA4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pKAFopKKAFopKKAFoopKAFopKKAFooooAKKSigBaKSloAKKSigBaKKKACiiigAooooAKKKKACiiigAooooAKKKKACikooAWikpaACiiigAoopKAFooooAKKKKACiikoAWikooAWikooAWiiigAopKKAFoopKAFopKKAFooooAKKKKACiiigAooooAKKKKACiiigAooooAKKKKACiiigAooooAKKKKACiiigAooooAKKKKACiiigAooooAKKKKACiiigAooooAKKKKACiiigAooooAKKKKACiiigAooooAKKKKACkpaKAEqOaeKBN80iovqxxT2OFJ9BXn8l2da12JbuQrAZNqrngD/E+tROfKdWGwzrXfRbnYjW9NLY+2w5/3quxSxzIHidXU91Oaz7nRNPktHjFrEvynDKoBH41n+C4PL0+WU9ZJMfgP8mi8r2YOnSdNzi3dG0dQtAxU3MQI4I3il+3Wv8Az8xf99iuU8Y29pbGBYIESWQlmKjHFS+GtDtbzTzcXcW8sxC8kcDj+eajnfNypG31WmqCrSk7PyOlN/aDrcw/99il+3WuwP8AaItpOAd4xmsLWdA0+30ueaCEpIi7gdxNT6fptpH4eh+2Qo4VDISw6Z5P+faq5pXs0ZOlS5FJN72Nb7faYz9phx/vikGo2ZIAuoSfTeK8/wBGtEv9XihZf3ZYsw9h2rb8T6LaWlitxap5TKwBAPBBqFUbTlY6Z4KlCrGk5O78jrQQRkcilrmvBdxNLaTRSMWSNhsz2z2rpa1hLmVzhr0nRqOD6BRRRVGIVHNPDAAZZUjB6bjjNSVVv7a1uIC15EjogJyw6UmVFJvUcb+0xn7TF/32KaNRsyQBdQkn/bFef6TbJf6xFDs/ds5JX0Uc4roPE2j2Nrphnt4hFIjDoeuTisVUbTlY9GpgqdOpGm5O78jqQQRkHIpa5rwXPNLZzRyMWjjYBM9uOldLWsZcyucNek6NRwfQKWkoqjIWikooAWikooAWikooAWikooAWikooAWkoooAKimuIrdN00iRr6scVLXFeMkgS8iEanznBZzkn2H9aicuVXOjC0FXqKDdjrLK/tr5Xa2k8wI20kAgZqzWboNl9h0qGJhhyNz/U1pVUbtamdVRU2o7BRRRTMxCQBkkCqg1SyN2lqs6vM5wFXn88dKqeJY4DpE0kwJKKdgDEfMeB9axPBdnvuJbtuiDYv1PX9P51nKbUlFHZSw8JUZVZPY7KlpKK0OMWkoooAKKKhuooprd45vuEc84oGtWQXerWNlkT3CK390cn8hVwMCu7tXn+iWiX2vAIv7hGMmPYHj+ldpq0M1xpk8NscSsuF5xn2rKE3JN2OzEYeFGcYJ6vfyLMU0UwJikVwDglTnBqSsHwtpdzp1vM10NjSEYTOcAVvVcW2rs560Iwm4xd13FpKKRslTjrjiqMhizxPI0ayKzr1UEZFSVy3h7Rb611WS6vPlwCM7gd5Pf6V1NTFtrU2r0405WjK4UjMFUsxAA6k0tZniC2ubvSpYbXmQ44zjcM8im3ZXIpxUpJN2NCKWOZA8Tq6nupyKfWP4Z02bTdPKXHEkjbyufu8AY/StiiLbV2FWMYzcYu6ClpKKZAtFJRQAtFFFABRRRQAUUUUAFFFFABRRRQAUUUUAFFFFABRRRQAUUUUAFFFFABRRRQAUUUUAFFFFABRRRQAUUUUAFFFFABRRRQAUUUUAFFFFABRRRQAUUUUAFFFFABRRRQAUUUUAFFFJQAhGRj1rz3X9Jk0y8LoCYHOUb09q7S91NLS9tbUoWa4JGQfu1YvLWK8tnhmUMjCspxU1Y7cLXlhpKTWjMTw3rwvUFpdH9+o4Y/xj/GugRFRcIoUegGK8xKvZakVRjvhlwCPUGvSp5lgtHmfgIhY/lSpTbTT6G2Pw8ac1KntI4TxTc/adakVTlYgIx9e/6mtP8At9LDSEtbe2nSUJsVpEwM+tY+jQnUNdi385kMjfzrtNX05tQjt41KhUmV3z3UdhWcFKV5I6sTKnS9nRmrpE+mwummwxzsZH2DeXOck8nrVHxTcC20SRQcGQhB+PX9M1sjgYrjfG11vuoLYHhF3Ee5rao+WB5+Dh7XEL1uUvDV7aadcS3F0WDbdqYXP1/pVnVb268Qyx29lbSeQpzkjGT6k9BW/wCGrNbfRYdyjdJ8549en6YrWAA6AVEab5UmzorYyEa7qRjdrbUz9E0xdLsRDndITudvU1o0Vm67dXNrYE2cbvOxAXau7HvWukUef71apq9WaVFcQdV8Rjqkv/fn/wCtXXaf5/2GE3TbpioLnGOaUZqXQ0r4Z0Um2n6FmsnxPci20WbnDSYQfj/9bNa1cf42ut00FsD90F2H14H9aVR2iysFT9pXijP8O3DWU8t0tnNcYXaDGM47mrVzeSeI7lIJJ4rSJW4jYncT/jW94XtBbaNESPml/eN+PT9MVynihY01ycRgDoTj1xWDThBHqQnGviZWVmtn6HYKLTQNOVFzjsBy0jf1NYNnrt/qWuQxxt5UJbmMDsPU1sXNw1t4aW4m5mWEbSw5DEY/PmsbwfDHEtzqE5CrGNoY9u5/pWkm+ZRRy0Yx9lUqTV3t8zR8UaxPpxgjtXVXcEtkZ47Vctr9rXRobm/cvK65wByxPIAFcnPK2t+Ik3KQjuFCnsg/yTXaanKlpp0s5Vf3SErkdDjAojJybd9Ca9KNKFOnb3nqzmrfxFeXWq72bybSIF3QD+EDufXNWNK1HUtT1kMzPDaAF9u3gr25rL8N2Dajcsr58hSGl/2vRfz/AJV03iS7+waO/lfK74jXHbP/ANbNTC7jzNm+IVONX2NOKu9PT/gkM+rz31+bHSto2/6ydhkL9BWV/aOp2/iBLP7YbhfMCn5QMg9ab4bttRe0layMUQkbDSvywx6Ct3TdFt9LD3Mjma4wS0rfrimuaaTIn7LDuULJ9PO/cfrOtRaYioF824f7sY/rWZqDaxDpjX098sDAA+SiDjJ6ZrO0YnV/EpuJ+QuZMH24A/DNXPGl8pEVkh5B3uB29KHK8XIcKCp1YUkrvd/5Frwtd313HPcXlwWhThdwA57mqet+J5Q5h0/5F/56kfe+me3vW7oVqLbRoInXkpuYH1PP9a5WRRq/iny0A8pX2+21f8/rRLmUUr6hRVKpXnOUfdj9x0xvJ7Lw4Lq5bM4iByR/Eegql4Xv7/UpJ5bqXdEgCgBQMn/P86peL9SWQLYw8qhzIw6Z7CtrwzbfZtFhyMNIN5/Hp+lUm3Oy2RlOnGnhnOS1k9PJGtVa/vodPtmnnOFHQdyfQVZrifGF082pJaA/JGAcf7R71dSXLG5y4Sh7eqovbqaFrNq+to9xFcLZ2+cIAu4msW1hn1PxEkV1L5zRvh3xwQv+f1rrLqaLRtDGMDy49qD1NYngq2LzXN23YBAfc8n+lZSV2kz0KVTlpVKkVZLRHSajfw6bamec8DhVHVj6CsG6vNVm0qTUjcraR9Y4lXJIzxkms3xNcvea4LZfmWMhFXOAScVtSaNfalsXUJ0it0xiGEf1puTk2kZwowoQhOdrvX5dkiTwpe3d9ZyvdOX2vhWI61u1DbW0VpAsMCBI16AVNWsU0rM8+tOM6jlFWRy3ja72wQ2qnlzvb6D/AOv/ACrU8O2n2LR4Q3DsN7fjXNasf7V8UrAhygcR/gPvf1rd8U3jWWkCOI7WlOwEdhjmsk/elN9D0alN+ypYdby1YybWri/vjZaQF+X787DIH0FZOs3uq6ZeLB/aLSsyhuEAxzWp4QgSDSGuWwDIxJb2HH+NY1q39s+KhK3Me/cP91en8hUybaXdmlGMIVJpL3YrXzZ2disy2UQuX3zbRvPTmrFHaoL2cWtnNOeRGhbH4V0bI8fWUtOpla1rjWs62Vkglu3IHsuaztYi1ez05p59RDBhteMKB19KqeFEN5rklzMdzKpck+p/yan8Z3wlniskbIj+Z8evb/PvXO5Xi5M9inRVOvGjFX6tlvwbbCGwlu3GPMbgn+6P/r5qtrXieYP5NgCi/wDPVh94e3t710mmW4tNNghx9xBn6965F8av4rCY/co+MDptX/E/zpyvGKijOi4Vq86tRXS1Ohl1N9P0qAzK0920edgHJOOSfQVl+G9avL7VnjuZAyOhIUDAUjHSuolRXiZSAflIrgPDVzHaap50zBUWNiTTm3GUddCcNCFWjU93U3dZ1a+ttbtreNdsRYccHzATj8KfrviP7IDDZrukB2tIR8qn09zRpFpJqeotq92pVeluh7D1rO8Vy/atVgsYAMrwcf3mpSclFsulTpSqxpuPwrU2tCu7j+xWvL+Uvks4JHRR/wDqNUNO1C8126nCXn2REGURFBJHqc10EVpElgtoRmMR7CPUYrhb+zutA1JXicgZzFJ6j0NObcUu3UnDRp1pTS0k9jptHuL6KW9XUpt0NucB2XGff8qytV8S3c9wLewVoQSAGI+Zs9OvQV0emXyahpi3LADIIcHoCOtctpSnVvFD3JH7tGMn4Dhf6UpN2ST3HQjFznOpH4V8rnXyXC2Vj511J9xBub1NYtpeajrplktpfsdshwp27mY1T8bXbebBaKcKB5jD17D+tbuiwrZ6HAGwo8vex+vNXfmly9EY+zVKgqrXvSehh6NrV6msGwvZfNUuU3YwQR/SrmveIvsW6G0G+UHDOR8qH09zWJoUbX/iTz1HyB2lb2HOP51Z8Z3Ctdw2sYA2Au2O5P8An9ayUpKDZ2yoU5YqMXHpdlyw1q5h0lZJy11dzsxijA529MnHaquh6xqWoa3Gkk2YjkugUAAY/wAcVdW2GjeHpbmX/j6eMLn0zwAPpUHgm14nu2HUhF/mf6VXvc0VczfslSq1FHyX/AOspaSlroPGCiiigAooooAKKKKACiiigAooooAKKKKACiiigAooooAKKKKACiiigAooooAKKKKACiiigAooooAKKKKACiiigAooooAKKKKACiiigAooooAKKKKACiiigAooooAKSlpKAOP8Rpfrrcd3FbyNHCF2MBkHHJ6VdPigtDiPT7gzY+7t4zXR4pMD0FZ8jTbTOx4mEoxjOF7HIaJoNxPe/b9RTYNxcI3VjnPPoKs67qFzeWclpa2F18xwzmMjj2rp6MUezSVkDxkpVFUkr22XQ4XQUudLvGnn066fK7RtjPFdrbTfaIFl8t4938LjBH1FS0U4Q5VYjEYj28uZrUp6hf8A2JVxbzzls4ESZx9a4fULbUb+/luWsrj524Gw8Dt+leiUUpw592VhsV9X1jHUzNM1Dz9tv9iuYNq9ZEwOPetOiirRzTkpO6VgoopaZImB6UUtJQBTv742SqRbzTs2cCJc4+tcRqdvqN/fy3L2VwA54Gw8CvQ6KznDn3Z14bFfV3eMbs5wa3dJbiG10i4DhQq7l4FVdN8OXNzefbdVxy24x9Sx9/b2rrcCijkvuCxTgmqatfr1Ob8ZLcPa28MEbuhYltoJ6dKq6RpN4bHN8GFrHmRbcDmQ9ef8K67rRQ6acuYccXKNJUkjg9H03U7nUDcoptzklpXXpnrgHvWx4mhuV0yCytknnBPztgsSB6n6/wAq6SjrSVNKNip42U6iqNLQx/DNibHSlEiFZZCWcEYI/wAik8UWMt9peIQWeNg4Udx3/nWzRV8q5eUw9vL2vtet7nEaFdatZxvbW9k0gdsguCoU/wCFdNa2l4bKZL24EkswIwBhU46CtDFLUxhyq1y6+J9rLmUUjz7TLLVrbUilrE8cvKMzL8oHrnpUmpaTezar5EUckzgAvMwwGJ5JJ9P8K73FFT7FWtc6P7Snz8/Kr2MpLe6s9LuZJJXnumQnjoCBwFHauV0TTtTe6LQK9uGG1pXXGAeuM967+jFVKmm15GNPGSpxkkl7xwmr6XcPqKWVnbyNHGoAYjgk8kk11elWdxbRlrqcySsAMDhVA7Af1rQoojTUXcVbFyqwUGtgriPFOn3X9rGeKJ3SQDBUZwR2rt6CKc4c6sRhsRLDz50rnF6laanNpSTX2+WViFjiVfuD1IHfir/hzSL2CNWupGiiDb1hU4JP+0f6V0tFJU0nc1njZypunZJHCeINPu7fWnuIYndXYOjKpPP/AOutq1m1vUwgKLYxD7z4yzfQHpXQ9aKSp2bdwnjHOEYuKuuog4HrUdw5jgkcKSVUnA6nipaK1OJPU4PRtL1O4vTcIGtwScyuvPPXAPetfxRp0r6VAIBJL5Dc5JZiCOtdLiislSSi0d08dOVWNS2xxelWmpSaZIk4kSyjDMItuGkPXHrjNRaBo+oSXBmBe1jYbWfGGI77fT613NFCpLTyG8fNqSSXvDUUIioCSFGOTmq+pW7XWnzwKfmdCB9atUVo1ocKk0+Y8/0e01eG+ZLWN4XI2uzr8oFPutIvJtYaG2hdthGZnHDHqWJ+td7RWXsVa1z0XmU+fnUVsZTx3On6RcSGWS4uSpbPXnGOB2Fc5oGj6i8zS5a1jYbWcjDkZ5x6fWu4oqnBNp9jCnipQhKKS1GKnlwhASQq4yTk1xXh7w+93KJ7xCkCnhGGC5/wruKKcoKTTfQiliZ0oyjHqNChU2qMADgCuFtLHUr7WHu442hPmFvMkXhfwPWu8oolDmsOhiXRUrLVnN6s+o6atmLUT3CRsXlfJO8+hx0HX2qtqd1Pr1vHawadMr7gd8gwF/Gutoxik4X6lQxKjZ8uq6mBcWb6V4Wkt4Q0kpXDFRnJJ5rN8O6Nfjc0jPawSY3AcOwHb1ArsaKPZq6fYFjJqEo21k9Wcp4u0qeaSO7t42kAXY4Xkj0P608317qGlR2NrZzLKyBJJHXaqjoea6ikxR7PVvuNYt8kYyjfl2M3RdJj0m1Kg7pn5dvX2HtXNpY3moeJRPNbSpCZd25kIGB0/kK7eih000kTDFzjKUnq5HM+MVuJo7W3gieQMSx2qTyOn8zU/h7Sru1hja7lKqmSkKnABPdvWt/FFPkXNzA8VL2KopaBS0lLVnKFFFFABRRRQAUUUUAFFFFABRRRQAUUUUAFFFFABRRRQAUUUUAFFFFABRRRQAUUUUAFFFFABRRRQAUUUUAFFFFABRRRQAUUUUAFFFFABRRRQAUUUUAFFFFABRRRQAUUUUAFJS0UAJRS0UAJRS0UAJRS0UAJRS0UAFFFFABRRRQAlFLSUAFFFFABRRRQAUUtJQAUtJRQAUUUjEKCScAdaAForPtdZsLucQ284eQ9gp/wqzc3ltaDNxMkY/2jjNK63LdOafK1qT0VmWGuW2oXjW9sruFXcZMYH+NaLusaF3OFUZJ9KE09gnTlB8slqOoqjaavY3svlW04kfGcBT0q9QmnsKUZRdpKwUUUUyQooooAKKKKACiiigBaSiigAopaSgAooooAKKKKACilooAKSlooASilooASilooASilooAKSlooASilooASilooASloooAKKKKACiiigAooooAKKKKACiiigAooooAKKKKACiiigAooooAKKKKACiiigAooooAKKKKACiiigAooooAKKKKACiiigAooooAKKKKACiiigAooooAKKKKACiiigAooooAKKKKACiiigAooooAKKKKACiiigAooooAKKKKACkpaSgAooqlqmoxaZamaU5PRVHVj6Um7alRi5NRjuXaMj1rmrKC91uA3V7cyQQNny4ojt49Sax9CSW61xUhnmMEbFySx5UHjP14rN1NtNzsjg01JuXw7ne0Z96x9f1pdLhCxgPcSD5F9Pc1UGi3N5Yma9upzdOu4KrYVD2GKpy1sjGND3VObsmdHR0rmtOu30bQDcX7ytK7HZHITn2HPTpmjT7S71uA3d/cSJE/+riibaMep9aOe+nUp4blvJv3U7X7+h0uc1R1hbh9NmjtU3yuNo5AxnqefasjRIZ9Mlv5LyWX7PCcIXJwR6j9KS1ubnX5JpWme2sIjgBDtLfU0ua6sUqDjJyTulbU0tD0mLS7YDhp2Hzv6+w9qoeMjCmngtEhmkYKrlRkAc9f89azPDTTvr7CCWR7ZS27cSQV52/j0pfF07XWrQ2ac+WAP+BN/kVm5L2eh2QoS+trmlfqzT8G2Yh09rlh80zcfQcf41o64lzNprwWibpJcITkDaO5qQGDSdLXe22KBAM+v/wBesa2mudcWa6uJntbBMhVRtpbHqavSMeU5W5Varr9E/wDhjV0fS4dLtRGmGlbl37k/4Vo5FcR4YnnS/nl3yvbRoxYctn049aZq+qahfagtq2+2jLDEYODg9z/hUqolG9jWeCqTrOLlfq2d1nFFcZcvqWt3cZtxKtiHCBlOM+rGtPWNakgnTTtPG+6bCknkL/8AXq/aLcweEldRTu+vl6nQZHrR9K4/X7B7LTluJ724luWYD72Fz349Kv8AhGGb+zpLiWV2Mpwu5iQAP8mhT97lsEsMlR9qpdbGpqeowabatNM3P8K92NJo81xc6dFPdY8yQbsAYwD0/SuK1KCS5182guJJ2LhN7dvX8v6V1drYHSt9zcahPLEifddvlX8KmM25PsjWth4UqUVe8nqbFGa5m1ubnX5ZpTK9tYR8AIcMx9zWb4dlm/tuQxSyvbJuLZJOV7fjT9pqvMzWDfLJt6xX9I7j60Vw+v63ezS+SgktoWGVXozD1Pp9K3rmeTS/DAZnPnLEFDE87jTVRNvyFLBzjGLb1kbVFcv4TkubgXF5dXEsiqNqhmJHqTj8qoa9rN9cTLbxrJbwvyq9GcZxk+n0pOolHmHHBSlVdJNaHb8UVxV3JqWpIltYiVreDbG7qcbm6E+4qTXNSltbqDTVmkjgjVBK6n5iO/P0o9otxrBSbUU9fyOwyPUUtczPo8qXNpPpdxN5bsPMIkJGOua6YVabe5zVIRjbld7hS0lLVGQUUUUAFFFFABRRRQAUUUUAFFFFABRRRQAUUUUAFFFFABRRRQAUUUUAFFFFABRRRQAUUUUAFFFFABRRRQAUUUUAFFFFABRRRQAUUUUAFFFFABRRRQAUUUUAFFFFABRRRQAUUUUAFFFFABRRRQAUUUUAFFFFABRRRQAUUUUAFFFFABRRRQAUUUUAFFFFABRRRQAUUUUAFFFFABRRRQAUlLSUAFcN4quGu9bW1zhIsIPqep/UV3Ncf4g0G9uNVa4tI/MWXBJyBtIGKyrJuOh6GXShGtebtoauvXcWmaKYYzh3Xy41Hp6/lVDwVAEgnuGwC7bFz3wM/wBajv8AQL/7BGqs1zdSMPNdm+6o6AZ7ZrR0PQPsKpJdSGSVeUXPyx5649/ep95zvY1cqUMM4qWrf3nPyyfb/Fo8w5UT7QD6Kf8A61d2WVQCSAPeuM1HQNSi1Z7myj3hpPMVgw4Oc85rYtNKvbqVJ9Ym3+WcpCnCg+p9aKd02rBi1TnCElJWS26mH4wuWm1VbfPyRKOPc/5FdnBGlvbRxrgIigD6YrmvE2hXV1ei6tE8zeoDLkAgjvz7VNaaZq17EkWqXBjt0ABjQ/M/sSKI8ym9ArezqYenaSVt11GeNbora28CN8spLHHcD/8AXTNH0ee80mFZb1ktWy3lRrgnnuat+JNFkvLSAWSLugyAmcce35VT0ux19LcWvmLbQD+I4LAe2KTT57tFQnH6qlCSTT1udDaWdrptsUt0CIOSe5+prkNI/wCJn4ma6k+4rGU57AdP6flXS3NlLbaFNa2m+aUqQC7ZJJ6nJrH0XwxOrGS/Yoh6wq33v97HanNNtJIzw84Rp1Jylq9PMXxtdHbbWyn5Tl29/T+tSaXost5pVutxesLUqGEMYxnPPJ71N4o0aa+SGW0QM8QKlM4yPaq+m2GvfZltZJhawDjPBcD0GKTT53dGkZx+qxUJJNPXudDa2tvYW3lwIEjUZNcPbrLrOvyFOBKxy391On8uPxrrrqzmg0V7Sy3SSFdoLtzz1Oao+GNFm05ppbpVEjYVQDnA7/59qqcW2l0MsPVjThUqN3k9Ea0xj0/TXMahUhjJAHsK5Pwiv2jWJp5TudULZPqTXY3kH2m0mgzjzEK5+orjdO8Oaol2QzNbR9GkV+WHtiionzKyHhJQdGopSs2Hiy++2aglrE25IuOO7H/D/GurhEenaUFBG2CLn8BXNXPhu7n1VhCggtkwEcnPGOvrnOa19R0uSLQpbSwVpJHILlm+Z+eTk0o8ycpNFVnSlCnSjLTr8+5heFIzc61LdSfwAuSfUn/9daHjS7xZ28MbZWYliQeCB/8ArqHRvDN0u43sjRRPjdEjcvj1I7Ve8SaLJe2kH2NF3QZAQcZB7D8hUqMvZtGs6tF4yMua6X3f1cp6No895pMQlvWS1fLeVGuCee5rorKxttPg8u2jCr1J7n6muc0qw1+O3FqHW1gz95sFgD1xitz7FJaaRLb2rvJKUbaztklj/wDXq6a02OXFSbm1zppvp+pysGNZ8Ul3/wBUHLf8BXp/T86k8Van9rdIIDm3Rj8w/jYdcewpdK8M37TZuS1tERhgrfMw9OKm1bQLy61JY7WFY7WNAqMWGPf3rK0uV6bnoe0oKvH3laK/r5m74ftltNIgj/jK73+p5rk72STVfErLb9S+xD/dA7/zNdVBpz6fYTeQzT3bpje55J7fQCs3w3oVzY3r3N4qghcJg55PU/59a0lFu0Tjo1YQdSq3d9PmdBZWsdlaxwQjCoMfWsXxNov2+L7Xb8zxjkD+Mf41s3yztZyralRMVwpboDXPaedfsbf7L9hWVVztdnHH681c7fC0c+Hc1L2sZJNdyt4P1KVLr7A5JjYEpn+EjqPpXZVg6DobWUz3d0VNw+cBei561vUU01GzDGzpzrOVP+mFLSUtaHGFFFFABRRRQAUUUUAFFFFABRRRQAUUUUAFFFFABRRRQAUUUUAFFFFABRRRQAUUUUAFFFFABRRRQAUUUUAFFFFABRRRQAUUUUAFFFFABRRRQAUUUUAFFFFABRRRQAUUUUAFFFFABRRRQAUUUUAFFFFABRRRQAUUUUAFFJRQAtFFFABRRRQAUUUUAFFFFABRRRQAUUUUAFFFFABRRRQAUUUUAJRS0UAJRS0UAJRS0UAJRS0UAJRS0UAJRS0UAJRS0UAJRS0UAJRS0UAJRS0UAJRS0UAJS0UUAJRS0UAJS0UUAJRS0UAJRS0UAFFFFABRRRQAUUUUAFFFFABRRRQAUUUUAFFFFABRRRQAUUUUAFFFFABRRRQAUUUUAFFFFABRRRQAUUUUAFFFFABRRRQAUUUUAFFFFABRRRQAUUUUAFFFFABRRRQAUUUUAFFFFABRRRQAUUUUAFFJ061SEk16SYH8q36CQDLP9PQe9AF6iqX9mW5++1w5/vGd8/oaP7LtfSb/AL/yf/FUAXaKpf2Xa+k3/f8Ak/8AiqP7LtfSb/v/ACf/ABVAF2kqn/Zdr6Tf9/5P/iqP7Mtf+m3/AIEP/wDFUAXKKonT7JerSD/t4f8A+KpBY2J6PIfpcP8A/FUXHZl+lqiNNtD083/wIf8A+Kpf7LtfSb/v/J/8VQIu0VS/su19Jv8Av/J/8VR/Zdr6Tf8Af+T/AOKoAu0VS/su19Jv+/8AJ/8AFUf2Xa+k3/f+T/4qgC7RVL+y7X0m/wC/8n/xVH9l2vpN/wB/5P8A4qgC7RVL+y7X0m/7/wAn/wAVR/Zdr6Tf9/5P/iqALtFUv7LtfSb/AL/yf/FUf2Xa+k3/AH/k/wDiqALtFUv7LtfSb/v/ACf/ABVH9l2vpN/3/k/+KoAu0VS/su19Jv8Av/J/8VR/Zdr6Tf8Af+T/AOKoAu0VS/su19Jv+/8AJ/8AFUf2Xa+k3/f+T/4qgC7RVL+y7X0m/wC/8n/xVH9l2vpN/wB/5P8A4qgC7RVL+y7X0m/7/wAn/wAVR/Zdr6Tf9/5P/iqALtFUv7LtfSb/AL/yf/FUf2Xa+k3/AH/k/wDiqALtFUv7LtfSb/v/ACf/ABVH9l2vpN/3/k/+KoAu0VS/su19Jv8Av/J/8VR/Zdr6Tf8Af+T/AOKoAu0VS/su19Jv+/8AJ/8AFUf2Xa+k3/f+T/4qgC7RVL+zkQ5gmuIm/wCupYfk2adBPIs32e6A8w5KOvCuP6H2oAt0UUUAFFFVbm4ZHWGBQ87jIBPCj+8fagC1RVL+zxKd1zPNK3oHKKPoB/Wl/su0/uyf9/n/AMaALlFUv7LtP7sn/f5/8aP7LtP7sn/f5/8AGgC7RVL+y7T+7J/3+f8Axpf7LtP7sn/f5/8AGgC5RVP+y7T+7J/3+f8Axo/su0/uyf8Af5/8aALlFU/7LtP7sn/f5/8AGj+y7T+7J/3+f/GgC5RVL+y7T+7J/wB/n/xpf7LtP7sn/f5/8aALlFU/7LtP7sn/AH+f/Gj+y7T+7J/3+f8AxoAuUVT/ALLtP7sn/f5/8aP7LtP7sn/f5/8AGgC5RVP+y7T+7J/3+f8Axo/su0/uyf8Af5/8aALlFU/7LtP7sn/f5/8AGj+y7T+7J/3+f/GgC5RVP+y7T+7J/wB/n/xo/su0/uyf9/n/AMaALlFU/wCy7T+7J/3+f/Gj+y7T+7J/3+f/ABoAuUVT/su0/uyf9/n/AMaP7LtP7sn/AH+f/GgC5RVP+y7T+7J/3+f/ABo/su0/uyf9/n/xoAuUVT/su0/uyf8Af5/8aP7LtP7sn/f5/wDGgC5RVP8Asu0/uyf9/n/xo/su0/uyf9/n/wAaALlFU/7LtP7sn/f5/wDGj+y7T+7J/wB/n/xoAuUVT/su0/uyf9/n/wAaP7LtP7sn/f5/8aALlFU/7LtP7sn/AH+f/Gj+y7T+7J/3+f8AxoAuUVS/sy17CUe4mf8AxpGS4s13Ru9xEPvI5y4Hse/0NAF6imRSJLGskbBkYZBHen0AFFFFABRRRQAUUUUAFFFFABRRRQAUUUUAFFFFABRRRQAUUUUAFFFFABRRRQAUUUUAFFFFAFPUmP2dYgcGaRY8+xPP6Zq0qhFCqAFAwAO1VNR62n/Xwv8AWrtABSUUE4GaACqV/qlpp6ZuJQpPRRyT+FZl/rM9zcGx0dfMl/jl/hSptO8PQ27+feMbq5PJaTkA+wqOZvSJ0qjGC5qr+XX/AIBW/tbVtS/5Btn5UR6Sy9/8/jSjQb+5+a/1SUk/wxcD/P4Vs3V5bWUe6Zwg9O/5Vz994yjjYpaW5fH8bnA/Klyrqx/WHH+HFL8/vLQ8JWJ5klnc+7//AFqG8I6eeVaZT7P/APWrFk8YXpXcvlr9E/xqFPF2q/ePllf9pBRyw7B9Zr/zG6fDMkQzZ6lcRMOmTkf0pnneIdO/1saXsQ7r97H+fas6DxzMpHn2iSL3KEr/ADzXRad4g0/Udqxy7JG/gk4NHIugfWZv40pDNO8Q2d6wjYmCfONknHP1rXrO1LRrPUUPmxhZO0i8MKx1utQ8PSiK83XNkThZR1Wi7j8Q/ZU6v8LR9n+h1NFQ21xFdQrNA4dGGQRU1aHI007MKWkpaACiiigAooooAKKKKACiiigAooooAKKKKACiiigAooooAKKKKACiiigAooooAKqaim6zdx9+L94h9COat1Bff8eM/wD1zb+VAEqtuQMOhGadUcH+oj/3R/KpKACqdhiRp7gj5nlZc+ynA/kT+NXKp6X/AMeh/wCusn/oZoAuUlFFABRUF3dQ2cDS3EgRB3NYLX2p62xTT1NtaZwZm6n6f5/GpcrG1OjKavsu5s3uqWdiP9InVD2XqfyrKbxM07bNOsJ7g/3iMCrNl4csrY+ZMpuZjyXl5/StT91CoHyoB0HSl7z8jTmoQ2XN+CMH7Z4jk5Sxij/3m/8Ar0ed4nH/AC72x/H/AOvW213CoJL5+gqhN4j06CVo5XdWXr8ho5PMX1hdIL+vmUjquuW/NxpYkUdfLP8AhmpbbxVZSNsuUktn7hxkVah8RaTMwUXsak/38r/Orc9paX0Y82OOVCODgH9aVpLZj9rRl8cLehJBcRXEYkhkV0PQqc1LXN3Hhya0cz6PcvC458tjkH/PvUlh4hKzfZNVj+zTjgMR8rU+e2kglh1Jc1J3/M6ClpAQRkdKKs5RaKKKACiiigAooooAKKKKACiiigAooooAKKKKACiiigAooooAKKKKACiiigAooooAKKKKAKdmBFc3MC8KrB1Hpu6/qD+dXKpwf8hO7/3I/wD2arlABRRRQAUUUUAFFFFABRRRQAUUUUAFFFFABRRRQAUUUUAFFFFABRRRQAUUUUAFFFFABRRRQBS1Hraf9fC/1q5VPUetp/18L/WrlABXO6rez6leHStOYgD/AF8o/hHpVvxDqL2dqsNvzc3B2RgdR71NoumJptmE6zN80j+prN+8+VHVTSpQ9rLfp/mS6dp8Gm2whgXH95j1Y+pqzK+yNm9BTiar3ufsr468fzq9kc7k5O7Of1W0Nwu5QWZ65y60qZF3FcL6Yru7SOQwh3AJYZx6elQXdvkEyAEelZWe5omtjz6S3kxjv6AdKfE7xWrQvArMTkO3JArormBB0UD8KoPEDnii5fKjDKMRnGO2BQpdJFccEHmtX7MvfpUFzAIgHA4HWi5Lidn4Y1Q3dsYZnzInTJ5IrblijnjaORQyMMEEZzXmunTvbsksblXQ5B9a9Esblbu0inX+MZI9D3rRO5k9HdHOyJN4YvRJFuk06U/MvXYa6iGVJ4lliYMjDII7im3EEd1A8MqhkcYINc9o0smkao+k3DZif5oGP8qn4HbodT/2iDl9pfijpqWkorQ4xaKKSgBaKKKACiiigAooooAKKKSgBaKKSgBaKSigBaKKSgBaKSloAKKSigBaKSloAKgvv+PGf/rm38qnqC+/48Z/+ubfyoAfB/qI/wDdH8qkqOD/AFEf+6P5VJQAVT0v/j0P/XWT/wBDNXKp6X/x6H/rrJ/6GaALdVdRv4dOtWnnbAHQd2PoKnkkWKNpHO1VGST2rnLKF9f1E31ypFnEcQxnox9amTtojejTUryn8K/qwtnp1xrU4vtUBWHrFb54x6muhJjt4wMBVHAAFJNKsKZPXoBWe8jSMWY5ojGxNWq6j8uxNLdu3C/KP1rA1jX7bTtyE+ZcdkHb61V8Qa61s/2Oy+a4bgkdqxodHaQeZO2ZG5NEpJERg2VbrX9TvWIWQxr/AHU4rPle6JLSSOSe5NdTb6RBHyVyfenSaZC38NRzmnsjk1mPAbn61taVrclp5ccUzRYb14P1FS3GjRscjj2rPvNI2ruiJyO1NTQnTZ6Fp+vxzYS6ARj0cfdP+FXtR0221ODZMoJ/hcdR9DXl+lai0EognztJwM9q7rStTNuoSU5iPf8Au1drkRk4O63IbK+udBu1sdRJe2Y/upvQf4fyrqFIYAg5B6GqmoWMGp2ZilwVYZVh2PYisfQL2azu20i+J3p/qmPcelQvddnsdU0q8HOPxLfz8/8AM6WikorQ4xaKKKACiiigAooooAKKKKACiiigAoopKAFopKKAFopKKAFopKKAFooooAKKKKACiiigCnB/yE7v/cj/APZquVTg/wCQnd/7kf8A7NVygAooooAKKKKACiiigAooooAKKKKACiiigAooooAKKKKACiiigAooooAKKKKACiiigApKWigClqPW0/6+F/rVwnAzVPUetp/18L/Wo9euvsmkXEoOG27V+p4pN2VyoRc5KK6mXpY/tbXrjUG+aGA+XDnpn1H+e9dGazfD1t9l0e3UjDMu9vqea0jUwVka4iSlOy2WiEqC7OI1Hq2KsVBeIXt229RzVswJeFjGOwrMv5sA5q3JdJBaq8h6iseW8S7famCT2qGzSC1Kci+apI6VnyKQxANW3kMSFGGCD0rOuL0I2Aqis7G97EmOcGmXceYST09KIpxJg8H6VPcJ5lu6rzxTSJbMOJ9meenNegeGWDaXwcgOa89jjYSFHUg+4ruPB5P2KVSehHH4Va3MXsdEKw/FVkZrEXcXE1sd4I647/4/hW3RIqyRsrDIYYIqpK6sOlUdOakirpV4t/p8VwOrD5h6HvVyub8Kube4vtObrFJuXPp0/wAPzrpKUHdFYiChUaWwEAgg8g1yfhaNT4i11WywgnAiBJIQHd09K6s5wcde2awNO0bUNP1C/u47i2Zr2QOytG2Fxngc+9UYmlqd9LZIhitxJuBLO8nlogHdmwcVlL4rD6VZX6WTFLmcW5HmD5GyR6cjin3Gh3881lPJfJJJDI8kiOhMbZ6YGewxiqw8LXa6FHYC9i8yG6FzE/lnGck4PPvQBd/4SIrJqqyWUg/s0KX2OCXBBORnHYVCPFSjTkvZbGSKOby1gLuMSO2ePYDHWmjw9e/8TZnvYWfUlCt+6IC8Y4596fdeHp7jQLOxFykdzYsjwzKpxlRgZFAEbeLPK068upbCRvssgQmN8o2ehDHHH4VNb+Ippru6tX05op4rf7RGrSjDr7kdOtO1TSdR1bRZbK6u7cSSlcskRCqAc8c5OaE0S5OsPfSTxbZLT7KUVTkDruB+tAEvhjULzUtKjubuJV8zLKwbO4FjxjHGOBWNr1nfRa1NqGkOwls445GtwTtlBLbuPXAre8P6dc6VpkdlcTxzLFwhRCvGSeeafBaXMerXF08kRjmVV2gHIC5xz+NAGXo99Z6zqsF9bgZNsxdM/ccMvUevPWqPiHVbi21m21KJj9gsZvs8oB+8WHzHHoOB9RWtb+HxYaxeahp7JGbmLb5bDKq+c547e1Ml8NQzaG9nLHbPduhDXJj+YsT97PXNADPGxVvC1xcxNh12NHIpwQCy9D9Kq61p0UXhQX1sz291BCkiyxuQScDOfXNWJvD+oT+GRost5AwAVfO2HO0EEDGfbFWJ9Gu7/T4tPvLmNbVAokEKENIF7ZJ4HFAGJ/alzq2peH9OnkZI7m3+0XG07fM4bg47fL+tWPEoGhahpd3pw8gSTeVLGnCyA46jpnrWpqegC4urG8sZFt7my+WMFcqV/un26/nTrjSJ9Sv7S51J4hHaNvSGLJDN6kn09MUAZdpEp+IV5CQTElssipk7Q3y849a0PGEWoSaOP7NVnZZFaWNDhnQdQP0pq6NfR+IrjV47i33SxCLy2RiABjnOfappdP1V8TC+j+0LcCQLhhHsCkbMZ9yc0AZei3elaot21rE1tMLcrNaMMAEH7w/x61k+G7uG+sLTSZpWjmuSzyTvnc4DHCofXg89vrXSwaHcLqV7qckkAurmLylRFOxRxkk9SeKz/wDhDpv7Dh083MQmt5TJDcqpDIScnvQA7xzBHaeHYzbAxMkyqrIxBAOc811MEaRQqkahVA4ArA1bRNS1fR47C5vLfcrKzTCM5bHtmt+ESCJRNt3gc7elAElQX3/HjP8A9c2/lU9QX3/HjP8A9c2/lQA+D/UR/wC6P5VJUcH+oj/3R/KpKACqel/8eh/66yf+hmrdU9NOLNie0sn/AKGaAMvxFM91PBpNuTvnOZSOy/5/lWzDFFZ2qxoAsca4FYvh9Tfale6o/Rm8uL6D/I/WtHU5sBYh35NRHX3jprvkSpLpv6leWYzSFj+A9KhuphBayyn+BCaVDVXWedIuOcfL/WrOY5nSLcT3Et3J8zseCf1rdSIn2rO0hNsAPY1roSK5pas6o6IBFxyaa8YxUwdj0ApkhZTz/KgdyrKntVaSLINWpG5qBycUhs5XV4AkxZBjntXRaTOZ9MRj1Away9UTAYmr+ijbpqg9cn+ddMDkqbnVaFen/j1kOe6H+lM8U2Je3W/gJWe2+bI7j/61ZcLtHIrqcMpyDXWxOt1aqxAKyLyP51dWF0PD1XTmpIh0q9XUNPiuF6sMMPQ96uVzHhxzYare6W/ADb0+n/6iK6esoO6NcRTVOo0tt0LWV4mUHw/esfvJEzKRwQQOorUrJ1vT73UFaK2uI44ZYWikV89yPmGO4wfzqzAydL1iHTNB0qPCvdXibsyOQOByzNgn9K0LfX5bnTYrqKxKszOr+bJsjj29WLEdPTioLjw3NGulyaddJHcacmxTKuVcEc5xU99o9/eTWE73sTPbyF3jaI+W2emBnt7mgCu3i2MeH49UFlK26QxFFYYVs46+n0FXNO1w3WoX1pdWxs3tArEvICCp6E44FZh8LXn9inTftsBX7T54fyjnrnHWtCHQ5DrF9eXbQzQ3sao8O08BRj8aAK3jGeCbwxdz20yO8W3a8T5KksO4rW0dBHo9rsXloUY8/eJUcmqOq+HorjR5tN05ILOOchnITuCD0H0qaGy1NILW2N1brDDsDFEYMyr268ZxQBny+LHj0+8uzpxxa3P2dl84deOenqav3WsS/bp7OwthczW0Qkl3SbQM9FHByTWXc+FLyaO/t0vokt7u6FzgxEsDnOOv0q4dF1C31uXUbG8gQ3KKs6SREjIHVcH+tAGjd/6TosrzRFC8BcoeqHbnH1FcDYzNcafokFnJOuqyTljIWYBkBOck8Hp+leiXUM0tg8CSKZXTYXYccjBOBXNDwjcDSLO0W8jS4spfMhuFQ55OSCM/T8qADxpiK90dxvHmXIWQITl144461pafa2d5cXZS2kgSP9w0b5G8EK2cduvFR6tot/qkthK9xbI1nIJOEYhzx78dK0YIL77aJbmaHywpGyJSNzHHJyecAfrQByekzNp8Ot6PcMZblJAsDuclw52r+RIP4mrRUv4ns/D+9xZ2tv5ko3HM7Y/iPcdDj61sT6DDN4lg1gkbo4ypT+838LfgCf0pNS0R59XttWsplhu4RsIcZWRfQ/meaAMrXR/YWu6TNp+Yo7qTyZoVPyOMjnHrz1pdKiX/AITvU4cExRRI0aEnCn5eQK1X0ia+1S2vtReIi1yYYYgdoY/xEnr0FQW+jX9vrt3qiXFsXuVCGMo2FAx3z7UAdBRVSxhuYkkN3MsssjlvkBCqOAAAfpVugAooooAKKKKAKcH/ACE7v/cj/wDZquVTg/5Cd3/uR/8As1XKACiiigAooooAKKKKACiiigAooooAKKKKACiiigAooooAKKKKACiiigAooooAKKKKACkpaKAKWo9bT/r4X+tZfi074bS3/wCes4B/z+Namo9bT/r4X+tZXiXnUdKHYzf1FRP4Tpwn8VP1/I6BBhAB0Aopf4aSrOYKayqw+YA/WnUUAZl7bJLGiu5VFHCjvWLpWksNQVsOYUbcWbv7V0V6yxwb2wAPWqunX0cyOSyqqtt56k1D3NV8NzD1pV+3SLjjPSsKaI7iCPlNa+pTK17KxbHzY5rPkcBhzlT3FRc2UdCJEC7QmQRWjbAurA96rKoOKvWigE0XE1ZGN9n2TN9a63wjjybgjg7hkZ+tYOogxurJ1Jzgd63/AApblEuJzwHYKB9Bz/OqjuTJLludBTh0ptKK0Oc5sD7P4344E8XP5f8A1q6Wubv+PGdjjuh/k1dJUQ6nVidVB+QUUVQ1i/fTrPz0VXO4LtJxnNU3ZXOeEXNqKL9FZUGqS/2mbO4jRcReaXVuF9jV25ulitpZIysjIPu7gOe3PahNFSpyTsWKKrx3SeVEZZYleQcANwT7etIJ5TfNF5a+SE3F93O7PTH0707k8rLNFZrai0mrRWlv5boVLyODnaBxj86vCeIlgJEJT73zD5frSTuOUJR3JKKjM8Qz+8Thd33h09fpTLW7iu4vMhbcuSM/Q07k8rtcnpaSloEFFFFABRRRQAUUUUAFFFFABRRRQAVBff8AHjP/ANc2/lU9QX3/AB4z/wDXNv5UAPg/1Ef+6P5VJUcH+oj/AN0fyqSgBKxpp/s3h67lBwQ0oH1LkCtmuZ1pyvhmUf3p2H/kQ1MnZNmtCPNVivM0/DkHkaJbL3Zd5/Hmql7L5l5IewOB+FbNsojtY1AwFQD9K54nLsfU0JWViakuabk+pNGabqCiTT7hT0MZ/lSx0XcQmtnQkgEdqb2IW5zNjqEQtkVMkgY6VPLNeNGGiYAd81HHpcUB3QkgelTT2EdxbqrS4IOSSeTWN1c6UnYkh1HZGBOQD3Pan3OsWxLIsyEgdjUBt1KKiBQNwyR6VV1G3Elwroi7QOQBilcdmVpr65km2pKqKe5qaO7MY/eOW/CrTadBcWiKwxjnI6/Q1F9hjWQjgL6U20KzKN7cRzx7YzufPStDTMLYquQSOuKoXNpDbyvcZYgDpV3T1AhZxnDnIzW0GrqxjNOzbNFK6LQpN1q6f3G4/GubQ81ueH2/fTL6qDW89jmjuU9UxaeLbG46CYbT7np/UV09cx4w/dzafMOqyH+hrph90Vyx+Jo9GvrSpy8rfcxaWkorQ5AorM1DUZrW/tbaONHFwSASSNuKcb6dpZzEiNFCvLlsZfuo/wAanmRp7KVk+5o0VXiuQLaOS6KQu4GVLDAPpmpGmjV1RpFDN90E8mquQ4skoqG6l8i2klyBsUtz0rHi1y4KWMklum27baFDHK+/vUuSRcKUpq6N6ioxNG3AdScE4B9OtV7a9EkLyztFGocgYccDtn0NO5PKy5RVW4uZFkt1gRJBK2GO8DC46j1qvqmpG18qK38uSeSQIFJ6Z7kChtIcacpNJGlRUfnRh1jaRQ5GQueT+FHnRcfvF5OBz1PpTJsySiq0N7BPcyQROGeMDdg8fSrNANNbhS0lLQIKKKKACiiigAooooApwf8AITu/9yP/ANmq5VOD/kJ3f+5H/wCzVcoAKKKKACiiigAooooAKKKKACiiigAooooAKKKKACiiigAooooAKKKKACiiigAooooAKKKSgCnqPW0/6+F/rWV4q+SbTpuyTjP6f4Vq6j1tP+vhf61R8WW5m0Z3X70LBx/Won8LOjCtKtG/9XNkdBRVbTLn7Xp0E/d0BP171ZqlqYSi4tphRRRTEYPiBpWjSJP4mwTVVIhbWATjnkt6mtPWLdpYJFXhsZU1l6VpUkiCaWdmTBBhfp9awkm2dEX7pg3btJI+8Fjng5qirSrkEZFdDqK20UjbIUBAIxnvWRJbtOcvhV9FGKLM0G2kxf5Twa1rZqzIYRHIcelaFt1oQpbEjQT3N2I4ULHbnj611un2os7OOHjIHOPXvVfR7YRwmY/ekH5CtGtYq2pzylfQKUUlL0FUQc1cfvPG1uB/yzjyfyP+NdLXMaJm+8SX96fuJ8i/y/kP1rp6zhs2deK0cY9kv8wrB1o/a9TsrUq5gRy8jBTjI6DNb1FU1dWMKc+SXMYWs6fGLVbe1hJkuZVDPyTjuWPpVW6tTBqcdsgkS3MRbckZfc54z9cdzXT0UnBM1jiJRVjmhbLHqMC2iO8IxDLFIh4C8hs/WqxE4sppRDMBdXYEmFO7y/59v1rrqMUuQaxL7HJublLbU7m3tpIXYrGm1cYUccfrT7uxVrDbAsry3TpHu2FQqj29Bz1711OKMUcg/rT3SOReJ44dVkjtpWZgsMZK/eA4J/z6V0emQJb2MSJHs+UA5GCfc1bopqNjOpXdRWClpKWrMAooooAKKKKACiiigAooooAKKKKACoL7/jxn/wCubfyqeoL7/jxn/wCubfyoAfB/qI/90fyqSo4P9RH/ALo/lUlACVzGtqT4akP924Y/+PmunrCvIftHhq7QDJ3SMPwcn+lTJXizbDy5asW+5sQEPbRkfxKP5VzZ+8R71saBP5+jWr5yQgU/hx/Ssu9Tyr2VO27I/HmhO6uRUjyzaY+M1N1FVozUwNMgz41wzKR3NSOiLyefQUxxsnbvzTZZNuSawtqdaegg2vNtJCgVTvDHHL/rAPTNWSFdOoz9arG3iQ722s3rTsFya3VJ4Q5TDdxTnhjUfdH5VXjmCsQpFSSMxTJpDvoZ92FkynQNxVmNRHEiDoOKgCq8mW7VYY8Ctqa1OarLSxKh5rc8PDM8reigfr/9aufQ8103hyPFtJJ/ebH5f/rrolsc0dyh4y+d7CMdWc/0/wAa6cdBXMa3/pXifT7Yc7MOfzz/AErpx0rlj8TZ6NfSlTj5N/exaSiitDkMPVrW4utashDlRGrFpMfdzx+dLrcAFnbWMULuryAEJk/KOTn6+/rW3RUcu5uq7XL5HP237+/vo7u2kkJISNSnyhPr0qHSraS9AnmLi7Vmf54yFVugyT1wOgFdNRRyFfWHZ2Rz+sNfR6VLbyuJ5piFXyoiAq989asTWNta6Y00MLSSRxYQ8lumOPT8K2MUU+Un27SSRyktjJYaZZhUbfKyrO4UsQvXbgds0+8tFijR7Qy/a1bzgHjOJSeMY7cfpXUUYqeRF/WpXuzmZElS9uZYLZ0NtbbIsDIDYycfy4qGyWVri0ZbSQmCBpCzLy0jep/OusoxT5A+s6WsctZRGWxa8nWaS5jR22+WV+Y8depPbjpUdjZtBdWKyQSt9nhMrnbwGbt+FdbijFLkH9aeum5jeG4cWbTSW5jlkdmYsuOp6DvjpWzRRVpWVjnqT55OQUtJS0yAooooAKKKKACiiigCnB/yE7v/AHI//ZquVTg/5Cd3/uR/+zVcoAKKKKACiiigAooooAKKKKACiiigAooooAKKKKACiiigAooooAKKKKACiiigAooooAKKKKAKWo9bT/r4X+tWLiFZ7eSJvuupU/jVfUetp/18L/WrlAJ2dznfC07QG40ufiS3c7fcf5/nXQmub1+KTTtQh1i3BwCFmA7j/P8ASugtp47qBJomDI4yCKzg7e6zqxC5rVVs/wA+pJRRRWhykc8fmLx1HSq0cYVCoGPartUrttrlkPPepfcpPoc9q1mPMLK4znOKycnOKvandPFMxZDz3rNE5Y5xWTOlPQn24A9TU8RC4FVA5JyalRqBPU7TS5FksowGBZRyPSrleeahqM+mvb3ds5VlOxgOhHXmuy0bVodWtFlTAf8AiXPStk7o55KzNEVn67fCw0uaUHDkbU+prQ6CuUvHPiDXktIyTaWxy5HQnv8A4fnUzdlZG2Gpqc7y2WrNPwtZNaaSrOMSTHef6fpWzSKoUBQMAUtUlZWMqs3Um5PqFFLRTIEopaKAEopaKAEopaKAEopaKACiiigAooooAKKKKACiiigAooooAKKKKACoL7/jxn/65t/Kp6gvv+PGf/rm38qAHwf6iP8A3R/Kn0yD/UR/7o/lT6ACqWnqHsXU8gySD/x81dqppf8Ax6H/AK6yf+hmgDJ8MSG2mu9Ml4eB8r7qf8/rVjXIMMk46H5W/pVTXVbTNVt9WiHyE+XMB6ev+fQVuukd7aYyGjkXII/Q1nDT3TqxC5rVVs/z6nOI1TB6geGSGdoWU71ParMVnM/JG0e9aHKV5lOfMHQ8fjUbosgyQDntUl+CixICcYLZ9agWXHWsZ6M3hsQfZI1yArAegOKhktYzwyn860QEPJORUMqp/DSua3K0VtHGuEQKOvAp9y4HToKa8oHGap3jySL5cQJZuKRLISxW4U5yrjIP44q27gOI8jcBkjPStQ6YiWtvA46Lgnvn1qjPpMiXMk8aEuwAfB9OhrqgrHJPUjjyzhVGSTgCu4s4Ba2ccXA2rz9e9c94c013uDdToVSM4UEdW/8ArVe8Uaj9j08wxk+fP8qgdcdzRUlZFUKTqTUV1KOhg6j4ivNRPKR/Kn8h+g/WuprN0CwGn6ZHGR+8b5n+prSrKCstTfEzU6nu7LRfIKWkpas5xKKWigBKKWigBKKWigBKWiigBKWiigBKKWigBKKWigAooooAKKKKACiiigAooooApwf8hO7/ANyP/wBmq5VOD/kJ3f8AuR/+zVcoAKKKKACiiigAooooAKKKKACiiigAooooAKKKKACiiigAooooAKKKKACiiigAooooAKKKKAKWo9bT/r4X+tXKp6j1tP8Ar4X+tXKAI54UuIXilXcjjBBrmbOeXw5qBsros1lKcxSHotdVVXULCDULZoZ1yD0PcH1FRKN9VudFGqo3hP4X/VywrBlDKcg9DUc86QKC5PPAAHJrmre7vPDkwtr1WmsicRygfd/z6V0kE9vewB4nWWNu45ojK/qKrQdPVaxfUq3OoCOB5PuhRWFpGrLceYszjMjkqSe/pWxqelPPaOlqwDEcK54/OuGXTdUsHaK6s5QoPDqNyn8RTtfciFjp7q2juo2D9R3rAkgWKQp6U621SeBzG5Lr6N1omnErbsEGs2jVaDMU9TgVJFZ3M2PKgkfPoprWtPDNzLhrqQQr3VeW/wAKErg5JHMapFPfvBaWsTSyu2dqiu18MaB/Y1mPOcSXDfeI6L7CtGzsLTToj5Mapx8znqfqaxtU1+SeX7FpCmWZuDIoyB9P8attRWpNOlOtL3STxBqzhv7NsMvcy8MV/h/+v/Kr+iaWml2QjzulbmRvU1DoeiJpymaY+ZdPyznt7CtilFNvmZpWqRjH2VPbq+4UUUtaHIFFFFABRRRQAUUUUAFFFFABRRRQAUUUUAFFFFABRRRQAUUUUAFFFFABRRRQAVBff8eM/wD1zb+VT1Bff8eM/wD1zb+VAD4P9RH/ALo/lUlRwf6iP/dH8qkoASqml/8AHof+usn/AKGauVT0v/j0b/rrJ/6GaAJbu2ju7aSCVco4wawNEu5NMu20i+bGDmFz0YeldLWbrWkx6nb4zsmTmN/Q/wCFRJdUdFGpGzpz2f4eZdlhWT5gAG9arMNoIPWszSdakim/s/VR5VwnCu3Aet6SNZBz+dVGSaM6tKVN2ZgavCSmUHKocD3rOCiRFkXoRmuimtHb5O3UEetYzQNaSGN1wjHKnsPaoqLqVTlpYrGEkcVDJG3TpWl5eRTDDnrWRoZPkndgVqaXZLv81hnHT60i2+5zjCgdWPQVaSGSdFhjUrEOp7tWkI3dyJuysWrlQdpHY1LBbGV1bOAOCfUelPttOCj5+F/ujvVm5ubextzJM6xxrWzdjBRbdkLczw2Nq0srBI0Fc3pEEut6q2qXS4gjOIkPt/h/Oo/9K8U3oyGh0+M/n/8AX/lXVwQx28KxRKFRRgAVj8bv0O52w0HH7b/Bf5klLSUtanCFFFFABRRRQAUUUUAFFFFABRRRQAUUUUAFFFFABRRRQAUUUUAFFFFABRRRQAUUUUAU4P8AkJ3f+5H/AOzVcqnB/wAhO7/3I/8A2arlABRRRQAUUUUAFFFFABRRRQAUUUUAFFFFABRRRQAUUUUAFFFFABRRRQAUUUUAFFFFABRRRQBS1Lhbduy3CE/nj+tXaiuIlngeJuAwxkdveoLa5O4W9yQtwvGegk9x/hQBbopaSgCKeCK4iaKZFdG4IYZrnp9BvNPma40WcrnrCx6/nXTUVLimbUq86e23boc1B4nkt2EWqWkkL9Cyjg/ga17fWdPuR+6uo/oxwfyNWpoIrhCk0ayKeoYZFZU/hfTJslYmjPqjEVNprzNebDz3Ti/LVGoRBMMkRuPoDQsMEfKxxr9FArnm8HQ5/dXkq/UA0g8HqT+8v5W/4DRzT7D9lh/+fn4G7NqNnbj97cRLj1YVk3Xiy1RtlnFJcv2wMD/GnQeEtOjOZPNlP+02P5YrUtNOtLIf6PbpH7gcn8aPffkL/Zod5fgc6LLWdd5vX+y2xOdgGCfw/wAa39O0u102LZbx4J+8x5LVdopqCWpFTESmuVaLsgoopas5wooooAKKKKACiiigAooooAKKKKACiiigAooooAKKKKACiiigAooooAKKKKACiiigAqtfkLYXBP8Azzb+VWCQBknAqi7/ANoSCOPJtkYF37OR0Ue2ev5UAXIhtiQHqFAp9FFABVPTOLeRT1WaQH/von+tXKozbrO4acBmgkx5igZKnpu+mOv0oAu0U2ORJUDxsGU9CDkU+gDP1TSbbU4ts64cfdcdVrFW71TQGEd2jXdmOki9VH+fWuppGUMMEAiocbu6OinXcVySV4/1sUrHV7K/UGCZdx/gbhh+FWpIY5Rh1BrIvfDFhcktEpt5Ou6PgflVT+zdfshi1vhOg6B+v65/nS5pLdF+yoz1hK3k/wDM2G0yInKMyj06ik/stO8h/Ksb+0fEcHEunrJ7qM/yNB1vW24XSmB91alzR7FfVqnSS+9G9/Z9v5YQqSuc4z1qb91AmflRR3PFc2J/E9192GOAHucf1JpR4bvr1g2p6gzD+4v+cfpT530Qvq0Y61Jr5alrUPE9rbt5VoDdTHgBOmfr3/CqVto99rEy3WsOVjHKwjjj+n8627DR7LT+beEB/wC+eT+dX6OVv4gdeFNWor5vf/gEcMMcESxxIERRgADpUlFFaHG3fVhS0UUAFFFFABRRRQAUUUUAFFFFABRRRQAUUUUAFFFFABRRRQAUUUUAFFFFABRRRQAUUVWubpYSEQeZO33Y16n3PoPegBlvzqN23bCL+OCf6irlV7SAwRYdt8jHc7epP+cVYoAKKKKACiiigAooooAKKKKACiiigAooooAKKKKACiiigAooooAKKKKACiiigAooooAKKKKACopoIriPZNGrr6EVLRQBUFhGBhZrgD085v8AGl+wr/z3uf8Av81WqKAKv2Ff+e9z/wB/mo+wr/z3uf8Av81WqSgCt9hX/nvc/wDf5qPsK/8APe5/7/NVmigCt9hX/nvc/wDf5qPsK/8APe5/7/NVmloAq/YV/wCe9z/3+aj7Cv8Az3uf+/zVapKAK32Ff+e9z/3+aj7Cv/Pe5/7/ADVZooArfYV/573P/f5qPsK/897n/v8ANVqigCr9hX/nvc/9/mo+wr/z3uf+/wA1WqKAKv2Ff+e9z/3+aj7Cv/Pe5/7/ADVaooAq/YV/573P/f5qPsK/897n/v8ANVqigCr9hX/nvc/9/mo+wr/z3uf+/wA1WqKAKv2Ff+e9z/3+aj7Cv/Pe5/7/ADVaooAq/YV/573P/f5qPsK/897n/v8ANVqigCr9hX/nvc/9/mo+wr/z3uf+/wA1WqKAKv2Ff+e9z/3+aj7Cv/Pe5/7/ADVaooAq/YV/573P/f5qPsK/897n/v8ANVqigCr9hX/nvc/9/mo+wr/z3uf+/wA1WqKAKv2Ff+e9z/3+aj7Cv/Pe5/7/ADVaooAq/YV/573P/f5qPsK/897n/v8ANVqigCmdOgf/AFpllH92SRmX8s4q0qhQAoAA6AU6igAooooAKSlooAqNp9uXLorRM3UxOUz9cGj7An/Pa5/7/t/jVuigCp9gT/ntc/8Af9v8aPsCf89rn/v+3+NW6KAKn2BP+e1z/wB/2/xo+wJ/z2uf+/7f41aooAq/YE/57XP/AH/b/Gj7BH/z2uf+/wA3+NWqKAKv2BP+e1z/AN/2/wAaPsCf89rn/v8At/jVukoAq/YE/wCe1z/3/b/Gj7An/Pa5/wC/7f41aooAq/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GwjPWa5/wC/7f41LBbQ2ykQxhc8k9Sfqe9TUUAFFFFABRRRQAUUUUAFFFFABRRRQAUUUUAFFFFABRRRQAUUUUAFFFFABRRRQAUUUUAFFFFABRRRQAVTe4lmkaKzVflOGlf7oPoB3NO1CRo7bahw8jCNSOxJxmpoYkgiWKNdqKMAUAQC2uCPnvpc/wCyigfyNL9lm/5/p/yT/wCJqzRQBW+yzf8AP9P+Sf8AxNJ9lm/5/p/yT/4mrVBOOtAFX7LN/wA/0/5J/wDE0fZZv+f6f8k/+Jqtf69YWJKvLvk/uJyf/rVmnXtTvTt07TG2/wB+Tp/h+tQ5pG8MNUkr2svPQ2/ss3/P9P8Akn/xNH2Wb/n+n/JP/iaxfL8Ty8mWCL24/wDr0fZPEw5+2xH8B/hRz+Rf1ddZo2vss3/P9P8Akn/xNH2Wb/n+n/JP/iaxDJ4nt+THDOB6Y/8ArUsXiloWCajYywN6gcfkaXtF1D6pN/A0/Rm19lm/5/p/yT/4mj7LN/z/AE/5J/8AE0Weo2t8m62mV/Udx+FWqtO5zSi4uzRV+yzf8/0/5J/8TS/ZZv8An+n/ACT/AOJqzRTEVvss3/P9P+Sf/E0fZZv+f6f8k/8AiatUUAVfss3/AD/T/kn/AMTR9lm/5/p/yT/4mrVFAFX7LN/z/T/kn/xNH2Wb/n+n/JP/AImrVFAFX7LN/wA/0/5J/wDE0fZZv+f6f8k/+Jq1RQBV+yzf8/0/5J/8TR9lm/5/p/yT/wCJq1RQBV+yzf8AP9P+Sf8AxNH2Wb/n+n/JP/iatUUAVfss3/P9P+Sf/E0fZZv+f6f8k/8AiatUUAVfss3/AD/T/kn/AMTR9lm/5/p/yT/4mrVFAFX7LN/z/T/kn/xNH2Wb/n+n/JP/AImrVFAFX7LN/wA/0/5J/wDE0fZZv+f6f8k/+Jq1RQBV+yzf8/0/5J/8TR9lm/5/p/yT/wCJq1RQBV+yzf8AP9P+Sf8AxNH2Wb/n+n/JP/iatUUAU2gvEGYrveR/DKgIP4jGKfb3PmSNFIhimUZKE5BHqD3FWap6imIPtCcSQfOp9u4/EUAXKKQHIBHeloAKr3NwsAX5WeRzhEXqx/z3qxVKzAmuJ7puTuMSZ7KpwfzOf0oAVYbyUlpbgRA9EiUHH1J6/kKd9ll/5/Z/yT/4mrNFAFb7LL/z+z/kn/xNH2WX/n9n/JP/AImrNGcdaAK32WX/AJ/Z/wAk/wDiaT7LL/z+z/kn/wATVW/1+wsSVeXfIP4E5P8A9asw+INSvDt07TWx2d8//q/Woc4rQ6IYWrNXtZeehu/ZZf8An9n/ACT/AOJpfssv/P7P+Sf/ABNYQXxRKM74Yvbj/wCvR9m8UDkXcR9uP8KXP5F/Vl1nH7zc+yy/8/s/5J/8TR9ll/5/Z/yT/wCJrBa48T23zPBHOo9AD/Ig0+HxYI2CX9nLA3cgZ/Q4o9ouugPCVHrBp+jNv7LL/wA/s/5J/wDE0v2WX/n9n/JP/iaSz1C1vk3W0yuPTPI/CrVXe5yyi4uzK32WX/n9n/JP/iaPssv/AD+z/kn/AMTVmimIrfZZf+f2f8k/+Jo+yy/8/s/5J/8AE1aooAq/ZZf+f2f8k/8AiaPssv8Az+z/AJJ/8TVqigCr9ll/5/Z/yT/4mj7LL/z+z/kn/wATVqigCr9ll/5/Z/yT/wCJo+yy/wDP7P8Akn/xNWqKAKv2WX/n9n/JP/iaPssv/P7P+Sf/ABNWqKAKv2WX/n9n/JP/AImj7LL/AM/s/wCSf/E1aooAq/ZZf+f2f8k/+Jo+yy/8/s/5J/8AE1aooAq/ZZf+f2f8k/8AiaPssv8Az+z/AJJ/8TVqigCr9ll/5/Z/yT/4mj7LL/z+z/kn/wATVqigCr9ll/5/Z/yT/wCJo+yy/wDP7P8Akn/xNWqKAKv2WX/n9n/JP/iaPssv/P7P+Sf/ABNWqKAKv2WX/n9n/JP/AImj7LL/AM/s/wCSf/E1aooAqfZZv+f2f8k/+JphmuLPm6xLD/z1RcFf94enuKvUhAIwelAACCAQcg0tU7EeS01qCdsTApnspGQPw5q5QAUUUUAFFFFABRRRQAUUUUAFFFFABRRRQAUUUUAFFFFABRRRQAUUUUAFFFFABRRRQAUUUUAUtR62n/Xwv9auVT1Hraf9fC/1q5QAUUVR1XUotMtTLJyx4RR1Y0m7FRi5vljuSX9/b6fAZbh9o7DufYVg7tV8QE7CbKxJ6/xMKk07SptRnGo6v8xPMcJ6KPcf0rduLiK0jBc49FHU1nq9XsdTlChpHWXfovQp6foNjY4KRB5B/G/J/wDrVZuL60tOJp0Q/wB3OT+QrB1K/vbtHjjcQxv6ZyPxqCKB540XylZkAG7p+dCkre6c0pyqO8nc2zr1r/Akr/RcfzNNGv2/eKUc46D/ABqpFZwl8O3lnvjmpf7GtZB8k0g96d5PYlxaLUeu2TvtZnQ/7S8Vb/0a8iODFNGfowNYlxobKNyMJAOcY5rMEMkU2beQwyr74ou+qBXWqNS+8LxFvO06RrWYcjBOP/rVDa67dafcC01qMqf4ZgODU1rrk9qyx6ogAYgLKnv0yK17yzt9QtzHOgdDyD6e4NHL1idUcTzLlrK6/FFiN1kQOjBlIyCO9OrkopbrwxeCGctLYSH5Wx93/PpXVRSLLGskbBlYZBHcVUZXM61H2dmndPZj6WkpaowCiiqrahZI5R7y3VlOCplUEH86ALVFVhf2ZjaQXcGxPvN5gwPqc1OpDKGByDyCKAHUUUUAFFFFABRRUE13bW7BZ7iKJjyA7hc/nQBPRVUajYscLeW5PoJV/wAaVb+zcErdwMFGTiQHA/OgCzRVX+0bHGftlvj181f8aeLy2MJmFzCYwcFw4wD9aAJ6KqnUbIYzeW4z0/erz+tB1GyBwby3B9PNX/GgC1RUU08UCb5pUjXpl2AH60kNxDOCYJo5QOuxgcflQBNRVY39mHKG7gDg4KmQZH60n9pWP/P7b/8Af1f8aALVFVjf2ahS13AAwypMg5HtzT4bmC4BME0cuOuxg2PyoAmqC+/48Z/+ubfyqeoL7/jxn/65t/KgB8H+oj/3R/KpKjg/1Ef+6P5VJQAVT0v/AI9G/wCusn/oZq5VPS/+PRv+usn/AKGaALdFFUNW1OLS7UyyfM54RB1Y0m7K7KjFzfLHck1DUbfToDLcPgdgOrH2rA3at4hJ2E2diT17sP6/yqXTdIm1Gcajq/zFuY4T0A9x/Sty6uobKLLnHYKOprPWWr2OvmhQ0hrLv0XoU9P8P2FjhhEJJB/HJya08qvoKwJdYnlkBXEaZ+6Ov4mr811HDF5khwMU4yXQwqOcnebuXzMvvUb3cUYy7bfrXLX/AIlKgrboB7msOW+uLl9zNknoTVXZlY9DF9bEZ85APc06SK3u4irrHMh9QCK89HnSLh2J9s4qa3u57AhkkYe4NMe2x0F94XQN5+mStbzLyFycfn1FR2Wv3FlcfZNajKN2lxx/n3qTTfE8cpCXfy56SAcfiK2L2xttTttkyh0PKsOo9wajltrE6o4jmXJXV136oso6yIHRgynkEd6dXIwT3Xhm9FvdEyWMh+VvT/PcV1cciyxq6MGVhkEdxTjK5lWounZp3T2Y+lpKKswFooooAKKKKACiiigAooooAKKKKACiiigAooooAKKKKACiiigAooooAKKKKACiiigCnB/yE7v/AHI//ZquVTg/5Cd3/uR/+zVcoAKKKKACiiigAooooAKKKKACiiigAooooAKKKKACiiigAooooAKKKKACiiigAooooAKKKKAKWo9bT/r4X+tXKp6j1tP+vhf61coAjnmS3heWQ7UQZJrntMt31vUG1S7X9whxbxn271J4hle9vLfSICf3h3S47KP8/wAq2D5OnWPACRQpwPYVn8T9DrT9jTv9qX4L/giX94tnFnq5+6tc7PP5rNLKct1NVYL+W/nlll4ZsEDPAGSMUtsj32oi3PEaHL+4rKV5T5ehypmlplk16gmlysPYetaknlwrsQBVHpTpJ1iiCoMADAA7VlT3JPetnaOiNIxbJHkAk4p63TLis4zHPPNPSXNZ3NuU147pnBUkA1namnmJvAHmL3ojb3qVwJEI9RVXbRPKkzmlnW6lCysVdCMEn0rfsNSmtdqTSCSLvxgiuYvbZoLsq3BJ4q3bT74ljBcngEjrUzuldGElZnb3NvBqNmYpAHikHBH8xXP6LcS6PqTaTdn92xzC5Pr/AJ/OrWhTmBzbyOzI5ypbsaf4o0/7VYfaIgfPt/mUjrjvTvzLmjudGGqJ/up7P8H3Nyis7QtQGo6bHKf9YPlf6itGtU7q5zzg4ScX0FrjPHNjBaeHf3SDdJeCRmI5JYsTzXZVl67oqa3bLbzzyRxKwfEYGSR7ke9MkyvG9lbxeH724jjVXfygcAY4bg/rTrbXruzv7q11GGERQWP2tPJJJ2jA2nPU1rarpI1bTfsVxcSBSQWdQAWwc+lQnQIX1F7yaeSQyW32V0IG1o+46UAZqeIb6KLSby5SFrfUZAhRFIaLP3ec8+/FQXniXVo49Ulit7RU0+UI25mYsM446f0rVt/DcMIso5LmWaCxcvBGwHB7ZPfHamSeF4ZIdQia7n238gkl4Xg5zxxQA3T9Zvpdc+xXcMCxy2n2mLyycqMgYJNQ6f4gu5ddtLGZreWO5jZi0KMBGyjJUMSQ3pkVcbw7E92LiS5mJ+ym0KgAAoRz26+9R2nheO1uLGZb65ZrJSkYIXG09ulAEOg6/PqmoGCVoopE3+bbMpWSPB+XBz83vWnq1pC1reXToGkFq6AkZwME8VDZ6BFb3tvdyzvPNbRmKNmUA4PHzEdTitC8tzdWkkHmNGJFKllAJweD1oA57wbY29x4Z0yZ0HmQs7qw653MMH2wap+Enmim1lYLLz1+2uCd6rjnpzXR6TpQ0nThZQXEjRpnYXAyuST6c9ah0vQhpf2r7PeSk3LmRyyqcMe44oA5XRUX/hW2pHaM7pO30robJU/4QNQQMGxJPH+wan03w5bafpc+miWSa2mzuV8ZGRg8gVFb+GnhtPsJ1S6ew6eQQvK/3d2M4oAx9ejVbTwsNoH72IdPZataoif8LF0YbRgwSdv9l619V0OPU5bVnuJIVtXDxLGFwCPqKZc6D9o1aDUmvpluIEKRlVXABBB4x7mgCbxEAfD9+CAf3Dnn6VX8HgL4WsDgD91kn8TUk2itPHdLPfzyG5QRMxVflTngADAzmmQaC0Gnx2CahcfZUG3ZtTJXPIzjPNAGdGif8LKl+Uf8eOenfIqhp7zQa34le1sluHVwQCR8pwe3f8K6P+wgNbbVVu5ROyeXt2rtC+nSo7XQDZ3l1dQahOst0waU7EIJHpx70AZPjO2ittN01IYhtF6pCj3JJA/E07w6Fu/F2q3qJ9lEaiFrc4DZ4+Ygcdq07zw4l7bQQzXtwRFL527C5Z8k5PHv0p40BF1g6pFdzR3DIEkChdsnuRj6flQBs1Bff8eM/wD1zb+VTVDff8eM/wD1zb+VAD4P9RH/ALo/lUlRwf6iP/dH8qkoAKp6X/x6H/rrJ/6Gat1U0v8A49D/ANdZP/QzQBNcTpbQPNK21EGSa53SrZ9b1BtUvF/cqcQRn27/AOe9SeIZHv7+30iAn5zvmI7L/n+lb0MUdtAscYCoi4ArP4peSOtP2NO6+KX4L/gj3YIPesi40m3uZmlmaVmbk/Oavs+5iTUM8gRMk4FUzlM6SwsLP975ZJXnlyf61zup6q1xIQp4HHHSk17V2lnMER+QdT61mwI03OOKLFA7bxwvPrSq/k4IOOOlK7BCRj2qo8nPrTE9C+12zYI6UnnBxzzVKNgxxnaatCLcuR27igB4GOVNb3h7WWtZVt5WzCx7/wAJ9a50KUGAQeaeCSNw4IqSj0i+tIdQtGhlG5GHBHb3FYGhXU2l6i2kXh+UnMTH/PQ1peH7/wC12Me4/MBj8RUHirT/ALRZfa4sie3+YEdcd/8AGlJfaRvh5p3oz2f4M3qKz9EvxqOmxzZ+cDa49GHWtCrTurnNOLhJxfQWo5po4ImllcIi9WPQU+lpklS21Gzu4XmtrmKaOP7zI2QKibWdNW1kuTeReTGQruGyAScYrkIbefw9bWevaerPaTRL9tgB/wDHh/n+dXLzUDH4Hkv7VIJYmnkbbPFuDBpjg4z1Ge9AHYghgCDkHoadWCdQurvXLjS7SZYPssCu7lAxZ26DHoBUEWqald6pcaaskcE1paq8jBN2+UgHv/DzQBuXF9a2skUdxPHHJKwWNWblifQVZrhJtTbWYPDV7MirK14VYDpkHHFaGr69eWdy5gnikWO6SJ4ljyFU8fM2fvewoA6uoLq7t7KLzbqZIo843OcCuevtdurXxA1lcP8AZYnaMW7tHlJRkbgW7H0rV8S/8i7qP/XB/wCVACjX9IOMajbYbgHzBg/jU11qljZbPtV3FCHGVLtgH6ViWccMnw8RZgpT7Ex57HBx+tc7ded/wgGjebkv9rXYG9MtigDuotY06ZykV7C7BSxCtk4HU0601WwvZDHa3cUzjqEbOKr2n2uTUXfUbeGIRqv2cxuWGTuDckDngcYrK8Ef67W/+v8Af+dAG7darYWUgjuruKFz0DtjNNj1jTpd/l3kL+Wu5trZwOmawPGzE3OimIK7i8AALYBPHBNbVmLmSa4k1CGKKZWKQ7GyNhVScHAzyD27UAOj17SZHVE1G2ZmOFHmDk+lS3Oq2FpMIbm7iilPRHbBP0rze2dp/Ddhp80axW1xfEfay2dhB6Yxx1611PikBfEPhodhcMMn/gNAHQ3GpWVtIkc9zHG8gygY4LfSoTrulByh1C3Dr1UuMj8KZqYB1XSPUTuf/IT1z8LXaeOtYNlDFLJ9nXiRyoHC+gOaAOttbqC8hE1tKssZJG5TkZFT1U09NtohZQsrgPKo4+cgE8dqt0AFFFFAFOD/AJCd3/uR/wDs1XKpwf8AITu/9yP/ANmq5QAUUUUAFFFFABRRRQAUUUUAFFFFABRRRQAUUUUAFFFFABRRRQAUUUUAFFFFABRRRQAUUUlAFPUetp/18L/WrbEKpJ6Cqmo9bT/r4X+tN1qbyNIupAcERkD8eKTdkVCPNJRMzw6pvb+91Rxw77I/oP8AIqHxhelPs1opwGbe/wDIVqeG4fJ0S2Hdl3n8ea5LxFKbjWZcchHK/gAB/jUx0ia4iXNUdtlp9xFpYImcZ45GPxzWnobCM3Ep+8X25/E1l6W4F2wPOT/MCrOmZxInvmptaVzGK1NuWQuKpyJz96n3l3BaxhZHG/HSsltVjkJw1J6nTFpF3gHvT0z71n/bkIzu5oGqRoQDzSsy7o14zyKkM4QVTtLy3nwA4DU66GJAM8UaoWjM7W23ujjg1Z0cb7TcP7xzVC/YmZR1ArR09VW2QjcG55zU1P4Zy1dzQAKsCpOR0NdDBIJ7ZW67hz/WubVvlxuJPrWxo75hdOflOefessPK0rGUWZGhbtN8QXenN/q3+dP8/Q/pXUVy+uH7J4m0+6HR8Ifzx/WuoHSuqGl0d2K97lqd1+K0ClopK0OQWikooAWikooAWikooAWikooAWiiigAooooAKKKKACiiigAooooAKKKKACoL7/jxn/wCubfyqeoL7/jxn/wCubfyoAfB/qI/90fyqSo4P9RH/ALo/lUlACVS05gtk7HoJJD/4+au1iXM/2fw5dyA4O6VR9S5H9aTdlcqEeaSj3IPDaNeXl5qknWR9kfso/wAj8q2rr5gFDEdziqvh6AQaLbLjlk3n8ef61Vu7qc3Mmx8KDgDAqY6RNsRLmqu2y/QtmMAEl3wP9o1z2sXj4ZIiSAMnJJx9at3NxcLA5MrdO1cnd3rSREbuWJOKDIozsXkPOWJrprKxENsq9WxzXPaeglvlLAlU+Yge1dVbXUMoKqcN6Gpm+hdNdTI1C3+ckDFZUq44YYPrXW3ECyoQaw7yxkiywXclEZdBzhfVGXtz0HPtU0NwY/v9KhckHA4pnU5HBrQx2LrMsgyDg01JGVhk1XQkGpGbkelIpM6rwzdLD5iM2AfmFdejLPCGHKsK4HQzm6VR1wa7bTciFkPY0kwl3MLw8x0/XLzTW4VjuT/P0P6V1Ncxq+LXxVYXA48zCH+X9a6frShpdHRivecandf8AKZKjSRlVkaMn+JcZH5gin0taHIU7HT47OwWy3vNCq7AJcH5fTgDP41Rl8N2cmjLpIeZLQMW2qRk5YtjJHQE1tUlAGPd+HLa6vY7z7TdQ3KoI2lhk2NIPfAp82g27Xf2mGWe3mMPkOyNkunvkHn361q0tAGM/huzMdjFE80KWJ3QhCOG9TkHJqG48J2Fw9yzTXSi4lEzKkmAHHccVvUUAZD+H7eRz5s9xJEZVmMTsGBdQMHJGew71d1GyXULN7WSWSOOQbX8vGSPTkGrVFAGPH4ct1tI7OS5upbSPAEDOApA7HABI9ial1XQ7fVYoYZpJY4YSGSOLCgEdD0rTooAzV0j/SI5pL67leIN5e8rhSRjONvXHrVe08ORWXnm2v72IzuZJCGX5mPU/drbooAw5/DNrPFaRtc3IW0O6LDLkN3YnHJJq0ukkTGVr67kk2FFZyp2AkZIG3GeK0qKAMBfCdgNKfTWkuGtmfeAzDKNnqDip7zw9bXthDa3M9xIbdg0UxcCRPxA5/GtiigDMsdHS1uBcSXVzdzKpVGnk3bAeuB/WoE8PRpqE1+l9dpczgK7gpyB0GNvtW1RQBVsbJbKJ0WSSVncuzyHLMTVqiigAooooApwf8hO7/3I/wD2arlU4P8AkJ3f+5H/AOzVcoAKKKKACiiigAooooAKKKKACiiigAooooAKKKKACiiigAooooAKKKKACiiigAooooAKSlpKAKeo9bT/AK+F/rVLxY23QZh/eZR+oq7qPW0/6+F/rVLxYu7QZj/dKn9RUz+Fm+G/jR9UaVkgjsoE6BYwP0rzeVneV5GwdzMSR/vV6RYuJbGB+oaNT+ledtGY5vKbtIQfzo6GU/iYlgwjvlLnaoK5JHQdKuRTPBdEgFo2PDAZAGazx+7nfPI2gfpWlasQAmCAg5+vFJjirmJfytLdOcl+epqiHIb7mK6W5sPMYlV2g81S+wKsg3Ddg9KE0U4MqQwu8LvnCrxnrVZ2bdhVH411MFqsMAh29skfWs6ayjMhJGPpRzalOm7GXFLOuHwRz2GK14ryZo1Ee8nvn5v50+GxXACkn61dji+zjlQCKTkgjBmXcGZpNxXax7Vu6XJCYVgMgeVBlhjpz61lz/K5mK7kyARV7S0I1CSVVyojHX3xWVRpxFOCs2zS45+UYHfFX9KIEzgHgrn9apE8/dx+FXtKwZmPouK56Xxo5I7mZ40GEspB1WQgH/P0rpVOVB9q5rxmcpZRDq0hIH+frXSqMKB7V2x+NnoVf93p/MWoLsTGAi3YLISBuIzgZ5P5VPUU7ukLMkZkbHCjHNWcsdzFtri/urm/SG6ylv8AKhKL8zY5zx0zV+21W0fZEbhXl5DEdCQOTVXRLW4s9Nm8+E/aHZnZSR8xPYVVfSLiPw+Yo4911IwaQAgHBOSAazTklc7ZRpyk4t22X/BNC11OMyXDTXAIDgIgU8A9McZJPWrLalarCspkOGzgbTk468deMVlXVg0tmYlsZFaT5xIJAXVxjaTz9elNFlqK3DSPH5kptRGj5G1W/izTu0S6dN63/I1n1SyRIna4QLKNyH1GM5qJb5bi+gS2uU8vyzJIhU5IOMfTrVK30Zkv7VZEDW9rDgMf43JqG5sL+SPVHjgCPMQsQDDJUfyzzRzSBU6V7J/03/ka/wDa1l+8zOAI13sSCBj1B7/hUtreQXe/7PJv2Y3YHTIzWNPpssum+TFaGN5nRXZ3DMqjqfT6AVuQQR28SxxrgAU022ZVI04x03JaWiirMAooooAKKKKACiiigAooooAKKKKACoL7/jxn/wCubfyqeoL7/jxn/wCubfyoAfB/qI/90fyqSo4P9RH/ALo/lUlACVzGtsR4ZlH964Yf+PmunrmNaUt4ZlP924Y/+RDUT+Fm+F/jR9TorZQltGo6BQP0rLNupYknvWpbsHto2HQqD+lZskixgs5CgdzTexm/iZDMkKlY5CBvyBk9a47xLaQ2lyogPLDLD0ra1U2t3IG3yZHHHSuT1BFSZgrl+epOTSW5UoSirs2tBssWTStw0h6jsBTpYZYpmcSZx93jn8an0R92lxD0yP1q4IkkcArk+9Zt6msVoRxyuIFdxjIqtLqA3bcAir9ygdNnQVmvYAnBHB4yKSKKlxbJMdwjKk+lU3tdhIxW+tsFRQjEYGMVFcwZj9x3quaxDjc5vITIPWnFg446im3A2zMDUa5ZvlrUwejOm8LjzL7OOFSu2tPvMPauS8JRFYpZMdSFrrbP7zH2qVuNmF4y+SSwlHVZD/Q1046CuY8Y/PJp8Q6tIePyH9a6cdBSj8TOmt/Ap/P8wopaStDjEZlUZZgB70AgjIORXP64z2mp299MnnWSrsdcZ2En72KlfUYNOgFtYoJmC+YFzj7xyAMDk+3pUc/c6PYNxTjrc3KKzE1Ke43i2t1dosCUM+MMeoHHOKrprzO0zm2KW8LlZJC3QD29SeMU+ZEqhN7I2s80tc2NTeFL68itgWO072cnJPAXp244FXP7TuLa38qVEkuYo/MlO/5VHucdT6Ypc6KeHkjYJx1orDnv/tlvYwTWzbrshsK+AoHPXvTl1xmlmAtisEDkSSM33QB1x/SnzIX1edjaorN07Unvrl1EG2IIGD7s4J/hPvj8q0qadzKUHB2YUtJS0yQooooAKKKKACiiigAooooAKKKKAKcH/ITu/wDcj/8AZquVTg/5Cd3/ALkf/s1XKACiiigAooooAKKKKACiiigAooooAKKKKACiiigAooooAKKKKACiiigAooooAKKKKACiiigClqPW0/6+F/rTdah8/SbqMDJMZI+op2o9bT/r4X+tW2AZSD3FJq6KhLlkmZnhubztDtj3Vdh/DiuR8TQmDVpVQlSZPMB+pzXQ+HibLUL3S2PCP5kf0P8AkVV8a2RKw30Y5H7p8Dsen6/zqY6xNcRG1R22ev3nMYw3z5BKkH37/wA62YlVI7e6A4I5/L/61ZEmRJzkYx/hW5bR+ZoChyCyqSPbvUVJcqMVLlZn3+p72ODgVRguWM3mlWcLyFHeq8iM0nOcA81JBdRKpVjtb0xzVJGzkXP7bYyszJ17ClmuPMiWSAMMfeDDFZpETS7i+Oe4NXftMKR48xcYosilNlm0vVOD0NXpLhZU461zRJEokjUhSfzrWtdxJAyc0mhqdyZYzM2zJ2Ac+9bdpD5EIU4DHk06z0aWMBvLy5/ic4A/CtBNMfPzyr9AM1nKEpKyOepUctEUyR1PH1rS0xR5TP8A3jQumxD7zOfxxVlESGLaowqj1p06PK7mUY6nN62PtfifT7YdI8Ofzz/SuoFcvoO7UtevNSb7ifIn+foP1rqK0hrdndivd5afZfjuFFFLWhyCUUtFACUUtFACUUtFACUUtFABRRRQAUUUUAFFFFABRRRQAUUUUAFFFFABUF9/x4z/APXNv5VPUF9/x4z/APXNv5UAPg/1Ef8Auj+VSVHB/qI/90fyp9ABWJcwfafDl3GBk7pSPqHJH8q26paaoaydT0MsgP8A32aTV1YqEuWSl2IvD84uNFtmzyqbT+HH9Kxddd0u5Qw+RDkDPXPerfhxjZ3l5pcnWJ98fup/yPzp/iWAKi3WMrja/wDQ1MdYnRUXJWdvVHMahLG1upgYL3b1xWDcbdx2nPuatSuodlByvUVRc/lVJGdSTe5taNdiO1ZGOMHIzW5bOuM7sk1xkDEsFzyavObqAgqzKOzVnKOpUJOx08jZ7imIwf2Nc3b3k0cmXO8+9XE1QlxuXA9RUuLL5kbfAGaqXs6LGeecVXm1JAmAeorKvL3cDg8mhRbE5JFOWRDMxPWmwyYbAHU1CvzPz3q0kSqQR1rY573NzS5TFtXOA3cGuy0JmktXkYkgtgfhXnsEkhlREXezEKFxySa9NsoBZ2McXA2Lz9e9JFSeljA1fF14qsLcc+X85/n/AErp+1cv4fU6hrl7qbcqp2J/n6AfnXUVMNbs3xXuuNPsv+CFFLSVochky6RLLBLbSXebeVy5AT5hk5xnP9KdDpH2e+kuIJyiSBQU2g9BjgmtSip5Ua+2na1zMtNKktZp2S6bZLIZNm0dT6+opraJGdGbTxKRuOTJjknOcmtWijlQe2ne9/6Rl3OlS3MEMcl237uQOSEA6dAB/wDrqG50Dz5blhdyKtwqqy4z0962qKHFMar1I7MzRpZF5FcfaHIhj8tVwPxJ/TpjpTP7FT+yJbHzTmUlmlxySTnNatFHKhe2n3K9nbyW8QSSbzCAB90KB+AqxRRVGbbbuwpaSloEFFFFABRRRQAUUUUAFFFFABRRRQBTg/5Cd3/uR/8As1XKpwf8hO7/ANyP/wBmq5QAUUUUAFFFFABRRRQAUUUUAFFFFABRRRQAUUUUAFFFFABRRRQAUUUUAFFFFABRRRQAUUUUAUtR62n/AF8L/WrtUtR62n/Xwv8AWrtAHO+IoXs7u31eAHMRCygd1P8An9a2MQalYdnhmSpZoknheKQBkcYINc9ps76HqB026Ym2kOYJD/L/AD/Ws/hfkzrS9tTt9qP4r/gHK6xG2l3jWcz5cAgZU8g9D+n51YTUpbaAWkaBnbJfP8Oe1dprWjw6rACQq3EeTFIRnaf8K881hTpMjWeGE38bkY3fT2q3FNanGT8GQ46GpvLjjXeYlZh6iqlkyi3hfPI4b861t9t8pZu3IqNjojqZW5HfmKrscELxjMQBFNa4hMmVUBfpVpJImAwcD0obKSKdzEAo44zVrSjH9uh851RN4LMxwMDmo7t121Uuoytm3OHcgD/CkhSPSobmCfiGaOT/AHWBp7uq9a8p0i4mEiyKxVossp9+1dz4Z1S41qzaW6g2FDgSKMK/0raxzm4jF+cYFY3ijUfstl9miJM9x8qgdQO9al7dw2Fq00zBUUfn7Vz+iW02rag2r3g+QHEKHpx/n86ym/so68PBL97PZfi+xsaHYDTtNjhP3z8zn3NaFFFWlZWOac3OTk+oUtFFMkKKKKACiiigAooooAKKKKACiiigAooooAKKKKACiiigAooooAKKKKACoL7/AI8Z/wDrm38qnqC+/wCPGf8A65t/KgB8H+oj/wB0fyqSo4P9RH/uj+VSUAJVTS/+PRv+usn/AKGauVT0v/j0P/XWT/0M0AZOvxvYXtvq8IJ2HZMB3U/5/lWxKkOpWDITuimTgj3HWpZ4UuIXikUMjjBBrn9LuH0a+OlXbfuWObeQ9PpWfwv1Opfvqdl8Ufy/4BxWp2k2m3slvOPmQ8HsR61RkHp07V6h4g0OLWLXjCXCD92+P0PtXm93aT2rvBcIY5Izgg1oYXuiqnDAjqDW3Pd4t42Qq3HINYYPNOaZuB2FJq4Rlym3A0cybmiAqje3Ee4LEBgVVFw4XAYgVCSSc0lHUqVS6JHkPrTGJIpuafGCTntVGe4gAUZ71KjsW4pjryTW94Y0GXVJhNIClmp+Z/7x9BSGa3g7STNMNRnXCR8RA/xHufwrY8Uah9nsvssWTPcfKoHXHf8Aw/GtK4nt9Lsi7YjhiXAUfoBWHoltNql+2r3gIXOIUPp61En9lHTQil++nsvxZr6LYDTtOigx8+MufUnrV+iirSsrHNOTnJyfUWiiimSJRS0UAJRS0UAJRS0UAJRS0UAJRS0UAFFFFABRRRQAUUUUAFFFFABRRRQAUUUUAU4P+Qnd/wC5H/7NVyqcH/ITu/8Acj/9mq5QAUUUUAFFFFABRRRQAUUUUAFFFFABRRRQAUUUUAFFFFABRRRQAUUUUAFFFFABRRRQAUUUUAUtR62n/Xwv9auVT1H/AJdT2Fwn9RVygAqlqmnQ6namGUYPVWHVT61dopNX3KjJxfMtzm9P1SbS5xp+rnAHEU56MPc1p6to9lrVsI7pASPuSL95foasX1jb38BhuEDKenqPcVgiHVdAb9xm9sh/AfvLUXcPQ6XGFfWOku3R+hi3nhm/00v5S/aYOoZB8w+orCnMvbPHY16TYeILC9AHmiKQ8bJODn+tWrnTrK8yZ7eKQn+Ijn86q6lqjCUJ03aSseSCeQGp4LiUtgV6BN4O0qRsos0Xsj5/mDTY/B+nxtkSTn8R/hRYm5yNtG8jhpDmn3tvcXQigtYXlk35wgzgV3UOh2EPIh3n/bOats9tZQ5Yxwxj6KKVtbl811ZHNaH4UMBM2oEZY5ESn+ZroLq7tNLtA0hWKNRhVUfoBWVeeJ0MnkaZC11MehAOB/jUdnoNxezrd61KZG6iHPA+v/1qHUvpE2jhlBc1bRdurK8MF14muxcXIaKwjPyJn73+fWuqjjWKNURQqqMADtSoiogVAFUDAA7U6iMbGdas6miVktkFLSUtWYBRRRQAUUUUAFFFFABRRRQAUUUUAFFFFABRRRQAUUUUAFFFFABRRRQAUUUUAFQX3/HjP/1zb+VT1XvjiwuCf+ebfyoAkg/1Ef8Auj+VSVHCMQxg9Qo/lUlABVPS/wDj0P8A11k/9DNXKpaZxbMO4mkB/wC+zQBcqlqumxanamKXhhyjjqpq7RSauVGTi+aO5zun6rNYTjT9X+Vh/q5j0cVparpNpq8Gydfmx8si/eH/ANapr6xt9QgMVxGGHY9wfUViBdV0E4QNfWQ6D+JKi7jvsdPLCtrHSXbo/Q5bVvCuo6c7NHGbiDs8YyR9RWFxn3r1iw12xvgAkwSQ/wDLN+DT7zRtNvyWubSJ2PVgMH8xVpp7HPOEoO0lY8jpcZ716LN4G0uQ5je4i9g4I/UVCPAVjnm6uCPbaP6UyDgMVYtbae6cQ20TyyHnCjNei2vhDSLYgmF5iO8r5/QYFaqrZ6dAdixW8Q64AUUDXkcnofgsjbNqre/kKf5n/Cuqubm00u0DSFYokGFUD9AKyrzxNGZPs+mRNdTHoQDtH+NMs9CuL2dbvWpfMfqIQeB9azc76ROqOH5VzVnZdurK8EFz4lu1uLlTFYIfkj/vf59a6mNFjQIihVUYAHahEVFCqAFAwAO1OqoxsZVq3tNFolsgpaSlqjEKKKKACiiigAooooAKKKKACiiigAooooAKKKKACiiigAooooAKKKKACiiigAooooApwf8AITu/9yP/ANmq5VOD/kJXZ7bYx/OrlABRRRQAUUUUAFFFFABRRRQAUUUUAFFFFABRRRQAUUUUAFFFFABRRRQAUUUUAFFFFABRRRQBBdw/aLd4wcMeVPoRyD+dNtbkTqVcbJk4kjzyD/hVmq89rHOQx3JIBgSIcMPxoAnoqn9mvBwt+SP9qJSf6UfZ73/n/H/fkf40AXKKp/Z73/n/AB/35H+NH2e9/wCf8f8Afkf40ARX2iWF/kywgOf404NZn/CPX1p/x4apIqjor8j/AD+FbH2e9/5/x/35H+NH2e9/5/x/35H+NS4Jm8MTUgrXuvPUxseKIOB5E/vx/wDWoNz4oPH2OAe+R/8AFVs/Z73/AJ/x/wB+R/jR9nvf+f8AH/fkf40uTzL+srrCP3GL9l8S3J/e3UcCnsuMj8h/WnxeFVlcSX95NcEds4Fa/wBnvf8An/H/AH5H+NH2e9/5/wAf9+R/jR7NdQeLqfZsvRD7SxtrJdttCkY74HJqzVP7Ne/8/wCP+/I/xo+z3v8Az/j/AL8j/GrWhzNuTu2XKWqX2e9/5/x/35H+NH2e9/5/x/35H+NAi7RVL7Pe/wDP+P8AvyP8aPs97/z/AI/78j/GgC7RVL7Pe/8AP+P+/I/xo+z3v/P+P+/I/wAaALtFUvs97/z/AI/78j/Gj7Pe/wDP+P8AvyP8aALtFUvs97/z/j/vyP8AGj7Pe/8AP+P+/I/xoAu0VS+z3v8Az/j/AL8j/Gj7Pe/8/wCP+/I/xoAu0VS+z3v/AD/j/vyP8aPs97/z/j/vyP8AGgC7RVL7Pe/8/wCP+/I/xo+z3v8Az/j/AL8j/GgC7RVL7Pe/8/4/78j/ABo+z3v/AD/j/vyP8aALtFUvs97/AM/4/wC/I/xo+z3v/P8Aj/vyP8aALtFUvs97/wA/4/78j/Gj7Pe/8/4/78j/ABoAu0VS+z3v/P8Aj/vyP8aPs97/AM/4/wC/I/xoAu0VS+z3v/P+P+/I/wAaPs97/wA/4/78j/GgC7VG6f7VJ9jiORkGZh/Cvp9T/Kl+yXDnE19IV/uxqEz+PWrEMMcEYSJQq9cCgCSloooAKol/sV05kwLec5Df3H9D7H+dXqa6q6FXAZSMEHoaAFoqmbF4/wDj2upYV/ucOo+melH2a8/6CB/79LQBdpKp/Zrz/oIH/v0tH2a8/wCggf8Av0tAEN9odhfZMsIVz/GnBrP/ALC1G1/48dUkAHRZBkf5/Ctb7Nef9BA/9+lo+zXn/QQP/fpalwT1N4YipFWvdeepkbvE8Axstrj36f4Ufa/Ex4FjAPfP/wBlWv8AZrz/AKCB/wC/S0fZrz/oIH/v0tLk8yvrC6wRkfZ/EtycSXMNup6hRz/L+tLH4XErh9QvJrkj+HOBWt9mvP8AoIH/AL9LR9mvP+ggf+/S0ci6h9an9my9ESWtlbWabbaFIx3wOtWKp/Zrz/oIH/v0tH2a8/6CB/79LVrQ523J3ZcpapfZrz/oIH/v0tH2a8/6CB/79LQIu0VS+zXn/QQP/fpaPs15/wBBA/8AfpaALtFUvs15/wBBA/8AfpaPs15/0ED/AN+loAu0VS+zXn/QQP8A36Wj7Nef9BA/9+loAu0VS+zXn/QQP/fpaPs15/0ED/36WgC7RVL7Nef9BA/9+lo+zXn/AEED/wB+loAu0VS+zXn/AEED/wB+lo+zXn/QQP8A36WgC7RVL7Nef9BA/wDfpaPs15/0ED/36WgC7RVL7Nef9BA/9+lo+zXn/QQP/fpaALtFUvs15/0ED/36Wj7Nef8AQQP/AH6WgC7RVL7Nef8AQQP/AH6Wj7Nef9BA/wDfpaALtFUvs15/0ED/AN+lo+zXn/QQP/fpaALtFUvs15/0ED/36Wj7Nef9BA/9+loAu1DcXCW0e+Q+wA6sfQe9QfZbw9dQb8IlqSGzjicSMzyygY3yHJH07D8KACyidI2kmx5srb2A7eg/AYqzRRQAUUUUAFFFFABRRRQAUUUUAFFFFABRRRQAUUUUAFFFFABRRRQAUUUUAFFFFABRRRQAUUUUAFFFQT3UcGFbLOfuogyx/CgCeiqQubtuVsGA/wBqVQf60v2i9/58R/3+FAFyiqf2i8/58R/3+FH2i9/58R/3+FAFykqp9ovP+fEf9/hR9ovP+fEf9/hQBcoqn9ovP+fEf9/hR9ovP+fEf9/hQBbpap/aLz/nxH/f4UfaL3/nxH/f4UAXKSqn2i8/58R/3+FH2i8/58R/3+FAFyiqf2i9/wCfEf8Af4UfaL3/AJ8R/wB/hQBcoqn9ovf+fEf9/hR9ovf+fEf9/hQBcoqn9ovf+fEf9/hR9ovf+fEf9/hQBcoqn9ovf+fEf9/hR9ovf+fEf9/hQBcoqn9ovf8AnxH/AH+FH2i9/wCfEf8Af4UAXKKp/aL3/nxH/f4UfaL3/nxH/f4UAXKKp/aL3/nxH/f4UfaL3/nxH/f4UAXKKp/aL3/nxH/f4UfaL3/nxH/f4UAXKKp/aL3/AJ8R/wB/hR9ovf8AnxH/AH+FAFyiqf2i9/58R/3+FH2i9/58R/3+FAFyiqf2i9/58R/3+FH2i9/58R/3+FAFyiqf2i9/58R/3+FH2i9/58R/3+FAFyiqf2i9/wCfEf8Af4UfaL3/AJ8R/wB/hQBcoqkbu4TmWxkC9zGwfH4dasQzRzpvicMvT6H0oAlooooAKKKa7rGhd2CqBkk9BQA6iqX22WU/6NaySJ/fYhFP0zyfypfPvf8AnzT/AL/D/CgC5RVPz73/AJ80/wC/w/wo8+9/580/7/D/AAoAt0tU/Pvf+fNP+/w/wo8+9/580/7/AA/woAuUVT8+9/580/7/AA/wo8+9/wCfNP8Av8P8KALdLVPz73/nzT/v8P8ACjz73/nzT/v8P8KALlJVTz73/nzT/v8AD/Cjz73/AJ80/wC/w/woAuUVT8+9/wCfNP8Av8P8KPPvf+fNP+/w/wAKALlFU/Pvf+fNP+/w/wAKPPvf+fNP+/w/woAuUVT8+9/580/7/D/Cjz73/nzT/v8AD/CgC5RVPz73/nzT/v8AD/Cjz73/AJ80/wC/w/woAuUVT8+9/wCfNP8Av8P8KPPvf+fNP+/w/wAKALlFU/Pvf+fNP+/w/wAKPPvf+fNP+/w/woAuUVT8+9/580/7/D/Cjz73/nzT/v8AD/CgC5RVPz73/nzT/v8AD/Cjz73/AJ80/wC/w/woAuUVT8+9/wCfNP8Av8P8KPPvf+fNP+/w/wAKALlFU/Pvf+fNP+/w/wAKPPvf+fNP+/w/woAuUVT8+9/580/7/D/Cjz73/nzT/v8AD/CgC5RVPz73/nzT/v8AD/Cjz73/AJ80/wC/w/woAuUVT8+9/wCfNP8Av8P8KPPvf+fNP+/w/wAKALlFU/Pvf+fJT9Jh/hTobxXcRyxvBKeiP3+hHBoAtUUUUAFFFFABRRRQAUUUUAFFFFABRRRQAUUUUAFFFFABRRRQAUUUUAFFFFABRRRQAUUUUAFFFFAENzN5Fu8uMlRwPU9h+dR2lt5Kl5CHnk5kfHX2HsKZqX+rgHY3EYP/AH0Ku0AFJRRQAUVWvr63sITLcOFUdB3PsBWB9o1XXmItQbOzP/LQ/eb/AD7VDklobU6Eprmei7mze6xY2ORPOoYfwjk/kKyz4nln4sNOmmHZjwP0zVux8N2FqAzx+fL1Lyc8/TpWmzwwjDMiAds4pWk/I05qENlzeuhz323xLNzHYRovvjP6tQZ/FK8/ZoW/Ff8AGtqTU7SP70o/AGoU17T3k2Cb5v8AdNHJ5h9Zj0hH+vmZY1vWLf8A4+tKLAdSmf8A69WbTxVYzPsn327/AO2OPzrSTUrGRtq3MW70LYP60XWnWd8v+kQI/o2Ofzo5ZLZj9rQl8ULejJ4po5kDxOrqehU5qSuYn0C8052n0e5YdzCx61Z0vxEs0v2W/j+zXI4+bgMfx6U1PW0hSw91zUndfib1LSDmirOUWiiigAooooAKKKKACiiigAooooAKKKKACiiigAooooAKKKKACiiigAooooAKKKKACqN2n2aT7ZEMY/1yj+JfX6ir1Q3YzZzA/wDPNv5UASg5pahtCTaQk9Sin9KmoAKolPtt2wkANvAcBf7z9cn2H86vVT07/VTH/pvJ/wChGgC3RRRQAUZqpqGo2+nQGW4fb6KOrH2FYYGq6+SctZWR6f3nFS5W0N6dByXM3ZdzTvtfsLLKtL5kg/gj5NUDrWrXfFhpbKD0aXgf0rSsNDsbAAxwhpB/G/JpL3XdL0/IubyJWH8Knc35CptJ7svnow+GN/X/ACM4QeJpuWuYIfYAH+lL9g8QjkajGT7r/wDWqtN4+0xDiKG4k98Af1qIfEGzzzZT4/3hRyLuH1mXSK+4uFvE1tyVguQPTA/wpyeJpICF1Gwmg7bgMim2vjfR52CyNLAfWROP0zW1Bc2WoxHyZYbhCOQpDfnRytbMPbQl8cF8tAs9Qtb5d1tOknsDyPwq1WFe+GoHfzrB2tJxyCh4/KoLXWrrTpxa61GQCcLOOh+tHM18QOhGavRd/Lr/AME6Simo6yIHRgykZBB606tDlCloooAKKKKACiiigAooooAKKKKACiiigAooooAKKKKACiiigAooooAKKKKACiiigAqKeCO4iMcq5U/mD6j3qWigCrZSSFXhmO6WFtpb+8OoP5f1q1VOH/kK3Q/6ZRn9Wq5QAUUUUAFFFFABRRRQAUUUUAFFFFABRRRQAUUUUAFFFFABRRRQAUUUUAFFFFABRRRQAUUUUAUtS+5b/wDXxH/6FVyqepfct/8Ar4j/APQquUAFUdV1OHTLYyyfM54RB1Y1ZubiO1t3nlOEQZJrn9JtZNZvjqt6v7oHEEZ6AetRJvZHRRpppzn8K/HyFsNJn1KYahrGWzzHAeij6VvTTxWseXIA7Ad6jvLtbWP1c9BWHNM8rl5CSacYpGVatKo9duxNfay4Rm3iGMd88/nXHahrslyXCNsj9c/Mar63qf2m7MSkCKM4A9T61nw2supXXlxZCr95uwptmcVcmk1B5RgSuwTplqpm9uATh2Gfeukg0OGCPCgs3qayLzS7qNztTj1xUKSZq6bSK0OoTIASx3dj3rpNJ8UTW5RGkYDP3e1chIk8bHep9OlBmkTAIAqzOx7NZ6rFcBQ+EY9D2NN1bR7fVIv3g2ygfLIByP8AGuJ8N3xntfJkOWTpnuK67TdRKEQznKdAx7UNJqzHCpKnK6epS0zU7nS7sabqp46RzHoR9a6YcjIqhrGmRapaGN8Bxyj91NZ3hzUZd76ZfZFxDwpb+IVCbi7M66kY1oe0jo1uv1OhpaSlrQ4woorjvEOpyWHiRP7TF0NJaEBDAzKA+erbSM9+KAOxorl21eXT7TS4LQyaiLuYhLjeCWXcTt+Y5zjA5p2u67bx5hdp0NtsluUilCMAeiZ3Ak9Ccdh70AdNRWBceKbaK4NvFaXc8gg88BI+q8c/59KzdS1sXN14fvbOW4+zXLvvhTOWK44IHU5zQB2NFY1l4givbKeeO1uBJBL5LQEDfuyB64702LxJbtBfySwTRtYNiZAAx+owcUAbdFYVj4mt72+tbYW1zF9qjMkTyKAGwMnvSR+KrKW8ghRWaOeUwxyhlOWHtnIHvQBvUVz/AIw1afS9NjFoQtxcyiJHPRc9TUtzoT/2e6219di9CfLO1w/Le4zjHtigDborkNXuXtPGWnQyXV0lrLCzyxpLIQWAbHAPqB0pLS5+2+N5baO7uzZi18zyzLIo3ZA6Eg96AOworhLO/WHUdbW+u794rWT9yiTSHA54yD9OtXPFC3OnWWmLDfXQdrkRM4mYFkJJweeT70AdfRUccYijCKWIHdmLH8zzUlABRRRQAUUUUAFQ3X/HpN/uN/Kpqhuv+PSb/cb+VABZ/wDHnB/1zX+VTVDZ/wDHnB/1zX+VTUAFU9N/1M3/AF3l/wDQzVyqem/6mb/rvL/6GaALdUNW1OLTLYySfM7cIg6satXE6W0DzSttRBkmue0m2fWb9tVvF/cqcQRnpwev+e9RJvZHRRpxd5z+Ffj5D9N0ma+nGo6v87tzHCeij6VoazrllotvvuGy5+5Ev3m/+t71B4k1+LRLTjD3MgxHHn9T7V5ZfXs97cPcXMhklc5JNNJRJqVJVHd7djY1jxZqOpMyiQ29uekUZxx7nvWFndzUeSxp6xsccZoIHhcZNBKnjvViK2kYfdOKsjT92Plx70XK5WZx+XrU9rLLbyLLbyvG68hkOCKmlsXiO2QZU96riJoX/wBmkFjrdF8cyxMIdWHmJnAmUcj6jvXZyR2eq2QzsngkGQQcj6g14/OgPKitbw5r8+izhSS9q5/eR/1HvT8mLVO6Orje58M3QjlLS6dIflbqUrp45FljV42DKwyCO9VyLXVdPH3ZbeZcg+tYmkTy6PqR0m6JMTnMDn+VSvcduh0StiIuX2lv5/8ABOmpaSlrQ4wooooAKKyPEmsjRNN+0hBJIWConr3P5DNWbjUAujSahbKsqiEzKCcbhjNAF6isvS9VW40W1v72SG3My7jltqj25p2qX00WnLc6cbWUll5lk2ptzyc0AaVFQS3VvASJp44yBuO5wMD1qSN0kRXjYMrDIZTkGgB9FcxB4gvtR/tB9OS2P2N2QW8gYyy47jB4z24NbOr3403S57sruaNMqv8AebsPzoAvUVjQ6tPfeHE1KwjjeUx7zG2cEgcqMe4qrZ6/c3nhoanGlv57SbFi5xkttC/XJFAHR0Vi69rT6JpaXEsayzswBVAcYz8x+gH9KvT3TNppu7No3zH5iFslWGM9qALlFY/hrVLnWdNW+nSKNXJComcjBxyTUF7rF9b+JbXSY47crcozrI27KgAnBGeelAG/RVLVbie006e5gEbNChcq+cEAZxxWVp+rapfaXbXyQ2YE/Iiy24gHnHvgE0AdFRRRQAUUUUAFFFFAFOL/AJC1z/1yj/m9XKpxf8ha5/65R/zerlABRRRQAUUUUAFFFFABRRRQAUUUUAFFFFABRRRQAUUUUAFFFFABRRRQAUUUUAFFFFABSUtFAFLUvuW//XxH/wChVcqnqX3Lf/r4j/8AQqszSLFE8jHAUEmgErnP647anqkGkxE7Ad85Hp6f59RW6fKs7XAAWONcAD9BWL4Xiac3OpzD57hzt9lH+f0q1rE2WWEHp8xqIa+8dOJly2pL7P59TPnmaeUyOeT29Ko6lN5NhM+cHGBirdZniEE6TKB6j+dWcRxA/eXWM8k9q7bSbVLa1UADc/LGuMtNq3C59a7m1fMa9uKxqPQ6qK1L8SAnmrJihZeVBqsm4qMdad+8XqpArNaHQ9SC60m1lBPlqD9K5zWNBGVMIGfeuoyx5zUFxubAYcU7tE8qaOO0F2XVYo2+RgSpH4V2lc8LQDxLC6DHyFzj16V0I6V0Rd1c4ais7G1pN35i+Q5yyj5T6is3xPaPA8Wq2vyywEb8dx/n+dRQSNDMsi9VOa6ORI7q1ZGG6OVMEexFKSurG2HqunNSG2N0l7ZxXEZ+V1z9KsVzfhOVoHu9NlPzQuSoPp0/z9a6SiLurlV6fs6jithayL2HUJJ7qMW9vdWc0YCJLIRtOMHIweDWtRVGJyUPhe8sbDSUtZYpZrKdpZBISqtu6gcGrI0nVLTXbq9tBZyxXiqZFmJ/dsBjI45FdLSUAclK9wPHci24hknOmbDubYud457/AJVJH4auLRtES3aJ49PZ3kLMQXZuuBiuiFlaifzxbQiXOfM8sbs+uanoA5M6Dqy2WpxQTRRSXdz5ylZCPlzypIHH4UReH9Qij1iOOOzjjv0CoiMQI+MY6V1lFAHMwaFfJe6NK4h2WEJikAc5bIxkcU/w/pOqaQgsmNm9pHIWSXkybSc4x6++a6SigDH8S6Iuu6Z9n8zy5UYPE/8AdYUy0PiEQLDcR2O8DBuPMY599mBz+NbdFAHP3ml30/imz1RFh8m2Ro9pkO5sgjPTjrSDTL9PFcmrBITE0HkhPMO7qDnp7V0NFAHM6bpOo2V9qc8lvazpfvuMbTEADng/Kc9aNZ0jVdUtbJHNv5sM/nuS5A6nCjj0xzXS0UAZ6f2nLeQmVIYLdMlwkhdnOMAcqMDv+ArRoooAKKKKACiiigAqG6/49Jv9xv5VNUN1/wAek3+438qACz/484P+ua/yqaobP/jzg/65r/KpqAEqppv+pm/67y/+hmrdU7BgtvOx4AnlP/j5oAyPEMj39/b6RAT853ykdh/n+lbE0tvpWmtI+EggTp9OgrH8NKby+vdUk6yPsj9gP8j8qy/iJqe1YNNjP3v3sn07D+f6VnDX3jqxHu2pLp+ZyOqahNql/JdXByzngdlHYVQkHNSVE/L1RiTwR5rb0+0RlBYVkQECug00EgdgelTJmsEatpZxZxtHNWf7NjkboBToI9m1qvwxt16ZrG5s9EUTpMRXYUyPWsjVdBCWzywqfl5IrsFjqO5j3QOOuRTVzK6eh5j8oUKw+bNVZBtcitG/XZOVAHBqhcDEg71qjNnV+Cda+zTpp8zfupydhP8AC/8A9eum8S6f9rsDNED59v8AOhHX3FeYwFklgdTgiQYI7V6xo16NT0qG54LMuHHow4P607JqwQm6c1NCaJfjUdNjmz8+Nrj0YVoVzWik6d4gvNOPCSfvI/8AP0P6V0tEHdajxEFCfu7PVBS0UVZgc1cQya9qF35c8cUEMZtwJYS+7dyzDkY7DPtWXol5LB4b1TSbreXt45Ut32HEqkHGPXn+YruKKAOIt7kwaZ4fhNuw+RkecxFzCccgLj7x6cis4xhvBNvbNby/aYbvhWhO5V3knHHp1xXpNJQBxWoW9nceKryVoEeE6c2G8vKtJn6ctitrwdkeGrONwVdFKsrDBU5PFblJQBwGt21ldRtqGlrNa60s+0QxA5dt2M4+nOelb1wbnUtStbRZ0jks0EsrPEXR5SMYAyM45P4iuhxRQBx3hV5NH1i/0eYlrcvvhkEZCbj1UdcfTPal0fSJ7XxReWpUjToZRdxrjjewIGPpz+QrsaSgDmp4ZddvL4x3McNtHGbYCSEtuBGWccjjoM/7NUvDV+9voV5pl7uV7UOkTlTtlXnG315/mK7OkoA5DwpqUGmeF4o7lZVmjLsYhE24/MSB070moXH/ABW2lXUqOqRW7CYqpYRsVbjIHvXYUtAGBqerQ3em6lDAshRbcgSFCNzsDhVBHPSsjw8bGx0iwnkS4+3whh5WHO4sSMYPA6jmu2ooAQdOaWiigAooooAKKKKAKcX/ACFrn/rlH/N6uVTi/wCQtc/9co/5vVygAooooAKKKKACiiigAooooAKKKKACiiigAooooAKKKKACiiigAooooAKKKKACiiigAooooApal9y3/wCviP8A9Cqt4mn8jQ7gjq4CD8TirOp/ct/+viP/ANCrM8X/ADWVvH2edQamb91m+GjzVYp9zS0e3+y6VbRYwQgz9T1rIupfNuZH7FuPpXQMdtuSOy/0rmM5qkrIwqS5pNsd2rL1+Qf2bNEhBkIBC55xnrWkTXP6l5YNxLMxBL7cjrgDpUzlYdGCm3cw9Ht/tN+ueQvzGusDrCctwo7ViaLEsN1IR0ZQRnrg1s3Ns00YIIBrGbuzphGyJP7XCHKR5Ue2ang1yGU7WXaawprS4BVY75kHcEYFQRWU5vMrJvQHr1NIo64XUJG4niq8+pWZbaXGfaqWs20iaWptuGJGawrazvtpYiJwehPJP+FK1wbsbUQV9bV0OV8k4/MVpryKx9LjdbuMuNpKNkenIraXit4bHHV+ITFb+kyF7MA/wEisHuK2NFPySr6EGrIW5myAWvjaNhwLiPn64/8ArCulrmvEX7rXtKlHUuF/8eH+NdKOlZw3aO3EaxhLy/IKKKo6tqB020+0CISAEAjdtPPpwatu2pzxi5tRW5eorMttUeTUvsU1uI3MfmAq+4Y9+BWizgA8jIGcZoTuEoSi7MdRVHS75r+1a4eMRoWIT5s5A4z/ADqxNcwwReY7jbnAx3PoKL6XBwkpcvUmoqu08n2xIlhLRspZpN3C+gxU4ZTnBBx15p3E00LRSbl9RzQGBzgg460CsLRSMyqOSB9aNw9RQFhaKQuoxkjn3oLKCBkZPbNAWFoqjqt+1jAjRxiSSRxGqk45NXAwwASAT2pXKcXZMdRSBgc4IOPSlpki0UUUAFFFFABUN1/x6Tf7jfyqaobr/j0m/wBxv5UAFn/x5wf9c1/lU1Q2f/HnB/1zX+VTUAJWJeT/AGfQb+QHB8yVR9S5H9a265jXW2+Hrkf3rpx/4+ambtFm2HjzVYp9zT8NweRolsO7LvP4815v4quvtniO8cH5Uk8sf8B4/oa9VslEdjCvZYwP0rxi4cyXUrtyWkYn86FokKcuao5MbTHHze9PHWprdFa5TcMg0CEhVtw4rbtL9oAElTA7Gsu2BWQ5+8DxmrUyvHETIdxJ4NS0XFtHX2t4tzbAxDLAdKJtTmjiO0BW96xPDFt9reUb3XHTBxV/U7eRjggjtisrWZsndGtp19PKuZQSPUCtF2WSNgPTuK5/TLW7trcNDJub0PQ1ZubTVrkZEyxHGMg4p6ESRyGogtcyMOucGsyfBk4ret9PuZ76W3Jy4JDE/wA6o61pZ0+ZMSCVXzyBjBHUVaZLT3KSL8kRHXzBXcfD+cmC+tSf9XLvH48f0riVyLdW9JBXT+BHI1++j7NGzY+jj/GqRnLY2daxa+JdNuem/wDdn88f1rpK5vxj8i2Mo6pN/wDX/pXRjoKUfiZtW1pU5eq+5jqSlpK0OUKKp3GoJFeJaIjSTspfaMDA9TmpbS4FzAJQjJkkFW6gg4/pSuU4NK7J6WkzRmmSFFV4rpZZ5o1VgIiAXPQnGcCpkdZEDowKnoQeKLjaa3HUVBd3ItYPNZHcZAwgyeTip80BZ2uFFFFAgopCcAms6LV0ltmnEEuwS+WABkk5xnjtSuilCUtUaVFFV0ule8ktgj7kUMWI+XntmmJJssUUZpqOsgJRgwBxketAh9FFFABRRRQAUUUUAU4v+Qtc/wDXKP8Am9XKpxf8ha5/65R/zerlABRRRQAUUUUAFFFFABRRRQAUUUUAFFFFABRRRQAUUUUAFFFFABRRRQAUUUUAFFFFABRRRQBS1L7lv/18R/8AoVZni7i2tX7LOtaepfct/wDr4j/9Cqn4qg87RJiOTGQ4/A8/pmon8LN8M7Vo3NSQZt2Hqh/lXLjiui02cXWnQTf30BP5Vz9yhhneP+6xFWjnqLldmNJrNvrRZ22kfeYMDjoa0AaSRdy8damcbodKfLLUx44glwZAMEgKR2yK0oHJ46iqRBDMCApB6CnLcCOudnXF9jSMMUg/eIpHuKY3lqCIQAF44HFZ0t48hCIcE96qXF1dWaFbdQUJydx6ULU0ukdDLlrRR1I5qm1tF99OCeeKwxrVyyhURmboR2q/HdsjlD1Izx0oasF0zRt1Uy7gPuDH5/8A6qs1Xsm3RFj1Y1PnmuiCtE8+q7yFNa+iD5Zj7j+tY9bmipizLf3mP+FUTHcyvEvz61pKDr5mf/Hh/hXSjpXNXf8ApPjO2j6iBMn24J/qK6Ws47tnbX0hTj5fmwrn9ddLzUrKx34TeXkIOMEdB9a6CkIUckD61UldWMaU+SXNY5fTLk2dnqORuvombDNyzgdDz1xUWFXSpb5ZWluTF5Y2qRy3Xnuf5V1u0egowvTA+lTyG/1lXvb+uxylzcfZWW3aNzFb2oaOMqcM57n6e9JDDE0ukWjwsyqhkcMmck+v45PNdYVB7CjA64FHIH1lJaI5N5ZUh1O4t/MQtKsKtzhEBwSP16dKddIYk1Ce1DrD5SQx7c/vG9R69cZrqtoxjAo2jGMUcnmH1ny/rT/I5S2iS31BxPJIotrcRGQZwrN3B6DGa0fDissUwkVWMbeWsy9JFHQ/rW1gc8DmgDA4pqFiamI501Y5C+umu2u45kdna4EKYQny0z1HucGrdzaStrTQ26uEls9hJPCZbH8h0rpNq5zgUYpcncbxOyijlbWIXl3NbzyMFgkCRx7CTtXpz2B7nvVzRDDfostwrPdbzIxIPyEHAGe3Hat7AHYc0AAdABTUbCniOZNWMTUpPN1y1iCMwgRpSAMgnoP61QsfKu4ftl5cssq7iSqkbCTtGT7ZGB+NdVgZzijaOmBijl1CNe0bJGN4bjZI5hIiloz5YmXpIo6H9a2qQAAcDFLVJWVjGpPnk5BS0lLTICiiigAqG6/49Jv9xv5VNUN1/wAek3+438qACz/484P+ua/yqaobP/jzg/65r/KpqAErmNdXd4euT/dunP8A4+a6esW7g+06FfxgZJklI+ockfyqZK6Zth5ctWL8zSsHElhA45DRqf0rxq5jMV3NG3DJIykfQ16x4Zn8/RLf1QbD+Fed+LbT7H4kvFA+WRvNH/AuT+uaE7q4Tjy1JR8zIqRWKsCOo5qMU7rQJF62dWkzjknpVm9/1QLfgKq6che4Vamv2bzCuM4NS9zRbG94QjdC0g6E11F1GhXcw5+lcp4Zupo0KhQFBrrImdo8ud2faoZb0sxbWPIBUgj2q2doHvWdAzWk/wD0yY9P7prSkAIDEUjKe5RMUNtctOsfLnDH0965TxgipKir/GxcV2Tx+arLn5T1rg/FVwsuqGNDkRDb+NCKT0MZuLNxn+MV03gGNjrd7IeQsW0kepYf4Vy7H/RpR9K7b4d2xTT7q5I/1sgUfQD/AOvWsTKRa8Y/OLGEdXl/+t/WukHQVzesf6V4o0+26+X85/n/AErpaUfibNq2lKnHyb+9i0lFFaHKc1rZjki/tWzk2XNs5j/3sHGMUS3VxqE8loJPsuyNM/OVIZuSeOTjpitwWFoJvNFtEJM53bBnPrUn2aDzvO8pPNxjftGfzrPldzrVeKilbbYxLOUXz3Ec91InkyeVEBIVY7QMk465qos90mmz6q1xKyrITCpPBydoJHp3xXSrawK7usKBpPvkKMt9fWnG3hMHkmJDFjGzAxj6U+ViVeKe3b/g/ecxfCSKzlZ7zLXLJCoWUkKe5J7cdhxS3d7HAtzbRSyJDbQjYoc7nYjjnrgcV0n2WDai+THiM5QbR8p9vSh7WB2ZnhjLNgMSoycdKXIyliI/aRhRSSCfS7T7W5wnmy/N97056nn+VQLNc/Y7vVGuJWjjkJiXdw+PlGR6Z7V03kxby/lrvI2lsc49KPIi8kw+WnlEY2bRjH0o5SfrEe39XMzSIpmme5luvMyiqUD7hnqSewJ9B2rO1TUmla+jMzJ5TCKJFYr8x6scdv0rpYoo4UCRIqKOiqMAUw2luXLmCMsSGJ2jkjoabi7WFGtFTcpI5q8vwguYHnk2WsKhAHIaRiPvEjk1Im+3/s62hmYxxQmaVUP3sfzya35rSFxIwhiMjjG5lBzjpn1wags7Fo7iS5uXV55FCHaMKoHYVPK7mnt4cui/q3/DmPBcXNw+nTrM/nTM0koDHasY7Y6f/XqJryeTSpZo7qRprq48uPB5AzjHtxk8etdNHawRKyxwxoG6hVAzSi2hCooiQCP7g2j5fpT5H3J+sRv8JzEl3JGuqSPdO/lIsKAMR83cgduf61u6PbR2unxJG5cbeWLEgnuR+NWTa25QoYY9pbcRtGCfX61KAAMCmo2ZFSspxslYWlpKWrOcKKKKACiiigCnF/yFrn/rlH/N6uVTi/5C1z/1yj/m9XKACiiigAooooAKKKKACiiigAooooAKKKKACiiigAooooAKKKKACiiigAooooAKKKKACiikoAp6l9y3/wCviP8A9Cqe6hFxbSwt0dSp/EVBqX3Lf/r4j/8AQquUDTs7mD4UnP2OWxl4ltXKke2f/wBdO1uApOJgOHGD9ar6jnR/EEV+P+Pe5+SX2Pr/AJ963bqBbu2ZD3GVPoaiD6djfFR5n7RbS1+fU5cClzSyK0UjI4wynBBpEG5wB1NaHEZt0dtww/GqrnBBrT1SxYHz48kEDI+lZRwy4rKpBxZ005poruZ0nzHHuGeeaSa6kxiS1n/75q5bqSevNSSwTPwoNZpm61MhLmMMAlvNu/3atRb57kZQoemDVuK2njOXqe0iLXZY9EFNauxM3yo0UUIoA6AYp3ekFKK6DhHopdwijJY4FdKipbW4XoqL1rM0e1y32hxwOF/xqHxVfGK0WyhJM9ydoA64/wDr9KmTsrm9Ck6k1FdSv4ZU3uo3upv/ABtsT6f/AKsV01U9Jsl0/T4rdeqjLH1J61cpQVka4iop1G1t0CsbXMXF1ZWQZh5km98E/cUZIP1rZrMn0ySfUpLoz7VMJiRQORnqc0S2JotRldsQ6whkhWGFpElkMasDjOOpHsKzI9Rii1u5uWSV08xbdCDkLnqeff0q1ZaJcQTWjy3KsLZCoVV9afZ6LJGsaXEiMkcrSgKOXYk4J+maj3mdKdGF7O5NLrUKHKozxLKIWcdAx/nSDW4nupIEhkPlth3IwFHcn0FRWuiPGsUU8itDDKZVAHLHPGfpmnLozDTbyAygzXTMzPjjnoPpT94i1BaEqawstzbxJC5WcFkckdB3x6VDbayzJLPNEViMnlwgEEuc4/U5/KmwaPdRTGb7UpkW38lPl4B9fp0oXRZoraxVZlZ7V92CuFPrR7w7UFp/n5/8AfNrcS212ZIpVaBtjBOTk9CDTV1NLAR2SQXE0qxhsHkn2z3P+FEmiOY1VZwC8/nTsV+8R0AHpVq309o9QubuVw7SAInH3VFHvCfsUv6/ruRNrUXnJGkTuCxQsvbAyT7getWNP1AX6eZHGRGRkNkH8D6Gqen6Xd2Fm8Uc0JYZ2N5fJ5z8xqxpenGxaeRiu6dtxRPur9Ka5upNRUkny7mjRRS1ZzCUUtFACUUtFABRRRQAUUUUAFQ3X/HpN/uN/Kpqhuv+PSb/AHG/lQAWf/HnB/1zX+VTVDZ/8ecH/XNf5VNQAlU7BQ1vOD0M8o/8fNXKqab/AKmb/rvL/wChmgDF8OM1jqV7pcn8Lb4/p/8Aqx+tUfiFpnmW8Ooxj5ov3cn+6eh/P+dX/EkElnd2+r24O6IhZAO4/wA8flW0Ps+qacQQJIJ0wR7Gs4ae6deI961Zdd/U8ZpwNXda0ubSNRktZeQOUbsy9jVDNMwNPSJEju0ZzgVb1FNk3GDnmseFtrVoQy+a4DnkcZqWaxeljX0VZhyCoFdNbvPt+UqaxNNUBAorobWMIoNT1NnZRGzJK8W19u5uOK0M4hAPXFRYDcnqKa5OMGkYPU5rWfFEtpcSW1qinbwXPrXHmRpXZ3JLMck1Pqj772ZueXY/rVSOrWwmTRRtNmJAWdyAoHc16tpVkumaVBbDA8pPmPqepP55rlfBOjs8p1Kdf3anEQI6n1/CtrxRqH2ey+yxZM9x8qgdcd/8Kq/KrhCDqzUEVdBB1DXLzUm5VTsj/wA/QfrXT1Q0awGnadFBgb8Zc+pNX6IKyDE1FOp7uy0XyFoooqzASilooASilooASloooASloooASilooASilooASloooASilooASloooAKKKKACiiigCnF/yFrn/rlH/N6uVTi/5C1z/wBco/5vVygAooooAKKKKACiiigAooooAKKKKACiiigAooooAKKKKACiiigAooooAKKKKACiiigAooooApal9y3/AOviP/0KrlU9S+5b/wDXxH/6FVygCrqNlHqFnJbydGHB9D61laBfSQSNpN98s8PCE/xrW/WTrmkDUEWWE+XdRcxuP5Gokne6OijOLXs57P8ABkuqaf8AaV82IASj/wAeFZcMDRP+84boB71a0fWjNIbK/XybxOCDwH+ladzapcKezdjWtOcdznr0ZQdmZe1WXB+636Gue1nRrhC1xYDLdXh7MPUV05gki4kHB4yOmaMZ+X+IdPf/AD/ntW8kpI5k3Fnndtqaq+2QGNuhBrVTUlK9cn1FXfEuiWky/aVdIJz2P8f4VzAsponwyla5J0+U7KdS+xsf2gzZKqSQKsaJIZVkkc8OeR2qlFD5VtI3fYf5Vf8ADyGW2zGpdXORiqoJXFWbsaMkRjODyD0PrVvTrFrptzZEQ6n19hV+30/fEBcj325qxd3dtp1sZJmEca9AP5AVUrJ6GUISk7C3l1Dp9m00pCxoMADv6AVhaDbTalfPrF4PaFT2H+f61DDDc+JrwXFwGisIz8if3v8APrXVIixoEQBVAwAKxXvu/Q9CVsPBwXxPfy8h1FLRWhxBSUtFACUtFFACUUtFACUUtFACUUtFACUUtFABRRRQAUUUUAFFFFABRRRQAUUUUAFQ3X/HpN/uN/Kpqhuv+PSb/cb+VABZ/wDHnB/1zX+VTVDZ/wDHnB/1zX+VTUAFU9N/1M3/AF3l/wDQzVyqem/6mb/rvL/6GaAJ54UuIXikAZHGCDXM6dcPoGotp12x+yyHMMh6DNdVVHVdNh1O1MMowRyrDqpqJRb1W50UKijeE/hf9XIde0WDW7Lynwsq8xSY5U/4V5bqGn3Om3bW10hR1/Ij1Fd9p+qz6RONP1bIQf6ubtj/AAra1HTbLWLTy7lA6nlXU8r7g0JqQqlKVJ67dzyAHpVuI5AI6itfVvBd/Ys0lpm7gByNo+cD3Hf8Kx4lZHKupU9wRg0NCizoNHulRMOcGuqtrmMqBuBrjdMhEsgDV11tarGgIFZM23Wpc3ktkdKcw+Rm9qWOPcBUlwjfZpAilm2nAHc0JGTkjynUEeO4ZXGGyc1q+GPDkuqyiacFLNTy3Qv7D/Guoj8KW89xDcXxL7I1UxDoSPU1r3l7a6XahpSsaLwqKOvsBWtrLUnWTtEW5uLfS7Eu2I4oxhVH6AVh6HazanftrF4CBnEKH09ait7e68S3a3N2DHYofkTpu/z611SIsaBEAVVGAB2qV77v0OiTWHg4L4nv5eQ6iilrU4gooooAKKKKACiiigAooooAKKKKACiiigAooooAKKKKACiiigAooooAKKKKACiiigCnF/yFrn/rlH/N6uVTi/5C1z/1yj/m9XKACiiigAooooAKKKKACiiigAooooAKKKKACiiigAooooAKKKKACiiigAooooAKKKKACiiigClqX3Lf/r4j/wDQqu1Wv4mltW2DLoQ6j1IOcfpUkEyXEKyxnKsMigCSilpKAM3VtGt9TQFspMv3ZF6isqPUtR0RhDqkZntxws6cn8a6emuiupV1BB6gioceqOiFe0eSauv62K1nqNpfput5lf1GeR9RUzW8bkHGCO4rIvPDFnNJ5tuXtpOuYzx+VVhZ+IrE4t7pLqMdBJ1/X/GhTlHdFOjRqfBK3k/8ye48MRzzNK15MWY5O4A0v/CMwnAadto7AcfzqD+0vEMX+s01H91P/wBej+19cbhdKx9c1XtuhP1KW6a+9F2Pw5Yqu2TzJR3DNj+VX4ILWwgCQpHBEo6DgCsIzeJ7jhIYbcHuccfqaRPDVzdnfql/JIf7inj9f8KjmfRF+witak18tSe/8TQRt5NgpupzwAo4z/X8KgtdEu9SuBd605PPywg8Ctqx0y0sFxbQqp7t1J/GrlHK3rIHXjTVqKt59f8AgDURY0CoAqgYAHanUUVocgtFJS0AFFFFABRRRQAUUUUAFFFFABRRRQAUUUUAFFFFABRRRQAUUUUAFFFFABRRRQAVDdf8ek3+438qmqpqMmLcwpzJP+7QfXqfwHNAEtn/AMecH/XNf5VNTUUIiqOijAp1ABVPTf8AUzf9d5f/AEM1cqlbMIbua3YY3sZUP94Hr+R/mKALlFLSUAVb6wt9QgMNym5ex7g+oNc8bfVvD7E2pN3Z9dh6j/PtXV0VEop6m9KvKC5Xquxj2HiSwvMK8nkSH+GTj9elX7izs7wfv4Ipc9yoJ/Oq9/odhf5MsIV/76cGslvDV5andp2pSJjor5/p/hSvJbq5py0J6xlyvz/zNNPD+nxSb4Y3jPoHJH61eFrGBjJrngnimHjfFMPU4/8ArUvneKDx5MI9+P8AGlzLsV9XfSa+86RUVBwKjnuYLaMvPKkajuxxXOmy8S3XEt2kKHrtOMfkP61LD4TiZg97dS3Dd+cD/GnzPoifYUo/HU+7ULzxOJJPs+lQtcSngNg4H4U2y8Pz3c4u9ZkMr5yIs8D6/wCFbtrZW1nHst4VjX2HX8asUcjesgeIjBctFW8+oiqEUKoAA4AFLRRWhyBS0UUAFFFFABRRRQAUUUUAFFFFABRRRQAUUUUAFFFFABRRRQAUUUUAFFFFABRRRQAUUUhIAyelAFSH/kLXP/XKP+b1cqlYnzpJroA7ZSAme6jofxJNXaACiiigAooooAKKKKACiiigAooooAKKKKACiiigAooooAKKKKACiiigAooooAKKKKACiiigAqnJbSxStLZsoLnLRv8AdY+vsauUUAUxdXAHz2Euf9l1I/mKX7XN/wA+E/5p/wDFVbooAqfa5v8Anwn/ADT/AOKo+1zf8+E/5p/8VVuigCp9rm/58J/zT/4qj7XN/wA+E/5p/wDFVapaAKn2ub/nwn/NP/iqPtU3/PhP+af/ABVW6KAKn2ub/nwn/NP/AIqj7XN/z4T/AJp/8VVqloAqfa5v+fCf80/+Ko+1zf8APhP+af8AxVW6KAKn2ub/AJ8J/wA0/wDiqPtc3/PhP+af/FVbooAqfa5v+fCf80/+Ko+1zf8APhP+af8AxVW6KAKn2ub/AJ8J/wA0/wDiqPtc3/PhP+af/FVbooAqfa5v+fCf80/+Ko+1zf8APhP+af8AxVW6KAKn2ub/AJ8J/wA0/wDiqPtc3/PhP+af/FVbooAqfa5v+fCf80/+Ko+1zf8APhP+af8AxVW6KAKn2ub/AJ8J/wA0/wDiqPtc3/PhP+af/FVbooAqfa5v+fCf80/+Ko+1zf8APhP+af8AxVW6KAKn2ub/AJ8J/wA0/wDiqPtc3/PhP+af/FVbooAqfa5v+fCf80/+Ko+1zf8APhP+af8AxVW6KAKn2ub/AJ8J/wA0/wDiqPtc3/PhP+af/FVbooAqfa5v+fCf80/+Ko+1zf8APhP+af8AxVW6KAKn2ub/AJ8J/wA0/wDiqPtc3/PhP+af/FVbooApG4u34isyp/vSuAB+WafBbGORppn8yZhjdjAUegHYVaooAKKKKACoLm3S4QKxKspyrqcFT6ip6KAKXmX0J2vAtwvZ42Cn8Qf8aX7Vcf8APhL/AN9p/jVyigCn9quP+fCX/vtP8aPtVx/z4S/99p/jVyigCn9quP8Anwl/77T/ABo+1XH/AD4S/wDfaf41bpaAKf2q4/58Jf8AvtP8aPtVx/z4S/8Afaf41booAqfarj/nwl/77T/Gj7Vcf8+Ev/faf41bpaAKf2q4/wCfCX/vtP8AGj7Vcf8APhL/AN9p/jVyigCn9quP+fCX/vtP8aPtVx/z4S/99p/jVyigCn9quP8Anwl/77T/ABo+1XH/AD4S/wDfaf41cooAp/arj/nwl/77T/Gj7Vcf8+Ev/faf41cooAp/arj/AJ8Jf++0/wAaPtVx/wA+Ev8A32n+NXKKAKf2q4/58Jf++0/xo+1XH/PhL/32n+NXKKAKf2q4/wCfCX/vtP8AGj7Vcf8APhL/AN9p/jVyigCn9quP+fCX/vtP8aPtVx/z4S/99p/jVyigCn9quP8Anwl/77T/ABo+1XH/AD4S/wDfaf41cooAp/arj/nwl/77T/Gj7Vcf8+Ev/faf41cooAp/arj/AJ8Jf++0/wAaPtVx/wA+Ev8A32n+NXKKAKf2q4/58Jf++0/xo+1XH/PhL/32n+NXKKAKf2q4/wCfCX/vtP8AGj7Vcf8APhL/AN9p/jVyigCn9quP+fCX/vtP8aPtVx/z4S/99p/jVyigCn9que1hLn3dP8aaYLi7GLvbHFn/AFUbZLf7x/oKvUUANAAAAGAKdRRQAUUUUAFFFFABRRRQAUUUUAFFFFABRRRQAUUUUAFFFFABRRRQAUUUUAFFFFABRRRQAUUUUAFRTTxW8e+aRUX1JouJVggeVuQozgd/aoLa2O4XFyA1w3OOoj9h/jQAovoyMiOcj18lv8KX7cn/ADyuP+/Lf4VZooArfbk/55XH/flv8KPtyf8APK4/78t/hVmigCt9uT/nlcf9+W/wo+3J/wA8rj/vy3+FOuLu3tE33EyRr6scVk3HivTojiIyTt6Iv+OKlyS3NIUalT4Vc1Ptyf8APK4/78t/hR9uT/nlcf8Aflv8Kxv+Eju5OYdHuGXsTn/Cj/hINRX7+jTfgT/hS50a/Vavl96Nn7cn/PK4/wC/Lf4Ufbk/55XH/flv8KyI/FlqHCXVvPA3+0ucf1/StO01WxvTi3uEZv7ucH8jTUovYidCpDWUST7cn/PK4/78t/hR9uT/AJ5XH/flv8Ks0VRiVvtyf88rj/vy3+FH25P+eVx/35b/AAqzRQBW+3J/zyuP+/Lf4Ufbk/55XH/flv8ACrVFAFX7cn/PK4/78t/hR9uT/nlcf9+W/wAKtUUAVftyf88rj/vy3+FH25P+eVx/35b/AAq1RQBV+3J/zyuP+/Lf4Ufbk/55XH/flv8ACrVFAFX7cn/PK4/78t/hR9uT/nlcf9+W/wAKtUUAVftyf88rj/vy3+FH25P+eVx/35b/AAq1RQBV+3J/zyuP+/Lf4Ufbk/55XH/flv8ACrVFAFX7cn/PK4/78t/hR9uT/nlcf9+W/wAKtUUAVftyf88rj/vy3+FH25P+eVx/35b/AAq1RQBV+3J/zyuP+/Lf4Ufbk/55XH/flv8ACrVFAFX7cn/PK4/78t/hR9uT/nlcf9+W/wAKtUUAVftyf88rj/vy3+FH25P+eVx/35b/AAq1RQBUOoQJ/rPMiH96SNlH54qyCGAIOQehFKQCCCMiqLL/AGfKskfFs7BXTshPRh7Z60AX6KKKACkpaoyhr25aDJFvFjzMHG9v7v09aAH/ANoQFisZeUqcHy0LAH6jil+2r/zwuP8Av0asIixqFRQqjgADAFOoAq/bV/54XH/fo0fbV/54XH/fo1ZooArfbV/54XH/AH6NH21f+eFx/wB+jTrm7gtE33EqRr6scVkz+KrJW2WyS3D+iLUuSW5rCjUqfCjU+2r/AM8Lj/v0aPtq/wDPC4/79Gsb+3dTl5h0eQD/AGyR/Sj+19bX72kHHs1LnRr9VqeX3o2ftq/88Lj/AL9Gj7av/PC4/wC/RrEPieaA/wCmaZPEvdh/9cCr9r4i025wBcCNj2kG3/61CnFkyw1WKvbTy1Ln21f+eFx/36NH21f+eFx/36NWAQwBBBFLVnOVvtq/88Lj/v0aPtq/88Lj/v0as0tAFX7av/PC4/79Gj7av/PC4/79GrVFAFX7av8AzwuP+/Ro+2r/AM8Lj/v0atUUAVftq/8APC4/79Gj7av/ADwuP+/Rq1RQBV+2r/zwuP8Av0aPtq/88Lj/AL9GrVFAFX7av/PC4/79Gj7av/PC4/79GrVFAFX7av8AzwuP+/Ro+2r/AM8Lj/v0atUUAVftq/8APC4/79Gj7av/ADwuP+/Rq1RQBV+2r/zwuP8Av0aPtq/88Lj/AL9GrVFAFX7av/PC4/79Gj7av/PC4/79GrVFAFX7av8AzwuP+/Ro+2r/AM8Lj/v0atUUAVftq/8APC4/79Gj7av/ADwuP+/Rq1RQBV+2r/zwuP8Av0aPtq/88Lj/AL9GrVFAFX7aveG4/wC/Rp8F1DcFhE+WX7ykYI+oNT1WubVZwGBKTL9yReo/xHtQBZoqvZztPEfMXZKhKuvoR/Tv+NWKACiiigAooooAKKKKACiiigAooooAKKKKACiiigAooooAKKKKACiiigAooooAKKKKACiiigClqXK2ydmuEB/n/SrlU9R62n/Xwv8AI1coAKKKp6nqMGm2xmnPsqjqx9KTdhxi5OyJrm5htIWlnkCIvUmsCTV9R1Z2i0iExxA4M78fl/nNMtNOutdmF7qZZLcHMUAPGPeujRIraIKiqiDgADFRrLyR1P2dDT4pfgv8zFtvDEPmCbUJpLuXvuJArXhtLW0B8mGOIY5IUCo5rttp8sY9zWXqt/FFaSiaX5ipABNNWWxlOtUqfEzX+3WYzi4iOODhgagOt6WAS19AoBxktjmvN01j7OGSNQQTnmqVxMJ0ZSMAktx6mi5nY9dSS0voz5bw3EffaQwrPvPDen3XKRmB+zRcfp0ryiNZIW8y3nZJB0KHB/OtvTPGWr6awW4b7XD/AHZev4NTaT3LhOcNYux1xXWtEJKsb+0HY/eUfz/nWtpmr2upx5hfDgfNG3DCoND8Q2Wtw5hYxyj70T9R9PWotV0ETSfa9Pb7PdryCvAb61NnHbY2U6dbSpo+/wDmblFY2i6ybt2tLxfKvI+Cp43e4rZq076o56lOVOXLIWiiimQFFFFABRRRQAUUUUAFFFFABRRRQAUUUUAFFFFABRRRQAUUUUAFFFFABRRRQAVWvwGsLgH/AJ5t/KrNV77/AI8bj/rm38qAJYjuiQnuoNPqOH/UR/7o/lUlABVLTObZ2PVppCf++jV2qel/8eh/66yf+hmgC3RRVe8u4bK3aedtqL+tD0Gk5OyJJpo4ImkldURRksT0rAk1e+1SRodHi2xg4Nw4wPwpsFpc+IZhc326GyBzHAD973NdAqw2kGFCxxoOg4AFZ6y9DqtChvrL8F/mY1t4ahMgm1CaS7l/2zx+VbENtBbLiGJI1/2QBWDfeJ1DmO1Ax03msK/1mRxnzmLfWmrLYynUqT+Jnfl0AyWUD61H9rts486PP+9Xmv8Aas8n+skYj6037U4+ZHJHv2qtTKyPTw0cg4KtVG80PT7xT5luqsf4kG0/pXHWWrOCAxOR6GugsdZbAy+9fQ9alu+jRcZShrFkL6VqmjnzNMuDPCOsL/5/wq/pPiCC+byJl8i5BwY27n2rTguI7hAyNWfq+hwaku8furgfdkX+vrS5WtYnQq0KulZa9/8APua1Fc3pOr3FpdDTdWysg4SU9G9Of610lVGSkjCrSlSdmFLSUVRkLRRRQAUUUUAFFFFABRRRQAUUUUAFFFFABRRRQAUUUUAFFFFABRRRQAUUUUAFFFFAFO341G7HbCN+OCP6CrlU4P8AkJ3f+5H/AOzVcoAKKKKACiiigAooooAKKKKACiiigAooooAKKKKACiiigAooooAKKKKACiiigAooooAKKKKAKWo9bT/r4X+Rq5VPUetp/wBfC/yNXKAIrm4jtbd5pm2ogyTXOabbSa9fHUr0EWyHEMR6Gna5I+q6rDpEJIjUh5mH+f8AJIroY0jtLdUQBY0XAArP4n5I7F+4p3XxS/Bf8EWWVYUz37CqLyNI25jTZJDK5Y//AKqp6ldC0s3kPXoBTbOSxQ1zV0tYikD/ALzocdq5G5uprokuzEn1OatmNruXdgnuTUbxbegxUXsaxjczBbHqaSSLHTNXShz7UrIMUuYvkMvIXjHNJ5pwVbkelTzx5bpiq5TmrTuZNWL2nyeRzE5Vw24EHBFd/wCG/EgvdtnesBcdEfs/t9a80V8H5RyKvRyHCupww5BHY1SZDXU9I17SDdoLq1+S8h5RhwW9qm0LVBqVqd423EfyyL6H1qDwxrP9q2O2Uj7TDgOP7w7NVPVo20XWItThX9xMdkyj/P4/hUv3XzI6qT9tH2T36f5HT0U1GDqGU5BGQadWhyC1ieL3kh8O3VxDLJFLEAUZGKkfMB2rbrJ8SWNzqWjT2Vose+YAFpHKhcEHsDnpQBLoQP8AY1pIzu7yRK7M7FiSQM9apSeKrSO1vbhra62WcvlSjauQ3/fXSn2sGsQ2FrZCO2jEaojzJMWO0YzgFRyQKyb3w5qkqaxbQtbeTfziZXdiGHOSMYoA3Z9ZRJ0t7e2mubhofOMce0FE9SSQPwq1E6X9gkm2REmQMASVYA89jwawzpWrWeuJqNkLaUSwLDPHI5UAjGCDj2roHM62+VRHmx03FVJ+vNAHnNrqV3LoCvb6ldSax9q2xxLKWLLx1XpjrzXWT+KrO1crMrMInWKeRCu1HPUYzkgeoFL4S0q90awe0u1hOZGkDxyE9ccYIHpVfT9F1DTtTvPLhspra4mMyzS53xk9sY5/OgC9/wAJFaHUpbCOG6knidUcLFwNx6/Qevv3pkXiexmupYUiucQuUlkMeFTAJJbngcUmmade2uv6lezJD5N4V27ZCWXaMDIx3qDTdDu0j1iG8EKJqLMwaNyxXIxg5A9aALEXia2ke0LwTxQXjlIJ2A2ufpnIz2yKTSdcm1HVr62NnKkVu4jDcfKQDktz37YzVCHw/fy2ulWN0IVh06YSGVXJMgH3QBjj3q/o+m3un6vqcsnktbXcvmqwY7h7Yx/WgDdooooAKKKKACiiigAooooAKKKKACq99/x43H/XNv5VYqvff8eNx/1zb+VAEkP+oj/3R/KpKjh/1Ef+6P5VJQAVT0v/AI9D/wBdZP8A0M1bqppf/Hof+usn/oZoAsuyxozscKBkk1zlvG3iLUDczAjT4DiJD/y0PrU/iGeS4kh0q2YiS4P7wj+FO9bFrbx2lskMS7UQYAqH7zsdUX7GHN9p7eSJeFHHAFch4p1gsDbxNhAeSO9dDqt19ntWYdTwK831GYzXRz0FPd2OddxLdJbmXCZ9zVqfTHAyDmtLTbUW9oHYfM3NSMwNQ5a6GqiranNvbSRt0poJWt6VVbtWTeRhG+tXGVyJRsQ7ijBl4rRt5ztEiHH94D+dZ55izUlnJskwfunrTauQjq9PvDEwdTwT8wrpraYTIDnmuHsZNsm09PumugsbgxbSTwDg1C0KauXNa0mLVLUqcLMvKP6H0+lUvDmqSSbtPvSRdQ8DPVgK3gQRmub8T2kltNFq9r8skRAf3H+eKJKz5kdNCSqL2M/l5P8A4J0tFV7G6S8s4riM/K65+lWK0vc5GnF2YUtJS0CK95c/Y7WS4MUkqxjcyx4zjueSKyIvFdk8FrcPb3UVtcv5cczou0tkjBwxI6HtWrqf/IMu/wDri/8A6Ca89jEtr4S0a9aQXUaXHyWTrwzbm5BHJP1z1oA9MqlZagLy5uoRbzxfZn2bpFwH919awDHd3vi+7s/7RuoYEgSXYjdCSDj6VUS9vktPE5S9kL28gWJ5X+4OenoaAO0dtkbNgttBOFGSfpVSy1KO606O8eOS2RzjbMNrA5wOPc/zrntKS4nuLqf7RcJbpaLtVpyWEm35iBk/r36VmPK934c8PS3U8rvJegO5kIyNze//AOqgDvjNGsyxFwJHBZV7kDGT+oqSuT+z248dxxmaXYNPDLmduW8z1zz06VV0ie61ci7k1RbWeK9PmRM5ztzgR7c4x+FAHX3dzDZ20lxcyCOKMZZj2rMbxARaG9GmXps9u7zcJnb/AHtu7OPwqh8Q4p5PDmYVLJHMrygf3ef64rZt9Q0+80wTrNCbV0+bcwAAxyD6UAVbnxFDb30FobO7kluV3w7FQhxjPHzfzqfTdbs9SguJYy8RtmKzJMNrRkev5GsHxAsp8WaGli8ccnky+UzLuUfKccelUNPH2jwjrkcYf+1mdmu1P3ic84HpjP60AdN/wkKPateW9jdz2SZzOgUAgdSATkj8Klm8QWEWnQXqSNNHcMEhWMfM7Htg9PxqpoFxbnwXbybl8qO2If2IBzXPaNo8V74VsrW9mktpp7h5bRwPunGf1wTQB2VjqRurqW1ltJ7aaJVcrJtIIOcEEE+hq/XLeF7vUU1a+0rUZEuXtFXbcgfMQegJ/H+ddTQAUUUUAFFFFABRRRQBTg/5Cd3/ALkf/s1XKpwf8hO7/wByP/2arlABRRRQAUUUUAFFFFABRRRQAUUUUAFFFFABRRRQAUUUUAFFFFABRRRQAUUUUAFFFFABSUtFAFLUetp/18L/ACNTXU621rJM/wB2NSx/CodR62n/AF8L/I1neLrgw6OY16zOE/Dr/Spk7K5pRh7Soo9yLwpbtJHPqM/Mtw5wfbP+fyrVvpMsIx25NP0y3+yadBB/cQA/XvVWRt8jN6mpStGxVefPUchorC12dZHEHPyjJrdFYOqQ/wDEwIIOHAOaRCJLTTBFpqyv95+cDtWZdQLuJxXRSPiAR54FYl1jcamp5G1LzMqRAvaqrk1emGaqOvNZI3KkvNVZVw1XJFxVWcHGa1izGaIDhW9Ktw8xDHNU8bjxVu2yinNaGDWhraDfPpmqRXGD5edsg9VPX/H8K9G1O0XUNOlgOPnXKn0PY15T5lem+Gbw32h28jHLqNjfUcfyxVb6MmMnFpoh8KXbT6X5Mh/eW7FDnrjt/h+Fbdc1poNj4svLYf6udfMH16/1NdLUwehviopVLrZ6/eFLSUVZzi0UlFAC0UlFAC0UlFAC0UlFAC0UlLQAUUlFAC0UUUAFFFFABRRRQAUUUUAFV77/AI8bj/rm38qsVXvv+PG4/wCubfyoAkh/1Ef+6P5U+mQ/6iP/AHR/KpKAEqnphxZsT2kk/wDQzVysWe4+y+HbqUHBDSgfUuQP50m7K5UI80lHuQ6CpvtQvNUccM3lxf7o/wAit5j2qhoFv9m0a2TuU3H6nmroO7mpjojWvJSqO2y0Oc8UXBUbAegrhy2+ce5ArqvFzFJW5+9XO6TGJtUhVvug7j9BzRHqZvodNI0UcflmRdw4xmqhIPQ1nXdxbtKSEcqTwx71ZtSHQ7DkCoaNUyVhxWZf8kVcnJ6bsVnyruP38n61UUKRCRiIimxNhgfSp0XK4aq2NsmO1aIxaNu3blX9sf4VtwNvhbB6rXO2b5gPqta1hL+768BsfgazkWjrrCTzbSNj1xg0+6gS5t5IZBlXUgiqmkt+5Kds8VoVS1RF7O6OZ8JTNBJd6bKfnhclQfTOD/n3rpq5a4H2LxrFIOFuF5/LH9BXU1NPa3Y6sWk5KovtK4UtFFaHIRXFvFcwtFPGskbdVYZBqtBo+nW0iyQWMEbr91ljGR9PSrtFAFVdOs0uzdLbxi4PWQD5j+NUdR0GCaxmhsobeB5iPMJTIkAOSD9fXrWxRQBztn4WtYtQS6a2t4FSNkMMJJD5/vE/yxWodH04232Y2UBg3bxHsG0H1xV6igCq2mWLzQzNaQmSEbY2KDKDsBTU0qwS9N4tnCLknJk2Ddn1q5RQAjqrqVZQykYIIyDWdFoGkwzedHp1ssgOQQg4NaVFAFObSrCe4+0TWkTzdnZeR+NOXTbJbs3S2sSzscmQLhj+NWqKAKB0XTSzN9ih+Y7mG3gn1I6VPd2FreoiXUCSqhyoYfdPtViigCC1srayRltYEiDHLbR1PqfWrFFJQAtFJRQAtFJRQAtFFFAFOD/kJ3f+5H/7NVyqcH/ITu/9yP8A9mq5QAUUUUAFFFFABRRRQAUUUUAFFFFABRRRQAUUUUAFFFFABRRRQAUUUUAFFFFABRRRQAUUUUAUtR62n/Xwv8jWP4s+e402Hs0vP6f41saj1tP+vhf5GsbxTxqOlN2Eh/mtRU+E6sH/ABl8/wAjon4hP+7WZWnJ/qW/3azsUSOYSqWqx5t/MH3kOavgUNGrqVcZU8EVI0Y7sZEDryCKzLkEE5qzrCJbAxq7BAeFU81hvM8EwWYyBT6Hdis5K50Qdiw4DDJNU7gOPurgH+JjgVZuP3ce8NkdDjkVUjuPPuCZ8P6bjxUpGjZXKMxP7wMfQVGRtB45q8ttFExdM89xVaUDtVXJa0M8LsY1YUfJnpmk2fPz0rVtNKnuoRIoAUngk1otzKWkTMwa77wE5OlTof4Zv5gVz6aFt/1s6L9K6vwraR2trMI2LBn5P4Voc5Xvf3fjOyYfxxkH8mrpK5rVPm8X6cB2XP8AOulqIbs68R8MPT9WFZmvXs1hYiWBlEhcKFZc7s1p1g6tG97qlnE0EjWsTFpG2EgntVSemhnQSc1zbIlsb+6fVmtJGjmiWMM0iLjY3p1NaBvrfe0azx+YATjPp1rDsY7yzsL+zjgkWQFzA4Xgj6+tM+xy/wBiO0VrOboxiFTJjOCecAdB7moUnY6J0oOW/Zf8E1NJvZJdPF1fSovmsSgxjC9v5ZqW41a0ht0mWVZBI21Np+8c4rHuYb6C5Pk2rsIrXZCRyEY8H8akgtLpLrS4vsrCK3jLMc8BjxyfX/GjmewOlTb5mzW+0s98EilhMKpukGfmGen0FSpe20m/ZOh2DLfN0Hr9K56azu3tNSlW2dDPMBhR8zRg4OB+dSXtjPNFeXEdu371FghjxztB6kdqfMyfYwf2v60/z/A3EvrV3RFnjLOu5QG6j1p8NzDOSIpFcgAnB7Hoa5+Gxa1vJ2azkkgihWEEDl8/ePqf/rVf0C3nt4JUk3eUGxCXGG2dgaak2yKlKEU2maE93b23+vmROM8ntSfbbbOPPTITefm6L6/Sucng1CZ7qNrWRvPuQrOe8Y7D24/Wrtxpks2tFo4xHBJbbJWHu3IHqcClzPsP2MEleRrPe20aqzzoFYAqSeoPSla7t0lETSoHJwBnnPpWDY2MrX1ylxbTFBICmcCPao+X6/SregJN9m2XVo6yh2d5JAOWz1Hrx3pqTYp0oRTadzapaSlqzmCiiigAooooAKKKKACq99/x43H/AFzb+VWKr33/AB43H/XNv5UASQ/6iP8A3R/Kn0yH/UR/7o/lT6ACuY1pseHSn9+5Zf8Ax8/4V09cvrQ/4kCN6Xbf+htUT+FnRhf40fU6WIbYVA7LUML8YOMY4qZeYh/u1Wx8o+Tt1ok7GW5xni5me/P0FVvD9qogmu2GWz5ag9vWtLxDas87MV5K4/KodHIi0Ujv5p/pU82hSWpFPZiVydi8+lWY7RbWPYB8x5NMjlMlwiBwvPJNXQwlmepuzQxbu2ZnPJx7VUktGDblwMela0jFZirrj0pxjDjAquZi5bmb5LbckfXFUbtNriuhgh+VkYYI6ZrFv0DSHb2q47mcloLYPyQe4q/Yy7dyk9eKz7VejVJAxMzoOueKbVyUdfoV0WnMTeldDWB4egLJ5ki4bPXv/nmt+hCZy/ij91q+mTDqH/kwrqB0Fct4u+a/01B1L/1FdSOgqI/Ezrr/AMGm/X8xaSlpK0OMQnAyapHV7Ebs3CgKdrEg4U+/pVm4mW3t5JXOFRSxrj7NJLhIbS4Iji1F2mZwMk4Odvt0qJSa2OmhRVRNy6HaAhgCDkGoZLyCO5jt3f8AeyZ2rgnNZV1e3D3EljpoKtAqjdtBGT7njAH41Xe88q+u76UeYbRFgQDgM56/rihzCOHb3/rsdJUc0qQRNJKwVFGWJ7CsMX90t1deZcgx28G6QKowHPYfT3qBJLqKwtVaVZZb+QFw6g4BGTx9MdaOcFhn1Z0qOsiK6HKsMgjuKdXO3Oq3LQzTWzBEinWGNMA+acjP/wBbHpTbzV75ZL/ySgSHaiHGfmPb3NDmkCw03t/W3+Z0lFYct7dxajb2s0vlrIq7ZFUFZG/iB9PbFXNSvmtmggiA864bapPRQOSfyp8yM3RldLuaFFc02o366Ve3kdwJFSTbEzKOgOCePf8AlU02r3CTYQBkncJAQuTwMsfelzo0+rTN+gnA5rDgu75p47GWTbM4aVmIGUjzgDjjNX5ZZLLSpJbiUSPGhJfGM+lNSM3SaaVya2u4brf5D7wjbWIB6+lT1zNpczWlrb2FurG5eMzSELkgk8Dnjr3PpWu8tza6M8twwe4jiLMVHBOKFK5VSjyvRk0t9bxSGNpMyAZKqpYj6gdKkt54rmESwuHQ9CKzPDaINISdmDSTEvI5PJOe9SXk6WcS2lop3tk/IC2xT1b/AApKWlwlSXM4LdF+KeOZnWNwxjba2Ox64/Wpaw/CgB06VxnDzMeetblVF3VyKsPZzcewUtJS0zMpwf8AITu/9yP/ANmq5VOD/kJ3f+5H/wCzVcoAKKKKACiiigAooooAKKKKACiiigAooooAKKKKACiiigAooooAKKKKACiiigAooooAKSlpKAKeo9bT/r4X+RrH8ZKUt7W4HWOX/wCv/StjUetp/wBfC/yNQ+ILX7Xo9xGBlgu5fqOaiavFm+GnyVYtl6J1mgVlOVdQQfXiqW3BxUHhe6Fzo0Qzlov3Z/Dp+mKvTJiQnseaN1cipBwm4voQgU4ClApQKRBj6vZlmFwgyw4wa5u4iLyHcNvqMV29ym+EqOp6Vx+ozPG5U5yDWU9Dppa6BcWwGm5AxisFAqSZIOPatwT7rDyyOe/vWLKG3Hb0pGnQuDYycHNVZlw1RpId2ASfpVhxlRnrS2Y27oqHpXQWV3bJaorYJA7vXOyHBxVCfcrZ7VtA5pq53QvoR9xIx75zXUaFltOWTOd7EjjHt/SvILQS3NxHBEC0kjBVA7k17NbQx6dp0cIwI4IwM/Qda0MuXsYjEXHjdQORBHz7cf8A166WuZ8KIbm7vdRccyPtX6Zyf6flXTVFPa504vSah2SQVFNPDAm6aRUX1Y4qWsbVtt1qdhZYyAxmf6Dp+tW3ZGFOPNKzNXzY/N8oOvmY3bc849cVJWPdmLTr17tgHnuSsUYJxgAc/h3/ACqE6xexLCJbZd88xVMZBKDvjrn/AOtS5rbmioylZxN6isAa5cCxlunhVUE/lBlywVe7H1qSbWJkQQxKktz5fmZQEqeflwOvP6UcyD6vM2WdFZVZgCxwAT1p1YE9832xXurRc2cHnOwbJViMYH606PWLkyktHGYxB57YyNueik/5+lLmQewlbQ3aKwbXXLiaa1EkKRpKjSOxP3VHf+XNPTWLiZhPFAptQjOxOQQB056c+lPnQPD1FubdFc9Dr9zI1rm2QCZGdsk8AdPw96lh1yRrO2aSNVnudxVRkhVHf1NLnQ3hqi6f1/SNyisL+2LyN7SKa2RZZVZ3GcbQP5dutRPql5dWNmIwkUt5IRxnhB3H4Uc6D6tP+v68joqKbHu2DfjdjnHSnVZzi0UUUAFFFFABRRRQAVXvv+PG4/65t/KrFV77/jxuP+ubfyoAkh/1Ef8Auj+VSVHD/qI/90fyqSgBK57UoTN4YuQBysjv+TkmuhqhZRCbTZY26O8oP/fTUmrqxdOXJNS7EmmTi5023m674wT9cc1ORhcD6VjeFZitpLZScSWshUj2J/8A11tMQGGaUXdXKrR5KjRn6paCYBsZOGH6VzgtjDpg2/xEnj1rtGUMuCMism/0/ZZy+XyB8wH86loUZanIxFRlnbBqTz2Y4EnHqDVlkEVvsYcvyao/Z4y2SKlGw9wcZzmpraXJHrTRaxMmFHPrS2ibCc9aYjQkKtExHUDrXOznDtnn1rfY7YDmueu3Vrk7Puj071UTORLbxHaAoySeK39M8OOzLcTHaH+YDvVDw9PCNQiEke/J2L7E9670AAACqszO/YbFEsQwoxT6WkJwCTTEctq/+k+LLGAc+Xhj7ck/0rqR0rlNBB1HxFd6ieUTKqf0H6D9a6us6et2dmL93lp9l/wRaSiitDjILu1iu4TDNuKN1AJGfyqu+kWjpAjI2IP9WQ5BX8av0UrJlqco6JlJdLtVumuAreY+N3znDY6EjoaY2jWLQzRmH5Zm3ucnJOc9a0KKLIPaz7mf/YtjsmXyf9cAHO45I+v4VJ/ZdnugPkj9xnyxk4GauUUcqH7Wb6lOLS7SKUyLHzvMgBJIDHqQKY2j2ToVaIlTL5pG48t6mr9FFkL2k97lNNNtklWTaxKtuUFiQp9h2p13p9tevE9wm4xHK84q1RRZB7SV73KKaTZpZtarF+6c5YZOTznk0+5021ufJ8xCPJPybGK7fyq3RRZB7Sd73KL6TZyTJKYyGRdgwxGR6H1/Gp7q1hu7Y28y5iOMqDjpU9FFkLnlo77FFtIs2mWXyyrKuz5WIBHoQOtXGRWQowBUjBFOoosDnJ7szYdEsoMhFk2Zz5ZkYpn6ZxU6afAjTMu/dNgOd5ycfyq3RRZDdSb3ZVsrCCwjMdurKhOcFiatUUULQlycndhS0lLTEU4P+Qnd/wC5H/7NVyqcH/ITu/8Acj/9mq5QAUUUUAFFFFABRRRQAUUUUAFFFFABRRRQAUUUUAFFFFABRRRQAUUUUAFFFFABRRRQAUUUUAUtR62n/Xwv8jVwjIIPeqeo9bT/AK+F/kau0Aclp7DRPEc1k5229wcpnoPT+orqZV3r7isnxJpZv7MSQj/SIfmTHU+opfDurDUbTy5Ti4i4cHv71lH3XynbWXtqarLdaP8AzLoFOAqSRP4h+NMFVaxxjHHT61g69poYGdeATz7Gt9/4frWX4llWHSXZjj5hUyV0XBtPQ5qC3AQq7MDVC7iQMR8341JYasss3k3JAY/cY/yNT3rKxxWTVjpT1sZYQIOKa8nFOl4yBUarnk0wb6IhcE5JqEKGyD3q1IODV7w/oM2sXWMMlsh/eSY/Qe9UtSHpuafgHQt102qSr+7jysIPdu5/DpXQ+LL/AMmzFnEczXB24HXHf/CtSR7bSdP6COCFcAD+VYGhwS6vqj6tdL+7U4hU/wCe386uT+yisPFJutLZfmbukWQ0/TorcfeAyx9SetXaKKtKyscspOUnJ9Qqn/Z8f9pG+LuZNmwDPAFXKKBKTWxSv9OS9kgk814pIGJVkx369aR9MjkuYp2kkLxIVXJBxnqfrV6iiyKVSSVrmUmiJHarbR3MyxBWVlJBDZ69R1p0WjQw3QmhlljXYIyinggdOetadFLlRXtp9zFvrR7Vp5rcTSSXTYdx83ljGMhe9QabYXMtncWVwdtqwASVY/LdvXIIroaKXKrlKvJR5TNOjW5mdy0mGi8kKDgKuKRNIVdOaya5maNl2ZyMgeg4rTop8qI9rPuZj6LA/mkPIpeEQjBHyKPSk/sWJZLZ4ppYzbqUBBByD65rUoo5UHtp9zOn0iKaWaQySbpYvJzkHavt9fekXRoFltXEkuLZSqLu659a0qKfKgVWa0TClpKWmZhRRRQAUUUUAFFFFABVe+/48bj/AK5t/KrFV77/AI8bj/rm38qAJIf9RH/uj+VSVHD/AKiP/dH8qkoASqml/wDHof8ArrJ/6GauVT0v/j0P/XWT/wBDNAGPfk6R4givulvdfu5cdj2P+feugdRJGQO44qvqdjHqFlJbyfxDg+h7Gszw/fyKzaZe5W5g4BP8S1mvddu51SXtaakt47+hsxBgSCxIAA561IeRg1BfSTw2skltCJpVGQhOM1wd34p1KYsPN8jnG1Btx+PWtLHKb2u2qwyKV+7jp6Vj7QayIrq6NwXM7O0h+d2O7d+daNtMs9qJh1DlWArOUbam0J30L9vHgbjzTQF83jgGqjXMnIBwPaoJbkxxkZ5PekNsdqt/8hSJsL0+tYySZYCmzSmV89u1LCBvBNbRRjJ3N7w+iQ6hBLMwChshScH2Negq6uMqQRXlfm+ZPvZ9q54rq/Dsl5dOrpITAOCc/d/xqmkzNXR1dYvijURZ6a0aNiab5VA647mtW5uI7WB5pmCogySa5fTIpNf1htQuFxbQnEanvjp/jWE30W53Yamr+1n8Mf6sbPh6w/s/S40YYlf53+p7VqUUVaVlY56k3OTk+otFJS0yBKKWigBKWiigApKWigBKKWigBKKWigBKKWigApKWigAooooASilooAKKKKACiiigCnB/yE7v/cj/APZquVTg/wCQnd/7kf8A7NVygAooooAKKKKACiiigAooooAKKKKACiiigAooooAKKKKACiiigAooooAKKKKACiiigAooooApaj1tP+vhf5GrlU9R62n/AF8L/I1coAK5fXNMnsbv+1tNBDA5lQd/fHp611FHXrUyjzI1o1XSldfMzdI1iDVINyEJKv34yeR/9ar7JnkVz2q+HpEn+26S3lTA5MYOAfp/h0o07xOob7PqkZgmXgsRgH6jtUKVtJHRPDqouejqu3VG24wVz61xfja+LXC2wPyxjJHua7lHjmQMjK6noQc1han4Ttr6R5knkilc5JPzD8v/AK9U0c9NqL9480jBBMrdun1rpoDHf6dHMygSYwSPUVPP4DvycJeQMvuCv+NaWl+F7y0tfJllhPJPBJ/pUyi2jTmj0Zy8se1iMUxYyeApJPQCu2TwrCz5nnYj0QY/WtWz0qyseYYVDf325P51Kg3uDqxWxyOkeE57xllvQYYOuz+Nv8K7AC00mxwAkEEQ6f56mqep+IbOwBQN5039xDn8z2rIhsNR8QzLcagzQ2oOVjHGfoP6mqulpHVmkaMpLnq+7H+thrNceKb8KoeLT4jyfX/6/wDKusghS3hSKJQqIMADsKbbW8VpCsMCBEUcAVNVRjbV7mVatz2jFWitgpaSlqznEopaKAEopaKACkpaKAEopaKAEopaKACkpaKAEopaKACiiigAooooAKKKKACiiigAqvff8eNx/wBc2/lViq99/wAeNx/1zb+VAEkP+oj/AN0fyqSo4f8AUR/7o/lUlABVPS/+PQ/9dZP/AEM1cqnpf/Hof+usn/oZoAt1j65pBvAtzat5d5FyjdM+xrYopNX0ZdOpKnLmiY+ja0t5m3uV8m8j4ZDxn3FQa/4Zg1TM0BENz1LY4f6/41Z1jRItRAlQ+Tcr92Rf61nwa3d6XILbWYWI6LOgyDUczjpI6HSjW96lv2/yOUutPutLfy7mJl2gkNj5ScdjVfSrgRXBidsJKMfQ9q9QimtNQt/laOeJhyDgg/UVkXng/Srklo0e3Y/8824/I1pe6OWzi9TlGbBNZl5NubaDwOtdpceEJH5ivF6fxJj+tUP+EEumYlr2ED2UmpirblzlfY5IVJGGYgKCSegFdta+BbZCDdXckvsihB/Wt2x0jT9N5trdEb++3Lfmau5lY5DRPCl1dFZr7MEH90/fYfTtXaKtppdntUJBBGPoP/11R1PxFZWGUDedN/cQ5/M9qyYrDUvEMyz35MFoDlYxwT+H9azlU6I66eGdueppH+ths0tz4ovRDBuisYzlm9f/AK/tXVWttFaW6QQqFRBgCi1tYbOBYYECIvQCpqIxtq9ya9ZTtCCtFBRRS1ZzhRRRQAUUUUAFFFFABRRRQAUUUUAFFFFABRRRQAUUUUAFFFFABRRRQAUUUUAFFFFAFOD/AJCd3/uR/wDs1XKpwf8AITu/9yP/ANmq5QAUUUUAFFFFABRRRQAUUUUAFFFFABRRRQAUUUUAFFFFABRRRQAUUUUAFFFFABRRRQAUUUUAU9SU/Z1lAz5MiyY9gef0zVpWDKGUggjII70vXrVJY5rIkQp5tv1EYOGT6eo9qALtFU/7TgH3kuEPoYH/AMKP7UtvSf8A78P/AIUAXKpX+l2mori5iDEdGHBH40v9qW3pP/34f/Cj+1Lb0n/78P8A4UmkyoylF3i7MwH8O6jp8hk0q8O3+4xx/wDWNJ/beuWLbb2wMgHcKR+oyK6D+1Lb0m/78P8A4Un9p23pN/34f/Co9nbZnV9bcv4sVL8zFXxlEB+9spUPoCD/AIUp8ZW38NrMfyrXOoWZ6xyn/t3f/CgX1kOkUn/gO/8AhRyz7h7XD/8APv8AEw38T39z8tlprZ7Egt/IUjaf4g1UAXc4t4j1UH+g6/ia3xqVqOizD/tg/wDhS/2pbek3/fh/8KORvdh9ajH+HBL8SnpvhyxsSrlfOmH8b9j7Ctiqf9qW3pP/AN+H/wAKP7UtvSf/AL8P/hVqKWxzTqTqO8ncuUVT/tS29J/+/D/4Uf2pbek//fh/8KZBdoql/alt6T/9+H/wo/tS29J/+/D/AOFAF2iqX9qW3pP/AN+H/wAKP7UtvSf/AL8P/hQBdoql/alt6T/9+H/wo/tS29J/+/D/AOFAF2iqX9qW3pP/AN+H/wAKP7UtvSf/AL8P/hQBdoql/alt6T/9+H/wo/tS29J/+/D/AOFAF2iqX9qW3pP/AN+H/wAKP7UtvSf/AL8P/hQBdoql/alt6T/9+H/wo/tS29J/+/D/AOFAF2iqX9qW3pP/AN+H/wAKP7UtvSf/AL8P/hQBdoql/alt6T/9+H/wo/tS29J/+/D/AOFAF2iqX9qW3pP/AN+H/wAKP7UtvSf/AL8P/hQBdoql/alt6T/9+H/wo/tS29J/+/D/AOFAF2iqX9qW3pP/AN+H/wAKP7UtvSf/AL8P/hQBdqpqL7bN0H35f3aD1J4po1FHOIYLiRv+uRUfmcCnQwSPMLi6I8wZCIvIQf1PvQBZVdqhfQYp1FFABVKwIjae2J+ZJGYD/ZY5B/Uj8Ku1WubdpGWWFhHOg+ViMgj0PtQBYoqn9ueLi4tZlPrGpkX8x/UUf2nB/wA87j/vw/8AhQBcqOaCKeMxzIroeoYZFV/7Tg/553H/AH4f/Cj+04P+edx/34f/AAoBNrVGTc+F0V/O025ktZB0AJI/xqMyeJbIfMkd0o7jGf6Vtf2nB/cuP/Ad/wDCj+04P+edx/34f/Co5F00OpYqbVppS9TFHie8jGLjSZQe5GR/SlPixz9zTJifr/8AWrY/tK3/AOedx/4Dv/hR/aVv/wA87j/wHf8Awpcsu4/bUOtP8WYZ1vWro4tNMMee7gn9TgUNpOualgX14IYz1Vf8B/jW5/aUH/PO4/8AAd/8KX+04P8Anncf9+H/AMKPZ33Y/rXL/Dgl+P5lXT/D9jYEOqeZKP435rWxVP8AtOD+5cf9+H/wo/tOD+5cf9+H/wAKtJLY5p1JVHeTuXKKp/2nB/zzuP8Avw/+FH9pwf8APO4/78P/AIUyC7RVL+04P+edx/34f/Cj+04P+edx/wB+H/woAu0VS/tOD/nncf8Afh/8KP7Tg/553H/fh/8ACgC7RVL+04P+edx/34f/AAo/tOD/AJ53H/fh/wDCgC7RVL+04P8Anncf9+H/AMKP7Tg/553H/fh/8KALtFUv7Tg/553H/fh/8KP7Tg/553H/AH4f/CgC7RVL+04P+edx/wB+H/wo/tOD/nncf9+H/wAKALtFUv7Tg/553H/fh/8ACj+04P8Anncf9+H/AMKALtFUv7Tg/wCedx/34f8Awo/tOD/nncf9+H/woAu0VS/tOD/nncf9+H/wo/tOD/nncf8Afh/8KALtFUv7Tg/553H/AH4f/Cj+04P+edx/34f/AAoAu0VS/tOD/nncf9+H/wAKP7Tg/wCedx/34f8AwoAu0VS/tOD/AJ53H/fh/wDCj+04P+edx/34f/CgC7RVL+04e0VyT6C3f/CkY3F4NoRreE/eZj87D0A7fWgBbIiWe5uF5R2CKfULxn8yau0yNFjRUQBVUYAHan0AFFFFABRRRQAUUUUAFFFFABRRRQAUUUUAFFFFABRRRQAUUUUAFFFFABRRRQAUUUUAFFFFABRRUFzcJboC2WZjtVFGSx9BQBPRVNUvZfmklSAHoiLuI+pP+FO+zT/8/sv/AHwv+FAFqkqt9mn/AOf2X/vhf8KPs0//AD+y/wDfC/4UAWaKrfZp/wDn9l/74X/Cj7NP/wA/sv8A3wv+FAFqiqv2af8A5/pf++U/wo+zz/8AP9L/AN8p/hQBZpaq/Zp/+f2X/vlf8KPs0/8Az+y/98L/AIUAWaKrf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7jteyfii/4VGZ7i0OboLJD/wA9UGCv+8PT3FAF6ikBBAIOQaWgAooqC5uFt1XIZ3c4RF6saAJ6KprFeS/NLOsOeiRKDj6k9fyp32af/n9l/wC+U/woAtUlVvs0/wDz+y/98p/hR9mn/wCf2X/vlP8ACgCzRVb7NP8A8/sv/fKf4UfZp/8An9l/75T/AAoAtUVV+zT/APP9L/3yn+FJ9nm/5/pf++U/woAtUtVfs0//AD/S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/4VGZ7i0ObrbJD/AM9UXBX/AHh6e4oAvUUgIIyORS0AFFFFABRRRQAUUUUAFFFFABRRRQAUUUUAFFFFABRRRQAUUUUAFFFFABRRRQAUUUUAFFFFABVK2Xzrua4fnaxijHoB1/M/yFXaq6f/AKqX/rtJ/wChGgC1RSUUAFMlmjhjLyuqKOpY4ArL1fXIdPPkxDzrpuFjXt9aoQ6JeapJ9o1mZgv8MCHAFQ5dEdMKHu89R2X4v0J7nxTbh/KsYZLqTttGB/jUQm8SXYykUNqp6buv9a3La0trKIJBEkSD0psmoW8fAYsf9kUcre7H7anD4IffqYv9ka5MMzasVPogP9MUf2Hq6cprMhP+0D/jWhNrcMX3lAH+04FMTX4GOBsP0kFHs0L63Py+5FIReJrYcTQ3AHYgD+goTxJcWjBNVsJIT/fXkVrpqkDddy/hmrAMNynBWRT1HWjla2Y/rEZfHBfLQis9Qtb5N9tMrjuO4+oq1WDfeGomcz6fI1rOORtPy5/pUdnrk9pcCz1pPLf+GYfdakpNaSB0IzXNRd/Lr/wToqWmghgCDkGlrQ5RaKKKACiiigAooooAKKKKACiiigAooooAKKKKACiiigAooooAKKKKACiiigAooooAKQgEYIyKWigClY4hlntB92Ihk9lboPwINXapRf8AIYuP+uMf82q7QAVStAJrme5bkhjEmewU4P5nP6Vdqnpf/Hq3/XWT/wBDNAFykoooAKa7qilnYKB1JrP1bWLfTI/nO+Vvuxr1P+FZUem6hrbibVJGgtzysCcH8ahy6I6IULrnm7L+ti1d+J7SJzFao91L0AjHGfr/AIVAJ/Ed5zHDFaoem7r/AJ/Ctq0sLTT4tsESxqOp7/iao3vibTLNipmMrDtEN369KXK3uyva04aU4382U/7F1mfmfWGQ+kYOP0xS/wDCOagOV1ufP0P/AMVVC48fRKxFvYu4Hd5Mfpg1Cvj9g3z2C49pD/hRyRD61V6W+5Gr9g8Q23+p1COZR2kHX9P60n9tapYH/iZaeWj/AOekXb/P4U+w8Yafd4WTdA57MQR+dbcVxBcL+7dWz2o5OzD6wn8cE/w/Iq6frNlqHEMo390bg1oVkaj4es70mRF8iftJHxz7is+LUr/RJVg1VTNbHhZ1GSPr/nNHM18Q/Ywqa0nr2f6dzp6KjgmjuIlkicOjDIIqStDkatoxaKSloAKKKKACiiigAooooAKKKKACiiigAooooAKKKKACiiigAooooAKKKKACiiigApCARgjINLRQBTsR5LTWoJKxMCmeynkD8OauVTg/5Cd3/uR/+zVcoAKKKKACiiigAooooAKKKKACiiigAooooAKKKKACiiigAooooAKKKKACiiigAooooAKKKKACqun/AOql/wCu0n/oRqzVbT/9VL/12k/9CNAFmsTXNYeB1sbEb7yXjA52Z71b1rUk0yxaU8yH5UX1NU/D2mPAjX13lruf5iW/hHpUSbb5UdVKEYx9rPbou7/yJNF0RLBfPnPm3b8s55x9Ku3V8kGUT5pPTsKj1C88vMUR+fufSsknuTVRilojnqVJVHzSJZ7h5ctK/A7dhXH6x4gmMrQ2jlVBxuFWNb1ZppPsVmcknDEUtloSIokm+Zz1zSlNR0FCDnr0OcK3dy253die7E01radOea6yaJIhgKAKzpgCTUc7NeRdDNstZvbB8Byy91fkV12ka1FfAbGMcw6rn+VczJAj8MoNVGtpbVxLbsQRzxVKRLhY9TtdSOdtx0/vD+tWL6xt9RtjFOoZT0YdR7g1xmhaz9uXyZ8CZR+ddJZXhgYI5zGf0qtGQm4O6KNndXHh+8WxvmL2jn91L/d9q6cEEAjkGquoWUOpWbQyjKsMqw7HsRWT4fvJreeTSL0/vof9WT/EtQvdduh1ztXg6i+Jb/5/5nQ0tJXLQXd9Z+NP7Ou72WW0mhMluGCjnuCQOeh/StDjOqork57qePQZ7y51a4tlnmJgkEQcpGG+XoB1Hqe4rVufEFhZTrazSStceXv2LCxJGOvA/lQBr0VmJrljJp9vexyM8dy2yIKp3O2SMAfgaBrdoUyRKJDMYBEUw5cDJAH079KANOisY+KNKW2W4eZ0VpfJwY2yH9DxxSN4lsTY3tzGsz/Y+JIzGVYHtwaANqiqOk3x1HT4bho3jZ1BYMhUZIzxnqPesXR7m9n8U6nZzX00kFptMaELzn1IHNAHUUVzvjW7u9O0U3llcyQyo6rgBSCCe4INSafKbm9i+yay92IgGnQlCpBBA5VeuQKAN6iue8aXV1p+iPe2VzJBLGyj5QCDk45BBpLNnvZols9cluCgDTgGMgKQRwQvBzQB0VFcz4Pu72/+3yXl5LN5Fw0KKQoGB3OB1rd1C5+x2Us4XcyjCL/eY8AfiSKALNFYHhPVJ9Qspre+P+nWkpjm9+eD/T8KyrnV9U0fVprieZ7rSY7j7PIGUbovlUhsgD+9QB2lFc8NQaG71G8N5JPZwWyXEaDbtO4MeuM9hTdFS91rTY9Qu9QnhafLRxW5CrGueO2SfrQB0dFcf4iutW0nQ7eZr+RbgXPks4VMOhLYYjHBwBSa7q5im02LS9a8wzTLFKEeNztPfpwaAOxorkdVvbmx8U2Vi+rywWc0JeR3MYwRuxyV9hVmbVX0vRr7VBeNfW/C2+/Gd+Sp6AAjODn60AdLRWBZWOoXmmR3U+qXKXc0YkAj2iNCRkDbjnHvWrp/2n+z7f7b/wAfPlr5vT72OenHWgBkX/IYuP8ArjH/ADartUov+Qxcf9cY/wCbVdoAKp6X/wAerf8AXWT/ANDNW6qaX/x6t/11k/8AQzQBbrK1zV102IJGN9zJxGn9TV2+vIrG0kuJThUH5nsKxNAspLydtXvRmST/AFSnoo9aiTeyOmjTjZ1J7L8WTaNorRyfbtRPm3b8/NyE/wDr1o3+oQ2MTNIwyBnHpS312LddqcyH9K4PXr17u6+yoxIB+b3NNJRRlUqSqy1EvtZvNcvGjR2W3H8IOBj1NQfYRFnLnjkGtey0wWtqq4+YjJNV7pSAdw4rJybdzVQSVkc1ND+8YniiOHnPatKSJWJNQ+Xg07iUCpJbbh8vBq5pWuXFg4hl+eMHv1H0p4i4qneQZG8feFOMhTj1PRtP1ffEjk+ZEw4PcVqusF7blWCyRsMEHmvNvDWotDMLWU5SQ/L7Guxtbl7d8ryp6r61otTF3i7opulx4Yu/Mj3S6dI3zL1KGumgmjuIVliYMjjII701lhvbYqwDxyDBBrntNkk0PVTps7Ztpjuhc9j6VHwPyOt/7RFv7S/Ff5nT0tJRWhxi0UUUAFFc7c6pqK+KE0iJrYJJB5wkaMkgZIxjdz0rRs7uZI7iTUZrYQo3yTJ8isuOc5Jxg5FAGjRWTqGpOPs50+5snHnqk3mSjgHsMHryOKt3Wo2Vm6pdXcMLMMgO4HHrQBboqpqN/Dpuny3s5PlRLuOOp9AKzrCfWdRsEvA9pbeau+KJo2f5T03NkfoKANyiue1PVtSsfDJ1J4okuYgPNiZTgndt45/Gi816ezstPQRxz6hqAXykGVQZA5PU4GaAOhorHuDrVskUqyWtx86iSNYWU7SQCVO49Kr6lqt9a+IrHTYjB5d2GO5kJKYGfXmgDoKKzL25vI9VtLaF4RFcBySyEldoz696zLPV9SutU1K0aW0hSxIzI0THcOufvcUAdNRWM8+seUny2yFY5HlcoWU4Py7RnuOap6Hq2ranZWl8Y7cwyzGOSNEO5FBI3Zz6gdqAOlooooAKKKKACiiigAooooApwf8AITu/9yP/ANmq5VOD/kJ3f+5H/wCzVcoAKKKKACiiigAooooAKKKKACiiigAooooAKKKKACiiigAooooAKKKKACiiigAooooAKKKSgAqrYf6qX/rtJ/6EatVlTXP2PR7yfOCskuPruIH60m7K44xcmkjNI/tvxKQTm1su3Yt/+v8AlW/eTi2gLD7x4Ue9ZnhS1EGkLKfvzkux/lS6nMZLnZn5U4/GpgtLnRipLn5FtHQq5LEsTknvWL4k1BrW3EUR+Zwcn0FbJO1SfSuJ1Sc307PnjOBV3sclrlzwtYmZ2unGcGuokwucVneGFEejqemSTSX+pCBuY2K+orC19TqbtoQX75Y1mMck1NPfRXP3cg+hFQGiw0KuDQRTQ6KTlgPxpQ6t0OaLBdGVcs9rdiWIlT1BFdjoeprqFqNx/erww/rXI6qMbTT9EuTbX0bA8E4Nara5ja7seo6XcZzCx91/wqh4ntXiEWqW+RNbsNxHdabFIUdZF6jkVvSIl1asjDKSLgj2IokuZWKo1PZzUhtlcpd2kU8ZyrrmsbxTos2qCyms2MdzBMBvBwQjcN+XWk8JyNGl1YSH5reQ4Hsf/rg10NEXdXCvT9nUcUYXijTp7vw/9gsIC7ZQKNwAUKR6n2qB7O9bxPBqH2N/IjtDEfmTO489M/hXSUVRkcPbaJq9npmkSRWwa606aQtA0gxIrnOQc+lXdYsNTvZtP1IadC0lvI2+zMoO5SAMk4xnj+VdXS0AcrqenXlzZWCW+lRwGO9S5eKJ1wFXOcnjLHP/ANeo5dI1CZ/EWLYqL9R5JLLzgYweeM111JQBn6ItzHpVvFd24gkjRU27w2cADPFY+n22o2fiLU9QbTpXiu9oQLIm4Y9fmrqKKAOV8RWmraxoMlt9jxNLNuRN64jQHjJzyT149a1IXvDdQCPTGt84WaZ3Q/KATgAE9/51rUUAYPjGyu9T0V7KzgMkkjKc7gAuDnnJrStU8u3WY2rpOIwhT5dxx264/WrlLQBynh231PSIr4S6ZJI1xcNMuyVOAex5q5PbX2pS2MV9BKkKAyzNDIF/efwgEHOBk8+oFb1FAHKQ6Te6V4qa80+3mlsp023HmShmLf3hk5Pbr71p6faSSvqkV9ZssF3MXAcqQylVXBwTzxWxS0Acpo/hmWyXV7CaRms7lFSByckL83H4ZpdDGuaLaDTptNF3HESIpoplUEZ7g11VFAHMeKbLU9W0m1gjtFM6zLK4WQbVAzxk4yeR2pPEVhd38mmPaWDj7POJZMsi8Dt1611FFAHL39pfzeK7LU49PkaC3hZGUugYkhug3e4qa90y41rTr6xktRYwMA0IZgSZMlixwTgZx+ZroqKAOb0m4120sYrK50nzZIVEazLOoVgOAT3roIvMMSeaFEmBuCnIz3xUlFAFKL/kMXH/AFxj/m1XKpxf8hi4/wCuMf8ANqu0AJVTS/8Aj1b/AK6yf+hmrdULGQRWEsjHhZJSf++moBamRrJbVdbg0tD+6i+eY/0/z610MjpbW+cAKgwAKwvCkRm+1ajLzJPIQD6D/P8AKr2rTZdYh0HJqIa+93OrEvlapLaP59SjJI0js7nJPNc5YWyyahuxn5ixP410JrE0twNSmBGCHIA/GnPY56fxG+4yhrE1BCc4FbE86woWfpWHd6rAykZG70rO1zVOzM4DqDTCpzTzMj/MD17VE9ykeSeaVjTmJVB71HLGGU1B/aIY/KpxUv2hCBz17YosyeZMqQN5V1GRwVcGu8HQVwbRut1GXVgrtkHHau4tp0uIRJHnb05Farcxltc0tNuPLl8tj8j/AKGl8R6f9u05jGP38XzxkdeO1Ua3raXz7dX7kYP1ptXVgpzcJKS6FTQr8ahpkcpOZF+V/qK0a5vRydP8RXmnn/Vy/vI/8/j+ldJUwd1qaYiCjU93Z6r5hS0UVZgcbqSxzeOIrme0uJbOO18tnFu7Lvy3HA560a7suPDF1Y2VjcskRVYN0Dbid2TgYzgDvXY0tAHGazZwRQaI1lYyZW6jllKW7FgoGCW4z2HWnWzGDXdXt9SsrmeO/ZTEyRFg6YPy57fjXYUUAZPijT5dU8P3VpAP3rAFB0yQQcfpWTHqiP4Y+wzQ3kF/FB5axiKQNvVcAgqPpXWUtAHEXdvdD4ftBPDdy6hcAFkZXkckOD744pdStrn/AIkOr21tNMtkipPEIyHAwM4U8+tdrRQByHiC8bVTY/2Sb0y+comEaSJiPvnoKl8RQS2WuaPqUdvNNa2u5JfLBdkBGMnuev6V1VFAGJDdrqmq29zbxTC3to5C0kkRQFjgAAHk9DWDa29tPretyahZ3Rt7kgRSfZZDnggkcV3VFAGYLzztImmaGZEwyIpjbew6A7cZ5rO8Cq8Hh+O2nhmhmjZiySRsvBYkdRXR0UALRRRQAUUUUAFFFFABRRRQBTg/5Cd3/uR/+zVcqnB/yE7v/cj/APZquUAFFFFABRRRQAUUUUAFFFFABRRRQAUUUUAFFFFABRRRQAUUUUAFFFFABRRRQAUUUUAFFFJQAVyviGRv7JECnma7cfX5j/8AWrqq5PWuZ7BOxvJP/Q6ip8J04T+MvI6aCNba1RFGFjQAD2ArAZi7lj1Jya6C4OLWQ/7B/lXPCrOZu7FYZBB71xl9p80Mlw6ANEr/AHe+D3rtKpXtnDLhpWIyQFUdzUydkOmrsZpavFpsYaMBduetZOt3ExjG2LaOwPeuneP9xheABxWBeASEicgAfnWadjaXvMztGRrq9EBXcCMn2p18kcVw8a5AHStnRRAof7MFBIIJ71j3wD3Um7nDULuN32MaSSMSfMuR61ah2HHlkg+lMltgzZHI9Klit+QVOCKpsSTK+qfcTPrVayJa5RV6kgVb1SL92rD1xUmi6e7apABk7SGY+lNPQlL3jukGEUHqBW1pr7rQA/wkisatXSD+5cejVZl1MuIfZvGkijhbiLOPf/Iro65y/wDl8Y2BH8SEf+hV0dRDqjqxGqg/IKKKz9T1BrQxQwIJLmdtsanp7k+wqm7HPGLk7I0KKzzHfRSwsbkSIW/egoAAMHkd+uPzqaPULWV2VJ1JVdx7fL6/T3ouNwfTUtUVTGp2RKAXCZdSy89QO/0py6jaNFHKs6bJW2of7xzjAouhckl0LVFUhqtjjP2lMF/LHPVvSpHv7VGlVpkBiAMnP3QfWi6Dkl2LNFVX1C0QgNOgJTzBk/w+tRXN8r20TWlxEHmYCMvnDDPOB9KLoapyfQv0VWN9bLOsJlHmE7cDnnrj600ajaeeIRMC7ZwMHnHXn2ouhckuxborLGswSwXUkUiosPCySZCk/wCGeKn+3R21vH9tmQS7QWKg4+vsM+tHMinSmtGi7RVaW/tYXKSTorBN5BPRfWpYZo54lliYMjDII7inchxaV2iSlpKWgQUUUUAFFFFABRRRQBSi/wCQxcf9cY/5tVyqcX/IYuP+uMf82q5QAVz+ozeR4ZuyOrSSIPxkIroK5XXjjw6R63T/APobVE3aLN8MuatFeZs6BD5Gi2qYwSgY/U8/1qldv5l1I3vitm2XZbRgdkH8qwj94n3qkrIzqS5ptsbWFPDLBqhlthlmblT0zW9VW5aOKRCyZaRsKfQ0p7BTV2YN5c6lPGBKhy3TacAVjXUJR/vZ9a7N4JG3bACCc4zgisG4spGuCZoeB71CZq43KGlWs17JsEjKoBJx7U2W1A3jLMTyCea6nRVj8id4FRnxjIGABisSUBtwJK4PBHUUXHy9DMhg4b1qykCouc5PGKNjOTiUkZ9BVmOAIozkn3NDY1EaIS9yGLkKBwK6jTo/LsIV9s1zwQyIVXqTjNdPAmyCNP7qgU46szqaRsh9amkPmORPQ5rMq9pJ/fOP9n+taGBR1n/R/Eum3HTf8h/l/WujFc54t+WXTpB1Wb/D/CujHQVEfiaOutrSpy8n+YtJS0lWcoUVjalfzw6tb2sUyRpIpaQsPugd6k0fUJri1nmuyojRyElxtDKO9TzK9jZ0ZKHOatFZWo6si6fNJZSK0yMEAI/iJ4GKna+hsoEF7cDzAoLtj9eOnNHMifZStexeoqg+q2630dqp3Ow3MeflHaktb3cJ55Z4Wg8zbEUz9Me5z6U7oPZySu0aFFVRqNoYVl89djNsBPds4x9afBdwXLyJDKrtGcOB2NF0S4SXQnoqtc31vaD9/KFwMnvgevHak/tC1yR56ZCeYR6L6mi6Dkla9i1RVWTUbSNEZ51CuAVPXg9D9KVr+2SYRNKN5YKAOeT0HtRdByS7FmiszWrue3jgS2YLLPKEBIzgdzVlr+2jlWF5gJDxj3xn+VFx+zlZNdS1RVe3vILlisMm4gA9D0PQ/SrFMlprRhS0lLQIKKKKACiiigCnB/yE7v8A3I//AGarlU4P+Qnd/wC5H/7NVygAooooAKKKKACiiigAooooAKKKKACiiigAooooAKKKKACiiigAooooAKKKKACiiigAooooASuT1v5XsZD0W8k/9DrrK5jxBCZNEklXrDdO3/j5H9aip8LOnCO1aN/6udFOM2zj1Q/yrnhW7Yzrd2EMw6SID+YrFlQxTOh/hOKtanPJNOzEppQOyP1KHj8adTGlEGWf7p4+hqZq6CDtImeQJGd3pXGalcNPdMkIJwccV1N5kwsAcHFYltHIjwtFAGUcNzznvWV9DdLUdp1w2mWqBrXJJJdyayLi73TsVQsrHrW3q4fysmIhT6mubLANjBx61SQNtu5IHKSZ/hNXUIx8tZ/mKflznNWIdwYDNJgmTToJISCMgc1taBarHG84H38AVk8FTnpjmulsQFs4gvA204q7Jm7IsVraSP3Dn1asmtuwj8u0TPU/Ma1MEYt78/jKyH9yMk/+PV0dc3Yn7Z4vupl5S3TZn36f410lRDqzrxOnJHsl/mFYer29zHq9pqEMLTpECrIp5Ge4rcoqmroxp1HTd0Yupm+vtKnSG1eLcAArMNzDPPA6ce9VrvT7iUXVxFAQTAIIYzjJHcn0/wDrV0dFS43LjXcVZI5aTSJ4WlaKAt5FuI4un7xz1P4VL/Zkx/s+N7YiO2iZnwQdzdlzXSUUciLeLmzlrbSblJLHdbZPmNPMSQAp7D8KZLp9/L9pH2Uhbm5G/kDKD+Q/xrrKKXs0P63O97f1uczf6dczTX1wtt85jWKFRjnPU1OthcC+sgLYCO2gPzEjG48Y/wA+tb9FPkRP1mVrW/q1jm4YL8aDLALR0uQGJdiMsxPUfgTzRBb3yTtMLMqILby4V3Dg/wBT0rpKKOQPrL10WpzJsLs6XY2htASJA0mWHAHJyfc06SxvJn1CFojuuZFUSE8LGP8APSukoo5EH1mXb+r3OXu9LuXa/kjtiWYJDCMjkd2rorSLyLSKIKF2KFwDnFTUU1GxFStKokmFLSUtUYhRRRQAUUUUAFFFFAFKL/kMXH/XGP8Am1XapRf8hi4/64x/zartACVy2upu8Nu3925c/wDj7D+tdTWJdW/2nw7dxjk75WH1Dk/0qZq8WjbDy5asW+5qWTiWyhcHIZFP6ViuNrsp7HFW/DM/n6Jb+qDYfw/+tUV8my7f0PzD8acXdXJqx5ZuPmV6a8aygBhnByPY0+ihq6M4uzuQyEoSehrA1eeaR/KjBy3PFdA8fyNySTk5NZt5+4haXbltv41lZrQ6IyW5FYvNp+nCPjBBJ45rF88klQO/ethkuJ7MSbETI6M9YmxhIQAv501sVq3ceUIIePr3HrU4kLLk1CN6MpwMe1WFQc+lId9C/p9k80e9WAG7BzW7VPSU2WCf7RJq7WkUc03d2ErQ0lf3kjegxVCtXS02wM/941RBk+KvnvNMhHVpv6iujHQVzd+ftXi+zgHIgXe3t3/wrpKzju2ddfSnTj5X+9hSE4BNOpK0OU5i606fULrUZZrdgWjCW+4Dtz+HNSXKX8+k2cRt5VaN185VxkgenY810BljWRYy6h2yVUnk0+o5Dq+sy0utv+GMCWwlM9iIrUiMSGaYswJ3diT3NVDZ6jKXje1JEt3vkZmHzIOg+nArpLi6gtU33Eqxr6scZqYcijkQLESS2MBIb1bjU7hrXJcbYgSOQBgYHpUUNjdW39mbrdmSBHLIpB+cjjNdJRRyIX1h9v6tY5kaPPmzSWPIMrzzsvYnoB/KtDQLaW3tpWngEUk0hfbn8h+VackiRrmRgoJAyTjk0+hRSdxTrynHlZy09pqMr3UZtSwnuRucsOYx0HsOP1q5caZNNrRkVRHA9uEkYd/mOQK14bqC4Z1hlVyn3tpzipqFFDeIktLWOctNPm+3XIuLZynm5jO4CMKB8vHU49OlWtCjuEthFdWrLIrs7yOR8zE9R+FbNFNQsTKu5KzRkXkN1PrULpDmGCNirk4G88fjx/OqWnWkqWZa8sp5Zl3Z3MOrHBIH0PU10lFLl1uCrtR5bGVoVrNaQyxybvKD4h3j5tvofxzWrRRVJWVjKc3OTkwpaKKZIUUUUAFFFFAFOD/kJ3f+5H/7NVyqcH/ITu/9yP8A9mq5QAUUUUAFFFFABRRRQAUUUUAFFFFABRRRQAUUUUAFFFFABRRRQAUUUUAFFFFABRRRQAUlLSUAFZwtxdabdQHo8kq/+PGtGqth/qpf+u0n/oRo3Gm07oyfCVyTZyWUvEts5Ug+mf8AHNWtVg2yiUdG4P1rN1QNo2vR6ig/0ef5ZR6H/PP4V0Tql1b4BBVxkEfzqIPp2OnFRTaqLaX59TBpHUOhU9CKkljaKQo4wRTas5CvgvFtb7w4qO2hMWSehOatMncdaiMg2kGsJRszdSurmZq0ryRsi9K5hSCxyK3NVugsbKp+Y/yrADc1ZKZMcEjAqxFx1qFMYqRTk4FItD/LuLy5W2t+MjLkeldjDH5UKJ/dAFUtHsltrfzCMySck/0rRFaJWMZO+hJbxGaZUHc8/Sta/uUsrGWduFjXgevoKZp9t5Me9x87foKxdfmfU9Qh0i3PGQ0zDsP88/lSm7I1w9PnnZ7Lf0LHhK3ZNPe6kHz3Ll8+o/zmt6mQxrDEkaDCoAAKfRFWVhVqntJuXcKKWiqMhKKWigBKKWigBKKWigBKKWigApKWigBKKWigBKKWigAooooAKKKKACiiigAooooApRf8hi4/64x/zartUov+Qxcf9cY/5tV2gBKpacoazcHoZZB/4+au1U0v/j1b/rrJ/wChmgDE8Os2n6reaXIfl3b4/p/+rFW/E8z2Vol6kZkSM7ZFHUA9/wAD/Oq/ia2e3mg1a2B8yEgPjuP88fjWzBLBqmnhgA8MyYZT6HqDWcNPdOvELnSrLrv6nN2Gp2uoLmCT5u6HhhVyuG1rS59A1Qxhm2H5opBxkf4irdh4omhwl0vnJ/e6MP8AGtDkOtIyMVWuLcTHYRwOadZ39reqrQShtxxjuPwp0kmxs1EjSCZSnjbYVA4xisWS3Ebn1FdDM4ZflH1zWFdECZsNmpLT1IlXP0py8MRk+tCuMetB55pbFbnSWH/HjD/u1Yqvp7K1jDsYMAuDj1qxWq2OeW4qIXcKoyScCtz5La3+YgLGvJPtVTTbYj9845P3R/Ws/wAUXrGNNNthunuSAQOy/wCf60pSsrl0abqTUSPwyhvL691RxzI2xCfT/OK6Sq2nWaWNjFbp/AvJ9T3NWaIqyKr1FUqNrboFFFFUYmFNfkXd7cNbxN9hTaj55JPJGe1Nt9buGmi+0RRpEIDNKecgdvpVttEt2triEyS4uJN8h3cnnOPpTpNGt5JLl3aQm4QIeeFAGOBWdpHZz0bWa/r+rmdNPNqd1p8cgQRyEzmMDkKOmTmnrrlw68RRhpLjyYRknIH3mPrV210S3tpVlWSUusXlAlu3rTIPD9rCbch5SYMlct1J9aVpFOpRej6f8H/gDBq0zahPbv5cIhyxDg5ZMfeB+vaqkWp3tvp0V1Jtle7lG1Tn5QewHfgVfbRI5EcTXE0rmMxq7Yyqnr2/nUqaRbobTDSYtclQWyCcYyadpEqdFdCnNdXD3VtbXtvBgkzNzny1Xofr70sWrz3BWeOICzw7OzA5Cjpz6n0q7JpcEt5JcyF2Z4/L27sAD/JqGLRY47B7Pz52jYbclhlR6DjFFpC56Vtv66mZa3cmnWNvMVVPtsjPJKwJVCfug4/Cuki3mJPMxvwN23pn2rPk0aJ1ERmm+z7VUw5BUgdOoz+taYGBgU4pozrTjPVbhS0UVZgJRS0UAJRS0UAFFFFABRRRQAUUUUAU4P8AkJ3f+5H/AOzVcqnB/wAhO7/3I/8A2arlABRRRQAUUUUAFFFFABRRRQAUUUUAFFFFABRRRQAUUUUAFFFFABRRRQAUUUUAFFFFABRRRQAlVtP/ANVL/wBdpP8A0I1aqrp/+ql/67Sf+hGgA1Czjv7OS3lHysOvofWsLQ76TTro6RfnBU/uXPQjsP8ACumrM1nSY9Ut8Z2Tpykg7VEk90dNGpGzp1Phf4PuWru1W4TI4cdDWPIjRuVcYI7VHpmtS2c39n6wDHIvCynow7ZP9a35oYrhPmAPoRTjJSM6tGVJ2ZxlzqLDWre0U4TPze5Par06cHiszxH4b1KO7e9s189chhs+8Me3+FSadqwuY/KuVMVwnDIwwaipvcKfw26mLqagTEY5rNK/NXSavAjDzVx71jbFLUkNIhQcVOgxzQVVav6do1/qTjyrdlh6+Y42qaaVwbSNPQ9QN5G0MuPNjA6dxXT2NlgiWYfRTVTQfDcGks00khnuX6uRgD2AqbWNch05fLX97ctwsY/rWjaitSIU5VJWitRdc1dNNtsLhriTiNP6/SovDultZwtc3XzXU/zMT1A9Kg0bSJpbn+0tUO+duUQ9EroahJyfMzoqyjTj7KD9X+gUUUtaHIFFFFABRRRQAUUUUAFFFFABRRRQAUUUUAFFFFABRRRQAUUUUAFFFFABRRRQAUUUUAUov+Qxcf8AXGP+bVdqlF/yGLj/AK4x/wA2q7QAVT0v/j1b/rrJ/wChmrlU9L/49W/66yf+hmgCxLGssbRyAMjDBB71y1pLJ4b1NrW4LGxmOY3P8JrrKqajYQ6jatBOuQeh7qfUVEo31W50UKqjeM/hf9XItX0u21qwME3flJB1U+ory3VtHu9JvDb3KcE/I4+649RXb2t9deHpxZ6gGktScRygZwP89q6CaGz1W0CyLHPC3I7/AIg04yuKrRdN33T2Z5v4bC2+q25c8s23P1FdFPIpuJIScOnUGodT8I3Ns3n6Y/nBGDCNjhh+PepNdsZZraK+jRo7hV+YEYPuKJRuTCVkNkmHk+4rIu1LTiRjnI4qKG9d/vde9OaXzMDPA6Vjsa21BaV/lQk8U4Y21KdK1G/j2Wdux3cb2+VR75ppXYSdkL4VvAyyxO2ATkZPeuxs7IyESSjC9ge9Z/h/wjBpke67dbmbrjHyL+HetTVdXttLhzI26Qj5Yx1Na3stTHldSSUVqP1XUYdMtDLIQT0RB1Y1l+HtPllmfVb4Ezy/6sH+EVFp2m3Or3Y1HVQRGD+6hI4xXTAYGBUq8ndnRNxoRdOLu3u/0Foopa0OMKKKKAEopaKAEopaKACkpaKAEpaKKAEopaKACiiigAooooAKKKKACiiigAooooAKKKKAKcH/ACE7v/cj/wDZquVTg/5Cd3/uR/8As1XKACiiigAooooAKKKKACiiigAooooAKKKKACiiigAooooAKKKKACiiigAooooAKKKKACiiigAqrYf6qX/rtJ/6EatVRLfY7xy5xBOchuyP0wfY/wA6ALtFLRQBS1HTbfUofLuEz/dYdV+lYAj1fw+37rN5Zj+Huo/p/KuroqHFPU3p15QXK9V2Zj2HiSwuwA8nkSd1k4/XpV+W2tL1Q0sUU3oxAP5GoL3RLC9Jaa3Xef414P6VlHwtNbsTYajLCPQ//WxSvJbq5py4eesZOL89TTm0HTpxh7fj0Dkf1qJPDOkp0tifrIx/rVD+z/EcfEeoRuP9r/8AVR9i8TN969hUe3/6qObyD2Ef+fi/E2oNLsLYhorWFWHfaCaZeaxYWQPnXCAj+FTk/kKyD4e1K5GLvVXKnqq5x/Orln4Y062wXjM7eshz+nSi8nsg9nQjrKd/T/glCTWNS1g+VpVu0URODM/+eP1rQ0nQIbBvPmbz7knJkbt9K10RUUKihQOAAKdTUOrJniPd5Ka5V/XUKKKWrOYKKKKACiiigAooooAKKKKACiiigAooooAKKKKACiiigAooooAKKKKACiiigAooooAKKKinnjt4jJI2APzJ9B70AV4udYucdoYwfzartVLKNwrzSrtlmbcV/ujoB+X9at0AFU9M4tnB6iaQH/vs1cqju+xXb78C3nOQ3ZX7g/X+dAF6kpaKAILq1hu4TFPGHQ9iK5yTStS0WQzaVIZoc5MLc/8A6/w5rqaKlxTNqVeVPTddjAsvFNtI3lXqNayjg7hx/wDW/GtmOa3uo8xvHKh9CCKivNNs70f6TAjnsccj8axpvCUSv5lldS27fXOPx61PvrzNbYep1cX96NOTQtLlcs1nEGPJK8fypg8O6UpyLUf99H/Gs3+yNdh4h1TcP9rP/wBej+z/ABGeDqEYHt/+qjmfYfsY9Ki/E24dNsbcgx20Skd9uTTbrVbGzB8+4RSP4Qcn8hWMfD2p3HF1qr4PULnH86tWnhbT7fmRWnb1c8fkKLy6IXs6EdZzv6f8Epza/e6kxh0e1fBOPNcdP6CrWmeHUhl+1X8hubknOW5AP9a244kiQJGioo6BRgCn0KGt5CliLLlpLlX4/eFFFLWhyhRRRQAUUUUAFFFFABRRRQAUUUUAFFFFABRRRQAUUUUAFFFFABRRRQAUUUUAFFFFABRRUNxOlvEXkPHQAdSfQe9AEMH/ACE7s/7EY/8AQquVVsopEjaSbAllbewH8PoPwFWqACiiigAooooAKKKKACiiigAooooAKKKKACiiigAooooAKKKKACiiigAooooAKKKKACiiigApjosiFHUMrDBB6Gn0UAUvsUkfFrdSRL2RgHA+mef1o+z33/P+v/fgf41dooApfZ77/n/X/vwP8aPs99/z/r/34H+NXaKAKX2e+/5/1/78D/Gj7Pff8/6/9+B/jV2igCl9nvv+f9f+/A/xo+z33/P+v/fgf41dooApfZ77/n/X/vwP8aPs99/z/r/34H+NXaKAKX2e+/5/1/78D/Gj7Pff8/6/9+B/jV2igCl9nvv+f9f+/A/xo+z33/P+v/fgf41dooApfZ77/n/X/vwP8aPs99/z/r/34H+NXaKAKX2e+/5/1/78D/Gj7Pff8/6/9+B/jV2igCl9nvv+f9f+/A/xo+z33/P+v/fgf41dooApfZ77/n/X/vwP8aPs99/z/r/34H+NXaKAKX2e+/5/1/78D/Gj7Pff8/6/9+B/jV2igCl9nvv+f9f+/A/xo+z33/P+v/fgf41dooApfZ77/n/X/vwP8aPs99/z/r/34H+NXaKAKX2e+/5/1/78D/Gj7Pff8/6/9+B/jV2igCl9nvv+f9f+/A/xo+z33/P+v/fgf41dooApfZ77/n/X/vwP8aPs99/z/r/34H+NXaKAKX2e+/5/1/78D/Gj7Pff8/6/9+B/jV2igCl9nvv+f9f+/A/xo+z33/P+v/fgf41dooApfZ77vfj8IR/jT4rNVkWWV3nlXoz9voBwKtUUAFFFFABTHRZEKOoZWGCCODT6KAKX2J4+La6liX+4QHUfTPP60fZr3/n/AP8AyCtXaKAKX2a9/wCf/wD8grR9mvf+f/8A8grV2igCl9mvf+f/AP8AIK0fZr3/AJ//APyCtXaKAKX2a9/5/wD/AMgrR9mvf+f/AP8AIK1dooApfZr3/n//APIK0fZr3/n/AP8AyCtXaKAKX2a9/wCf/wD8grR9mvf+f/8A8grV2igCl9mvf+f/AP8AIK0fZr3/AJ//APyCtXaKAKX2a9/5/wD/AMgrR9mvf+f/AP8AIK1dooApfZr3/n//APIK0fZr3/n/AP8AyCtXaKAKX2a9/wCf/wD8grR9mvf+f/8A8grV2igCl9mvf+f/AP8AIK0fZr3/AJ//APyCtXaKAKX2a9/5/wD/AMgrR9mvf+f/AP8AIK1dooApfZr3/n//APIK0fZr3/n/AP8AyCtXaKAKX2a9/wCf/wD8grR9mvf+f/8A8grV2igCl9mvf+f/AP8AIK0fZr3/AJ//APyCtXaKAKX2a9/5/wD/AMgrR9mvf+f/AP8AIK1dooApfZr3/n//APIK0fZr3/n/AP8AyCtXaKAKX2a9/wCf/wD8grR9mvf+f/8A8grV2igCl9mvf+f/AP8AIK0fZr3/AJ//APyCtXaKAKX2a876gfwhWpIrNI5BK7PNKOA8hyR9B0H4VZ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1196858" y="2751892"/>
            <a:ext cx="1405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urgeois" panose="02000506000000020004" pitchFamily="50" charset="0"/>
              </a:rPr>
              <a:t>Laurent Serani</a:t>
            </a:r>
          </a:p>
          <a:p>
            <a:pPr algn="ctr"/>
            <a:r>
              <a:rPr lang="fr-FR" sz="1200" dirty="0" smtClean="0">
                <a:latin typeface="Bourgeois" panose="02000506000000020004" pitchFamily="50" charset="0"/>
              </a:rPr>
              <a:t>Co-Chair EDITORIAL CHIEF</a:t>
            </a:r>
            <a:endParaRPr lang="fr-FR" sz="1200" dirty="0">
              <a:latin typeface="Bourgeois" panose="02000506000000020004" pitchFamily="50" charset="0"/>
            </a:endParaRPr>
          </a:p>
        </p:txBody>
      </p:sp>
      <p:sp>
        <p:nvSpPr>
          <p:cNvPr id="4" name="Croix 3"/>
          <p:cNvSpPr/>
          <p:nvPr/>
        </p:nvSpPr>
        <p:spPr>
          <a:xfrm>
            <a:off x="11280576" y="2996951"/>
            <a:ext cx="504056" cy="449739"/>
          </a:xfrm>
          <a:prstGeom prst="plus">
            <a:avLst>
              <a:gd name="adj" fmla="val 3997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784632" y="299695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83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9376" y="980728"/>
            <a:ext cx="10515600" cy="5472608"/>
          </a:xfrm>
        </p:spPr>
        <p:txBody>
          <a:bodyPr>
            <a:normAutofit fontScale="85000" lnSpcReduction="20000"/>
          </a:bodyPr>
          <a:lstStyle/>
          <a:p>
            <a:r>
              <a:rPr lang="fr-FR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rPr>
              <a:t>Mission Logistique</a:t>
            </a:r>
          </a:p>
          <a:p>
            <a:pPr lvl="1"/>
            <a:r>
              <a:rPr lang="fr-FR" dirty="0" smtClean="0"/>
              <a:t>Parc Expo</a:t>
            </a:r>
          </a:p>
          <a:p>
            <a:pPr lvl="1"/>
            <a:r>
              <a:rPr lang="fr-FR" dirty="0" smtClean="0"/>
              <a:t>la venue des éditeurs JACoW</a:t>
            </a:r>
          </a:p>
          <a:p>
            <a:pPr lvl="1"/>
            <a:r>
              <a:rPr lang="fr-FR" dirty="0" smtClean="0"/>
              <a:t>la venue des industriels et sponsors</a:t>
            </a:r>
          </a:p>
          <a:p>
            <a:pPr lvl="1"/>
            <a:r>
              <a:rPr lang="fr-FR" dirty="0" smtClean="0"/>
              <a:t>les inscriptions, site web</a:t>
            </a:r>
          </a:p>
          <a:p>
            <a:pPr lvl="1"/>
            <a:r>
              <a:rPr lang="fr-FR" dirty="0" smtClean="0"/>
              <a:t>la restauration : cocktail, diner de gala</a:t>
            </a:r>
          </a:p>
          <a:p>
            <a:pPr lvl="1"/>
            <a:r>
              <a:rPr lang="fr-FR" dirty="0" smtClean="0"/>
              <a:t>Les transports</a:t>
            </a:r>
          </a:p>
          <a:p>
            <a:pPr lvl="1"/>
            <a:endParaRPr lang="fr-FR" dirty="0" smtClean="0"/>
          </a:p>
          <a:p>
            <a:r>
              <a:rPr lang="fr-FR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rPr>
              <a:t>Mission évènementiel</a:t>
            </a:r>
          </a:p>
          <a:p>
            <a:pPr lvl="1"/>
            <a:r>
              <a:rPr lang="fr-FR" dirty="0" smtClean="0"/>
              <a:t>les animations : Présentation public, Mémorial et gala</a:t>
            </a:r>
          </a:p>
          <a:p>
            <a:pPr lvl="1"/>
            <a:r>
              <a:rPr lang="fr-FR" dirty="0" smtClean="0"/>
              <a:t>les visites : GANIL, SOLEIL, ESRF</a:t>
            </a:r>
          </a:p>
          <a:p>
            <a:pPr lvl="1"/>
            <a:r>
              <a:rPr lang="fr-FR" dirty="0" smtClean="0"/>
              <a:t>les visites des accompagnants</a:t>
            </a:r>
          </a:p>
          <a:p>
            <a:pPr lvl="1"/>
            <a:r>
              <a:rPr lang="fr-FR" dirty="0" smtClean="0"/>
              <a:t>la session étudiants</a:t>
            </a:r>
          </a:p>
          <a:p>
            <a:pPr lvl="1"/>
            <a:r>
              <a:rPr lang="fr-FR" dirty="0" smtClean="0"/>
              <a:t>la session orale industrielles</a:t>
            </a:r>
          </a:p>
          <a:p>
            <a:pPr lvl="1"/>
            <a:r>
              <a:rPr lang="fr-FR" dirty="0" smtClean="0"/>
              <a:t>la </a:t>
            </a:r>
            <a:r>
              <a:rPr lang="fr-FR" dirty="0"/>
              <a:t>session </a:t>
            </a:r>
            <a:r>
              <a:rPr lang="fr-FR" dirty="0" smtClean="0"/>
              <a:t>WISE (</a:t>
            </a:r>
            <a:r>
              <a:rPr lang="en-GB" dirty="0" smtClean="0"/>
              <a:t>Woman In Science and Engineering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fr-FR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rPr>
              <a:t>Budget issu des inscriptions et sponsors : </a:t>
            </a:r>
            <a:r>
              <a:rPr lang="fr-FR" sz="33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rPr>
              <a:t>&gt; 1 </a:t>
            </a:r>
            <a:r>
              <a:rPr lang="fr-FR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rPr>
              <a:t>M€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08C-C80C-43BB-B87A-26BB9D7B760E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20588" y="29757"/>
            <a:ext cx="931577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defRPr>
            </a:lvl1pPr>
          </a:lstStyle>
          <a:p>
            <a:r>
              <a:rPr lang="en-GB" dirty="0" smtClean="0"/>
              <a:t>Missions LOC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43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68500"/>
            <a:ext cx="985679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defRPr>
            </a:lvl1pPr>
          </a:lstStyle>
          <a:p>
            <a:r>
              <a:rPr lang="fr-FR" dirty="0" smtClean="0"/>
              <a:t>Partenaires</a:t>
            </a:r>
            <a:endParaRPr lang="fr-FR" dirty="0"/>
          </a:p>
        </p:txBody>
      </p:sp>
      <p:sp>
        <p:nvSpPr>
          <p:cNvPr id="6" name="AutoShape 2" descr="data:image/jpeg;base64,/9j/4AAQSkZJRgABAQAAAQABAAD/2wBDABALDA4MChAODQ4SERATGCgaGBYWGDEjJR0oOjM9PDkzODdASFxOQERXRTc4UG1RV19iZ2hnPk1xeXBkeFxlZ2P/2wBDARESEhgVGC8aGi9jQjhCY2NjY2NjY2NjY2NjY2NjY2NjY2NjY2NjY2NjY2NjY2NjY2NjY2NjY2NjY2NjY2NjY2P/wAARCAUAA4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pKAFopKKAFopKKAFoopKAFopKKAFooooAKKSigBaKSloAKKSigBaKKKACiiigAooooAKKKKACiiigAooooAKKKKACikooAWikpaACiiigAoopKAFooooAKKKKACiikoAWikooAWikooAWiiigAopKKAFoopKAFopKKAFooooAKKKKACiiigAooooAKKKKACiiigAooooAKKKKACiiigAooooAKKKKACiiigAooooAKKKKACiiigAooooAKKKKACiiigAooooAKKKKACiiigAooooAKKKKACiiigAooooAKKKKACkpaKAEqOaeKBN80iovqxxT2OFJ9BXn8l2da12JbuQrAZNqrngD/E+tROfKdWGwzrXfRbnYjW9NLY+2w5/3quxSxzIHidXU91Oaz7nRNPktHjFrEvynDKoBH41n+C4PL0+WU9ZJMfgP8mi8r2YOnSdNzi3dG0dQtAxU3MQI4I3il+3Wv8Az8xf99iuU8Y29pbGBYIESWQlmKjHFS+GtDtbzTzcXcW8sxC8kcDj+eajnfNypG31WmqCrSk7PyOlN/aDrcw/99il+3WuwP8AaItpOAd4xmsLWdA0+30ueaCEpIi7gdxNT6fptpH4eh+2Qo4VDISw6Z5P+faq5pXs0ZOlS5FJN72Nb7faYz9phx/vikGo2ZIAuoSfTeK8/wBGtEv9XihZf3ZYsw9h2rb8T6LaWlitxap5TKwBAPBBqFUbTlY6Z4KlCrGk5O78jrQQRkcilrmvBdxNLaTRSMWSNhsz2z2rpa1hLmVzhr0nRqOD6BRRRVGIVHNPDAAZZUjB6bjjNSVVv7a1uIC15EjogJyw6UmVFJvUcb+0xn7TF/32KaNRsyQBdQkn/bFef6TbJf6xFDs/ds5JX0Uc4roPE2j2Nrphnt4hFIjDoeuTisVUbTlY9GpgqdOpGm5O78jqQQRkHIpa5rwXPNLZzRyMWjjYBM9uOldLWsZcyucNek6NRwfQKWkoqjIWikooAWikooAWikooAWikooAWikooAWkoooAKimuIrdN00iRr6scVLXFeMkgS8iEanznBZzkn2H9aicuVXOjC0FXqKDdjrLK/tr5Xa2k8wI20kAgZqzWboNl9h0qGJhhyNz/U1pVUbtamdVRU2o7BRRRTMxCQBkkCqg1SyN2lqs6vM5wFXn88dKqeJY4DpE0kwJKKdgDEfMeB9axPBdnvuJbtuiDYv1PX9P51nKbUlFHZSw8JUZVZPY7KlpKK0OMWkoooAKKKhuooprd45vuEc84oGtWQXerWNlkT3CK390cn8hVwMCu7tXn+iWiX2vAIv7hGMmPYHj+ldpq0M1xpk8NscSsuF5xn2rKE3JN2OzEYeFGcYJ6vfyLMU0UwJikVwDglTnBqSsHwtpdzp1vM10NjSEYTOcAVvVcW2rs560Iwm4xd13FpKKRslTjrjiqMhizxPI0ayKzr1UEZFSVy3h7Rb611WS6vPlwCM7gd5Pf6V1NTFtrU2r0405WjK4UjMFUsxAA6k0tZniC2ubvSpYbXmQ44zjcM8im3ZXIpxUpJN2NCKWOZA8Tq6nupyKfWP4Z02bTdPKXHEkjbyufu8AY/StiiLbV2FWMYzcYu6ClpKKZAtFJRQAtFFFABRRRQAUUUUAFFFFABRRRQAUUUUAFFFFABRRRQAUUUUAFFFFABRRRQAUUUUAFFFFABRRRQAUUUUAFFFFABRRRQAUUUUAFFFFABRRRQAUUUUAFFFFABRRRQAUUUUAFFFJQAhGRj1rz3X9Jk0y8LoCYHOUb09q7S91NLS9tbUoWa4JGQfu1YvLWK8tnhmUMjCspxU1Y7cLXlhpKTWjMTw3rwvUFpdH9+o4Y/xj/GugRFRcIoUegGK8xKvZakVRjvhlwCPUGvSp5lgtHmfgIhY/lSpTbTT6G2Pw8ac1KntI4TxTc/adakVTlYgIx9e/6mtP8At9LDSEtbe2nSUJsVpEwM+tY+jQnUNdi385kMjfzrtNX05tQjt41KhUmV3z3UdhWcFKV5I6sTKnS9nRmrpE+mwummwxzsZH2DeXOck8nrVHxTcC20SRQcGQhB+PX9M1sjgYrjfG11vuoLYHhF3Ee5rao+WB5+Dh7XEL1uUvDV7aadcS3F0WDbdqYXP1/pVnVb268Qyx29lbSeQpzkjGT6k9BW/wCGrNbfRYdyjdJ8549en6YrWAA6AVEab5UmzorYyEa7qRjdrbUz9E0xdLsRDndITudvU1o0Vm67dXNrYE2cbvOxAXau7HvWukUef71apq9WaVFcQdV8Rjqkv/fn/wCtXXaf5/2GE3TbpioLnGOaUZqXQ0r4Z0Um2n6FmsnxPci20WbnDSYQfj/9bNa1cf42ut00FsD90F2H14H9aVR2iysFT9pXijP8O3DWU8t0tnNcYXaDGM47mrVzeSeI7lIJJ4rSJW4jYncT/jW94XtBbaNESPml/eN+PT9MVynihY01ycRgDoTj1xWDThBHqQnGviZWVmtn6HYKLTQNOVFzjsBy0jf1NYNnrt/qWuQxxt5UJbmMDsPU1sXNw1t4aW4m5mWEbSw5DEY/PmsbwfDHEtzqE5CrGNoY9u5/pWkm+ZRRy0Yx9lUqTV3t8zR8UaxPpxgjtXVXcEtkZ47Vctr9rXRobm/cvK65wByxPIAFcnPK2t+Ik3KQjuFCnsg/yTXaanKlpp0s5Vf3SErkdDjAojJybd9Ca9KNKFOnb3nqzmrfxFeXWq72bybSIF3QD+EDufXNWNK1HUtT1kMzPDaAF9u3gr25rL8N2Dajcsr58hSGl/2vRfz/AJV03iS7+waO/lfK74jXHbP/ANbNTC7jzNm+IVONX2NOKu9PT/gkM+rz31+bHSto2/6ydhkL9BWV/aOp2/iBLP7YbhfMCn5QMg9ab4bttRe0layMUQkbDSvywx6Ct3TdFt9LD3Mjma4wS0rfrimuaaTIn7LDuULJ9PO/cfrOtRaYioF824f7sY/rWZqDaxDpjX098sDAA+SiDjJ6ZrO0YnV/EpuJ+QuZMH24A/DNXPGl8pEVkh5B3uB29KHK8XIcKCp1YUkrvd/5Frwtd313HPcXlwWhThdwA57mqet+J5Q5h0/5F/56kfe+me3vW7oVqLbRoInXkpuYH1PP9a5WRRq/iny0A8pX2+21f8/rRLmUUr6hRVKpXnOUfdj9x0xvJ7Lw4Lq5bM4iByR/Eegql4Xv7/UpJ5bqXdEgCgBQMn/P86peL9SWQLYw8qhzIw6Z7CtrwzbfZtFhyMNIN5/Hp+lUm3Oy2RlOnGnhnOS1k9PJGtVa/vodPtmnnOFHQdyfQVZrifGF082pJaA/JGAcf7R71dSXLG5y4Sh7eqovbqaFrNq+to9xFcLZ2+cIAu4msW1hn1PxEkV1L5zRvh3xwQv+f1rrLqaLRtDGMDy49qD1NYngq2LzXN23YBAfc8n+lZSV2kz0KVTlpVKkVZLRHSajfw6bamec8DhVHVj6CsG6vNVm0qTUjcraR9Y4lXJIzxkms3xNcvea4LZfmWMhFXOAScVtSaNfalsXUJ0it0xiGEf1puTk2kZwowoQhOdrvX5dkiTwpe3d9ZyvdOX2vhWI61u1DbW0VpAsMCBI16AVNWsU0rM8+tOM6jlFWRy3ja72wQ2qnlzvb6D/AOv/ACrU8O2n2LR4Q3DsN7fjXNasf7V8UrAhygcR/gPvf1rd8U3jWWkCOI7WlOwEdhjmsk/elN9D0alN+ypYdby1YybWri/vjZaQF+X787DIH0FZOs3uq6ZeLB/aLSsyhuEAxzWp4QgSDSGuWwDIxJb2HH+NY1q39s+KhK3Me/cP91en8hUybaXdmlGMIVJpL3YrXzZ2disy2UQuX3zbRvPTmrFHaoL2cWtnNOeRGhbH4V0bI8fWUtOpla1rjWs62Vkglu3IHsuaztYi1ez05p59RDBhteMKB19KqeFEN5rklzMdzKpck+p/yan8Z3wlniskbIj+Z8evb/PvXO5Xi5M9inRVOvGjFX6tlvwbbCGwlu3GPMbgn+6P/r5qtrXieYP5NgCi/wDPVh94e3t710mmW4tNNghx9xBn6965F8av4rCY/co+MDptX/E/zpyvGKijOi4Vq86tRXS1Ohl1N9P0qAzK0920edgHJOOSfQVl+G9avL7VnjuZAyOhIUDAUjHSuolRXiZSAflIrgPDVzHaap50zBUWNiTTm3GUddCcNCFWjU93U3dZ1a+ttbtreNdsRYccHzATj8KfrviP7IDDZrukB2tIR8qn09zRpFpJqeotq92pVeluh7D1rO8Vy/atVgsYAMrwcf3mpSclFsulTpSqxpuPwrU2tCu7j+xWvL+Uvks4JHRR/wDqNUNO1C8126nCXn2REGURFBJHqc10EVpElgtoRmMR7CPUYrhb+zutA1JXicgZzFJ6j0NObcUu3UnDRp1pTS0k9jptHuL6KW9XUpt0NucB2XGff8qytV8S3c9wLewVoQSAGI+Zs9OvQV0emXyahpi3LADIIcHoCOtctpSnVvFD3JH7tGMn4Dhf6UpN2ST3HQjFznOpH4V8rnXyXC2Vj511J9xBub1NYtpeajrplktpfsdshwp27mY1T8bXbebBaKcKB5jD17D+tbuiwrZ6HAGwo8vex+vNXfmly9EY+zVKgqrXvSehh6NrV6msGwvZfNUuU3YwQR/SrmveIvsW6G0G+UHDOR8qH09zWJoUbX/iTz1HyB2lb2HOP51Z8Z3Ctdw2sYA2Au2O5P8An9ayUpKDZ2yoU5YqMXHpdlyw1q5h0lZJy11dzsxijA529MnHaquh6xqWoa3Gkk2YjkugUAAY/wAcVdW2GjeHpbmX/j6eMLn0zwAPpUHgm14nu2HUhF/mf6VXvc0VczfslSq1FHyX/AOspaSlroPGCiiigAooooAKKKKACiiigAooooAKKKKACiiigAooooAKKKKACiiigAooooAKKKKACiiigAooooAKKKKACiiigAooooAKKKKACiiigAooooAKKKKACiiigAooooAKSlpKAOP8Rpfrrcd3FbyNHCF2MBkHHJ6VdPigtDiPT7gzY+7t4zXR4pMD0FZ8jTbTOx4mEoxjOF7HIaJoNxPe/b9RTYNxcI3VjnPPoKs67qFzeWclpa2F18xwzmMjj2rp6MUezSVkDxkpVFUkr22XQ4XQUudLvGnn066fK7RtjPFdrbTfaIFl8t4938LjBH1FS0U4Q5VYjEYj28uZrUp6hf8A2JVxbzzls4ESZx9a4fULbUb+/luWsrj524Gw8Dt+leiUUpw592VhsV9X1jHUzNM1Dz9tv9iuYNq9ZEwOPetOiirRzTkpO6VgoopaZImB6UUtJQBTv742SqRbzTs2cCJc4+tcRqdvqN/fy3L2VwA54Gw8CvQ6KznDn3Z14bFfV3eMbs5wa3dJbiG10i4DhQq7l4FVdN8OXNzefbdVxy24x9Sx9/b2rrcCijkvuCxTgmqatfr1Ob8ZLcPa28MEbuhYltoJ6dKq6RpN4bHN8GFrHmRbcDmQ9ef8K67rRQ6acuYccXKNJUkjg9H03U7nUDcoptzklpXXpnrgHvWx4mhuV0yCytknnBPztgsSB6n6/wAq6SjrSVNKNip42U6iqNLQx/DNibHSlEiFZZCWcEYI/wAik8UWMt9peIQWeNg4Udx3/nWzRV8q5eUw9vL2vtet7nEaFdatZxvbW9k0gdsguCoU/wCFdNa2l4bKZL24EkswIwBhU46CtDFLUxhyq1y6+J9rLmUUjz7TLLVrbUilrE8cvKMzL8oHrnpUmpaTezar5EUckzgAvMwwGJ5JJ9P8K73FFT7FWtc6P7Snz8/Kr2MpLe6s9LuZJJXnumQnjoCBwFHauV0TTtTe6LQK9uGG1pXXGAeuM967+jFVKmm15GNPGSpxkkl7xwmr6XcPqKWVnbyNHGoAYjgk8kk11elWdxbRlrqcySsAMDhVA7Af1rQoojTUXcVbFyqwUGtgriPFOn3X9rGeKJ3SQDBUZwR2rt6CKc4c6sRhsRLDz50rnF6laanNpSTX2+WViFjiVfuD1IHfir/hzSL2CNWupGiiDb1hU4JP+0f6V0tFJU0nc1njZypunZJHCeINPu7fWnuIYndXYOjKpPP/AOutq1m1vUwgKLYxD7z4yzfQHpXQ9aKSp2bdwnjHOEYuKuuog4HrUdw5jgkcKSVUnA6nipaK1OJPU4PRtL1O4vTcIGtwScyuvPPXAPetfxRp0r6VAIBJL5Dc5JZiCOtdLiislSSi0d08dOVWNS2xxelWmpSaZIk4kSyjDMItuGkPXHrjNRaBo+oSXBmBe1jYbWfGGI77fT613NFCpLTyG8fNqSSXvDUUIioCSFGOTmq+pW7XWnzwKfmdCB9atUVo1ocKk0+Y8/0e01eG+ZLWN4XI2uzr8oFPutIvJtYaG2hdthGZnHDHqWJ+td7RWXsVa1z0XmU+fnUVsZTx3On6RcSGWS4uSpbPXnGOB2Fc5oGj6i8zS5a1jYbWcjDkZ5x6fWu4oqnBNp9jCnipQhKKS1GKnlwhASQq4yTk1xXh7w+93KJ7xCkCnhGGC5/wruKKcoKTTfQiliZ0oyjHqNChU2qMADgCuFtLHUr7WHu442hPmFvMkXhfwPWu8oolDmsOhiXRUrLVnN6s+o6atmLUT3CRsXlfJO8+hx0HX2qtqd1Pr1vHawadMr7gd8gwF/Gutoxik4X6lQxKjZ8uq6mBcWb6V4Wkt4Q0kpXDFRnJJ5rN8O6Nfjc0jPawSY3AcOwHb1ArsaKPZq6fYFjJqEo21k9Wcp4u0qeaSO7t42kAXY4Xkj0P608317qGlR2NrZzLKyBJJHXaqjoea6ikxR7PVvuNYt8kYyjfl2M3RdJj0m1Kg7pn5dvX2HtXNpY3moeJRPNbSpCZd25kIGB0/kK7eih000kTDFzjKUnq5HM+MVuJo7W3gieQMSx2qTyOn8zU/h7Sru1hja7lKqmSkKnABPdvWt/FFPkXNzA8VL2KopaBS0lLVnKFFFFABRRRQAUUUUAFFFFABRRRQAUUUUAFFFFABRRRQAUUUUAFFFFABRRRQAUUUUAFFFFABRRRQAUUUUAFFFFABRRRQAUUUUAFFFFABRRRQAUUUUAFFFFABRRRQAUUUUAFJS0UAJRS0UAJRS0UAJRS0UAJRS0UAFFFFABRRRQAlFLSUAFFFFABRRRQAUUtJQAUtJRQAUUUjEKCScAdaAForPtdZsLucQ284eQ9gp/wqzc3ltaDNxMkY/2jjNK63LdOafK1qT0VmWGuW2oXjW9sruFXcZMYH+NaLusaF3OFUZJ9KE09gnTlB8slqOoqjaavY3svlW04kfGcBT0q9QmnsKUZRdpKwUUUUyQooooAKKKKACiiigBaSiigAopaSgAooooAKKKKACilooAKSlooASilooASilooASilooAKSlooASilooASilooASloooAKKKKACiiigAooooAKKKKACiiigAooooAKKKKACiiigAooooAKKKKACiiigAooooAKKKKACiiigAooooAKKKKACiiigAooooAKKKKACiiigAooooAKKKKACiiigAooooAKKKKACiiigAooooAKKKKACiiigAooooAKKKKACkpaSgAooqlqmoxaZamaU5PRVHVj6Um7alRi5NRjuXaMj1rmrKC91uA3V7cyQQNny4ojt49Sax9CSW61xUhnmMEbFySx5UHjP14rN1NtNzsjg01JuXw7ne0Z96x9f1pdLhCxgPcSD5F9Pc1UGi3N5Yma9upzdOu4KrYVD2GKpy1sjGND3VObsmdHR0rmtOu30bQDcX7ytK7HZHITn2HPTpmjT7S71uA3d/cSJE/+riibaMep9aOe+nUp4blvJv3U7X7+h0uc1R1hbh9NmjtU3yuNo5AxnqefasjRIZ9Mlv5LyWX7PCcIXJwR6j9KS1ubnX5JpWme2sIjgBDtLfU0ua6sUqDjJyTulbU0tD0mLS7YDhp2Hzv6+w9qoeMjCmngtEhmkYKrlRkAc9f89azPDTTvr7CCWR7ZS27cSQV52/j0pfF07XWrQ2ac+WAP+BN/kVm5L2eh2QoS+trmlfqzT8G2Yh09rlh80zcfQcf41o64lzNprwWibpJcITkDaO5qQGDSdLXe22KBAM+v/wBesa2mudcWa6uJntbBMhVRtpbHqavSMeU5W5Varr9E/wDhjV0fS4dLtRGmGlbl37k/4Vo5FcR4YnnS/nl3yvbRoxYctn049aZq+qahfagtq2+2jLDEYODg9z/hUqolG9jWeCqTrOLlfq2d1nFFcZcvqWt3cZtxKtiHCBlOM+rGtPWNakgnTTtPG+6bCknkL/8AXq/aLcweEldRTu+vl6nQZHrR9K4/X7B7LTluJ724luWYD72Fz349Kv8AhGGb+zpLiWV2Mpwu5iQAP8mhT97lsEsMlR9qpdbGpqeowabatNM3P8K92NJo81xc6dFPdY8yQbsAYwD0/SuK1KCS5182guJJ2LhN7dvX8v6V1drYHSt9zcahPLEifddvlX8KmM25PsjWth4UqUVe8nqbFGa5m1ubnX5ZpTK9tYR8AIcMx9zWb4dlm/tuQxSyvbJuLZJOV7fjT9pqvMzWDfLJt6xX9I7j60Vw+v63ezS+SgktoWGVXozD1Pp9K3rmeTS/DAZnPnLEFDE87jTVRNvyFLBzjGLb1kbVFcv4TkubgXF5dXEsiqNqhmJHqTj8qoa9rN9cTLbxrJbwvyq9GcZxk+n0pOolHmHHBSlVdJNaHb8UVxV3JqWpIltYiVreDbG7qcbm6E+4qTXNSltbqDTVmkjgjVBK6n5iO/P0o9otxrBSbUU9fyOwyPUUtczPo8qXNpPpdxN5bsPMIkJGOua6YVabe5zVIRjbld7hS0lLVGQUUUUAFFFFABRRRQAUUUUAFFFFABRRRQAUUUUAFFFFABRRRQAUUUUAFFFFABRRRQAUUUUAFFFFABRRRQAUUUUAFFFFABRRRQAUUUUAFFFFABRRRQAUUUUAFFFFABRRRQAUUUUAFFFFABRRRQAUUUUAFFFFABRRRQAUUUUAFFFFABRRRQAUUUUAFFFFABRRRQAUUUUAFFFFABRRRQAUlLSUAFcN4quGu9bW1zhIsIPqep/UV3Ncf4g0G9uNVa4tI/MWXBJyBtIGKyrJuOh6GXShGtebtoauvXcWmaKYYzh3Xy41Hp6/lVDwVAEgnuGwC7bFz3wM/wBajv8AQL/7BGqs1zdSMPNdm+6o6AZ7ZrR0PQPsKpJdSGSVeUXPyx5649/ep95zvY1cqUMM4qWrf3nPyyfb/Fo8w5UT7QD6Kf8A61d2WVQCSAPeuM1HQNSi1Z7myj3hpPMVgw4Oc85rYtNKvbqVJ9Ym3+WcpCnCg+p9aKd02rBi1TnCElJWS26mH4wuWm1VbfPyRKOPc/5FdnBGlvbRxrgIigD6YrmvE2hXV1ei6tE8zeoDLkAgjvz7VNaaZq17EkWqXBjt0ABjQ/M/sSKI8ym9ArezqYenaSVt11GeNbora28CN8spLHHcD/8AXTNH0ee80mFZb1ktWy3lRrgnnuat+JNFkvLSAWSLugyAmcce35VT0ux19LcWvmLbQD+I4LAe2KTT57tFQnH6qlCSTT1udDaWdrptsUt0CIOSe5+prkNI/wCJn4ma6k+4rGU57AdP6flXS3NlLbaFNa2m+aUqQC7ZJJ6nJrH0XwxOrGS/Yoh6wq33v97HanNNtJIzw84Rp1Jylq9PMXxtdHbbWyn5Tl29/T+tSaXost5pVutxesLUqGEMYxnPPJ71N4o0aa+SGW0QM8QKlM4yPaq+m2GvfZltZJhawDjPBcD0GKTT53dGkZx+qxUJJNPXudDa2tvYW3lwIEjUZNcPbrLrOvyFOBKxy391On8uPxrrrqzmg0V7Sy3SSFdoLtzz1Oao+GNFm05ppbpVEjYVQDnA7/59qqcW2l0MsPVjThUqN3k9Ea0xj0/TXMahUhjJAHsK5Pwiv2jWJp5TudULZPqTXY3kH2m0mgzjzEK5+orjdO8Oaol2QzNbR9GkV+WHtiionzKyHhJQdGopSs2Hiy++2aglrE25IuOO7H/D/GurhEenaUFBG2CLn8BXNXPhu7n1VhCggtkwEcnPGOvrnOa19R0uSLQpbSwVpJHILlm+Z+eTk0o8ycpNFVnSlCnSjLTr8+5heFIzc61LdSfwAuSfUn/9daHjS7xZ28MbZWYliQeCB/8ArqHRvDN0u43sjRRPjdEjcvj1I7Ve8SaLJe2kH2NF3QZAQcZB7D8hUqMvZtGs6tF4yMua6X3f1cp6No895pMQlvWS1fLeVGuCee5rorKxttPg8u2jCr1J7n6muc0qw1+O3FqHW1gz95sFgD1xitz7FJaaRLb2rvJKUbaztklj/wDXq6a02OXFSbm1zppvp+pysGNZ8Ul3/wBUHLf8BXp/T86k8Van9rdIIDm3Rj8w/jYdcewpdK8M37TZuS1tERhgrfMw9OKm1bQLy61JY7WFY7WNAqMWGPf3rK0uV6bnoe0oKvH3laK/r5m74ftltNIgj/jK73+p5rk72STVfErLb9S+xD/dA7/zNdVBpz6fYTeQzT3bpje55J7fQCs3w3oVzY3r3N4qghcJg55PU/59a0lFu0Tjo1YQdSq3d9PmdBZWsdlaxwQjCoMfWsXxNov2+L7Xb8zxjkD+Mf41s3yztZyralRMVwpboDXPaedfsbf7L9hWVVztdnHH681c7fC0c+Hc1L2sZJNdyt4P1KVLr7A5JjYEpn+EjqPpXZVg6DobWUz3d0VNw+cBei561vUU01GzDGzpzrOVP+mFLSUtaHGFFFFABRRRQAUUUUAFFFFABRRRQAUUUUAFFFFABRRRQAUUUUAFFFFABRRRQAUUUUAFFFFABRRRQAUUUUAFFFFABRRRQAUUUUAFFFFABRRRQAUUUUAFFFFABRRRQAUUUUAFFFFABRRRQAUUUUAFFFFABRRRQAUUUUAFFJRQAtFFFABRRRQAUUUUAFFFFABRRRQAUUUUAFFFFABRRRQAUUUUAJRS0UAJRS0UAJRS0UAJRS0UAJRS0UAJRS0UAJRS0UAJRS0UAJRS0UAJRS0UAJRS0UAJS0UUAJRS0UAJS0UUAJRS0UAJRS0UAFFFFABRRRQAUUUUAFFFFABRRRQAUUUUAFFFFABRRRQAUUUUAFFFFABRRRQAUUUUAFFFFABRRRQAUUUUAFFFFABRRRQAUUUUAFFFFABRRRQAUUUUAFFFFABRRRQAUUUUAFFFFABRRRQAUUUUAFFJ061SEk16SYH8q36CQDLP9PQe9AF6iqX9mW5++1w5/vGd8/oaP7LtfSb/AL/yf/FUAXaKpf2Xa+k3/f8Ak/8AiqP7LtfSb/v/ACf/ABVAF2kqn/Zdr6Tf9/5P/iqP7Mtf+m3/AIEP/wDFUAXKKonT7JerSD/t4f8A+KpBY2J6PIfpcP8A/FUXHZl+lqiNNtD083/wIf8A+Kpf7LtfSb/v/J/8VQIu0VS/su19Jv8Av/J/8VR/Zdr6Tf8Af+T/AOKoAu0VS/su19Jv+/8AJ/8AFUf2Xa+k3/f+T/4qgC7RVL+y7X0m/wC/8n/xVH9l2vpN/wB/5P8A4qgC7RVL+y7X0m/7/wAn/wAVR/Zdr6Tf9/5P/iqALtFUv7LtfSb/AL/yf/FUf2Xa+k3/AH/k/wDiqALtFUv7LtfSb/v/ACf/ABVH9l2vpN/3/k/+KoAu0VS/su19Jv8Av/J/8VR/Zdr6Tf8Af+T/AOKoAu0VS/su19Jv+/8AJ/8AFUf2Xa+k3/f+T/4qgC7RVL+y7X0m/wC/8n/xVH9l2vpN/wB/5P8A4qgC7RVL+y7X0m/7/wAn/wAVR/Zdr6Tf9/5P/iqALtFUv7LtfSb/AL/yf/FUf2Xa+k3/AH/k/wDiqALtFUv7LtfSb/v/ACf/ABVH9l2vpN/3/k/+KoAu0VS/su19Jv8Av/J/8VR/Zdr6Tf8Af+T/AOKoAu0VS/su19Jv+/8AJ/8AFUf2Xa+k3/f+T/4qgC7RVL+zkQ5gmuIm/wCupYfk2adBPIs32e6A8w5KOvCuP6H2oAt0UUUAFFFVbm4ZHWGBQ87jIBPCj+8fagC1RVL+zxKd1zPNK3oHKKPoB/Wl/su0/uyf9/n/AMaALlFUv7LtP7sn/f5/8aP7LtP7sn/f5/8AGgC7RVL+y7T+7J/3+f8Axpf7LtP7sn/f5/8AGgC5RVP+y7T+7J/3+f8Axo/su0/uyf8Af5/8aALlFU/7LtP7sn/f5/8AGj+y7T+7J/3+f/GgC5RVL+y7T+7J/wB/n/xpf7LtP7sn/f5/8aALlFU/7LtP7sn/AH+f/Gj+y7T+7J/3+f8AxoAuUVT/ALLtP7sn/f5/8aP7LtP7sn/f5/8AGgC5RVP+y7T+7J/3+f8Axo/su0/uyf8Af5/8aALlFU/7LtP7sn/f5/8AGj+y7T+7J/3+f/GgC5RVP+y7T+7J/wB/n/xo/su0/uyf9/n/AMaALlFU/wCy7T+7J/3+f/Gj+y7T+7J/3+f/ABoAuUVT/su0/uyf9/n/AMaP7LtP7sn/AH+f/GgC5RVP+y7T+7J/3+f/ABo/su0/uyf9/n/xoAuUVT/su0/uyf8Af5/8aP7LtP7sn/f5/wDGgC5RVP8Asu0/uyf9/n/xo/su0/uyf9/n/wAaALlFU/7LtP7sn/f5/wDGj+y7T+7J/wB/n/xoAuUVT/su0/uyf9/n/wAaP7LtP7sn/f5/8aALlFU/7LtP7sn/AH+f/Gj+y7T+7J/3+f8AxoAuUVS/sy17CUe4mf8AxpGS4s13Ru9xEPvI5y4Hse/0NAF6imRSJLGskbBkYZBHen0AFFFFABRRRQAUUUUAFFFFABRRRQAUUUUAFFFFABRRRQAUUUUAFFFFABRRRQAUUUUAFFFFAFPUmP2dYgcGaRY8+xPP6Zq0qhFCqAFAwAO1VNR62n/Xwv8AWrtABSUUE4GaACqV/qlpp6ZuJQpPRRyT+FZl/rM9zcGx0dfMl/jl/hSptO8PQ27+feMbq5PJaTkA+wqOZvSJ0qjGC5qr+XX/AIBW/tbVtS/5Btn5UR6Sy9/8/jSjQb+5+a/1SUk/wxcD/P4Vs3V5bWUe6Zwg9O/5Vz994yjjYpaW5fH8bnA/Klyrqx/WHH+HFL8/vLQ8JWJ5klnc+7//AFqG8I6eeVaZT7P/APWrFk8YXpXcvlr9E/xqFPF2q/ePllf9pBRyw7B9Zr/zG6fDMkQzZ6lcRMOmTkf0pnneIdO/1saXsQ7r97H+fas6DxzMpHn2iSL3KEr/ADzXRad4g0/Udqxy7JG/gk4NHIugfWZv40pDNO8Q2d6wjYmCfONknHP1rXrO1LRrPUUPmxhZO0i8MKx1utQ8PSiK83XNkThZR1Wi7j8Q/ZU6v8LR9n+h1NFQ21xFdQrNA4dGGQRU1aHI007MKWkpaACiiigAooooAKKKKACiiigAooooAKKKKACiiigAooooAKKKKACiiigAooooAKqaim6zdx9+L94h9COat1Bff8eM/wD1zb+VAEqtuQMOhGadUcH+oj/3R/KpKACqdhiRp7gj5nlZc+ynA/kT+NXKp6X/AMeh/wCusn/oZoAuUlFFABRUF3dQ2cDS3EgRB3NYLX2p62xTT1NtaZwZm6n6f5/GpcrG1OjKavsu5s3uqWdiP9InVD2XqfyrKbxM07bNOsJ7g/3iMCrNl4csrY+ZMpuZjyXl5/StT91CoHyoB0HSl7z8jTmoQ2XN+CMH7Z4jk5Sxij/3m/8Ar0ed4nH/AC72x/H/AOvW213CoJL5+gqhN4j06CVo5XdWXr8ho5PMX1hdIL+vmUjquuW/NxpYkUdfLP8AhmpbbxVZSNsuUktn7hxkVah8RaTMwUXsak/38r/Orc9paX0Y82OOVCODgH9aVpLZj9rRl8cLehJBcRXEYkhkV0PQqc1LXN3Hhya0cz6PcvC458tjkH/PvUlh4hKzfZNVj+zTjgMR8rU+e2kglh1Jc1J3/M6ClpAQRkdKKs5RaKKKACiiigAooooAKKKKACiiigAooooAKKKKACiiigAooooAKKKKACiiigAooooAKKKKAKdmBFc3MC8KrB1Hpu6/qD+dXKpwf8hO7/3I/wD2arlABRRRQAUUUUAFFFFABRRRQAUUUUAFFFFABRRRQAUUUUAFFFFABRRRQAUUUUAFFFFABRRRQBS1Hraf9fC/1q5VPUetp/18L/WrlABXO6rez6leHStOYgD/AF8o/hHpVvxDqL2dqsNvzc3B2RgdR71NoumJptmE6zN80j+prN+8+VHVTSpQ9rLfp/mS6dp8Gm2whgXH95j1Y+pqzK+yNm9BTiar3ufsr468fzq9kc7k5O7Of1W0Nwu5QWZ65y60qZF3FcL6Yru7SOQwh3AJYZx6elQXdvkEyAEelZWe5omtjz6S3kxjv6AdKfE7xWrQvArMTkO3JArormBB0UD8KoPEDnii5fKjDKMRnGO2BQpdJFccEHmtX7MvfpUFzAIgHA4HWi5Lidn4Y1Q3dsYZnzInTJ5IrblijnjaORQyMMEEZzXmunTvbsksblXQ5B9a9Esblbu0inX+MZI9D3rRO5k9HdHOyJN4YvRJFuk06U/MvXYa6iGVJ4lliYMjDII7im3EEd1A8MqhkcYINc9o0smkao+k3DZif5oGP8qn4HbodT/2iDl9pfijpqWkorQ4xaKKSgBaKKKACiiigAooooAKKKSgBaKKSgBaKSigBaKKSgBaKSloAKKSigBaKSloAKgvv+PGf/rm38qnqC+/48Z/+ubfyoAfB/qI/wDdH8qkqOD/AFEf+6P5VJQAVT0v/j0P/XWT/wBDNXKp6X/x6H/rrJ/6GaALdVdRv4dOtWnnbAHQd2PoKnkkWKNpHO1VGST2rnLKF9f1E31ypFnEcQxnox9amTtojejTUryn8K/qwtnp1xrU4vtUBWHrFb54x6muhJjt4wMBVHAAFJNKsKZPXoBWe8jSMWY5ojGxNWq6j8uxNLdu3C/KP1rA1jX7bTtyE+ZcdkHb61V8Qa61s/2Oy+a4bgkdqxodHaQeZO2ZG5NEpJERg2VbrX9TvWIWQxr/AHU4rPle6JLSSOSe5NdTb6RBHyVyfenSaZC38NRzmnsjk1mPAbn61taVrclp5ccUzRYb14P1FS3GjRscjj2rPvNI2ruiJyO1NTQnTZ6Fp+vxzYS6ARj0cfdP+FXtR0221ODZMoJ/hcdR9DXl+lai0EognztJwM9q7rStTNuoSU5iPf8Au1drkRk4O63IbK+udBu1sdRJe2Y/upvQf4fyrqFIYAg5B6GqmoWMGp2ZilwVYZVh2PYisfQL2azu20i+J3p/qmPcelQvddnsdU0q8HOPxLfz8/8AM6WikorQ4xaKKKACiiigAooooAKKKKACiiigAoopKAFopKKAFopKKAFopKKAFooooAKKKKACiiigCnB/yE7v/cj/APZquVTg/wCQnd/7kf8A7NVygAooooAKKKKACiiigAooooAKKKKACiiigAooooAKKKKACiiigAooooAKKKKACiiigApKWigClqPW0/6+F/rVwnAzVPUetp/18L/Wo9euvsmkXEoOG27V+p4pN2VyoRc5KK6mXpY/tbXrjUG+aGA+XDnpn1H+e9dGazfD1t9l0e3UjDMu9vqea0jUwVka4iSlOy2WiEqC7OI1Hq2KsVBeIXt229RzVswJeFjGOwrMv5sA5q3JdJBaq8h6iseW8S7famCT2qGzSC1Kci+apI6VnyKQxANW3kMSFGGCD0rOuL0I2Aqis7G97EmOcGmXceYST09KIpxJg8H6VPcJ5lu6rzxTSJbMOJ9meenNegeGWDaXwcgOa89jjYSFHUg+4ruPB5P2KVSehHH4Va3MXsdEKw/FVkZrEXcXE1sd4I647/4/hW3RIqyRsrDIYYIqpK6sOlUdOakirpV4t/p8VwOrD5h6HvVyub8Kube4vtObrFJuXPp0/wAPzrpKUHdFYiChUaWwEAgg8g1yfhaNT4i11WywgnAiBJIQHd09K6s5wcde2awNO0bUNP1C/u47i2Zr2QOytG2Fxngc+9UYmlqd9LZIhitxJuBLO8nlogHdmwcVlL4rD6VZX6WTFLmcW5HmD5GyR6cjin3Gh3881lPJfJJJDI8kiOhMbZ6YGewxiqw8LXa6FHYC9i8yG6FzE/lnGck4PPvQBd/4SIrJqqyWUg/s0KX2OCXBBORnHYVCPFSjTkvZbGSKOby1gLuMSO2ePYDHWmjw9e/8TZnvYWfUlCt+6IC8Y4596fdeHp7jQLOxFykdzYsjwzKpxlRgZFAEbeLPK068upbCRvssgQmN8o2ehDHHH4VNb+Ippru6tX05op4rf7RGrSjDr7kdOtO1TSdR1bRZbK6u7cSSlcskRCqAc8c5OaE0S5OsPfSTxbZLT7KUVTkDruB+tAEvhjULzUtKjubuJV8zLKwbO4FjxjHGOBWNr1nfRa1NqGkOwls445GtwTtlBLbuPXAre8P6dc6VpkdlcTxzLFwhRCvGSeeafBaXMerXF08kRjmVV2gHIC5xz+NAGXo99Z6zqsF9bgZNsxdM/ccMvUevPWqPiHVbi21m21KJj9gsZvs8oB+8WHzHHoOB9RWtb+HxYaxeahp7JGbmLb5bDKq+c547e1Ml8NQzaG9nLHbPduhDXJj+YsT97PXNADPGxVvC1xcxNh12NHIpwQCy9D9Kq61p0UXhQX1sz291BCkiyxuQScDOfXNWJvD+oT+GRost5AwAVfO2HO0EEDGfbFWJ9Gu7/T4tPvLmNbVAokEKENIF7ZJ4HFAGJ/alzq2peH9OnkZI7m3+0XG07fM4bg47fL+tWPEoGhahpd3pw8gSTeVLGnCyA46jpnrWpqegC4urG8sZFt7my+WMFcqV/un26/nTrjSJ9Sv7S51J4hHaNvSGLJDN6kn09MUAZdpEp+IV5CQTElssipk7Q3y849a0PGEWoSaOP7NVnZZFaWNDhnQdQP0pq6NfR+IrjV47i33SxCLy2RiABjnOfappdP1V8TC+j+0LcCQLhhHsCkbMZ9yc0AZei3elaot21rE1tMLcrNaMMAEH7w/x61k+G7uG+sLTSZpWjmuSzyTvnc4DHCofXg89vrXSwaHcLqV7qckkAurmLylRFOxRxkk9SeKz/wDhDpv7Dh083MQmt5TJDcqpDIScnvQA7xzBHaeHYzbAxMkyqrIxBAOc811MEaRQqkahVA4ArA1bRNS1fR47C5vLfcrKzTCM5bHtmt+ESCJRNt3gc7elAElQX3/HjP8A9c2/lU9QX3/HjP8A9c2/lQA+D/UR/wC6P5VJUcH+oj/3R/KpKACqel/8eh/66yf+hmrdU9NOLNie0sn/AKGaAMvxFM91PBpNuTvnOZSOy/5/lWzDFFZ2qxoAsca4FYvh9Tfale6o/Rm8uL6D/I/WtHU5sBYh35NRHX3jprvkSpLpv6leWYzSFj+A9KhuphBayyn+BCaVDVXWedIuOcfL/WrOY5nSLcT3Et3J8zseCf1rdSIn2rO0hNsAPY1roSK5pas6o6IBFxyaa8YxUwdj0ApkhZTz/KgdyrKntVaSLINWpG5qBycUhs5XV4AkxZBjntXRaTOZ9MRj1Away9UTAYmr+ijbpqg9cn+ddMDkqbnVaFen/j1kOe6H+lM8U2Je3W/gJWe2+bI7j/61ZcLtHIrqcMpyDXWxOt1aqxAKyLyP51dWF0PD1XTmpIh0q9XUNPiuF6sMMPQ96uVzHhxzYare6W/ADb0+n/6iK6esoO6NcRTVOo0tt0LWV4mUHw/esfvJEzKRwQQOorUrJ1vT73UFaK2uI44ZYWikV89yPmGO4wfzqzAydL1iHTNB0qPCvdXibsyOQOByzNgn9K0LfX5bnTYrqKxKszOr+bJsjj29WLEdPTioLjw3NGulyaddJHcacmxTKuVcEc5xU99o9/eTWE73sTPbyF3jaI+W2emBnt7mgCu3i2MeH49UFlK26QxFFYYVs46+n0FXNO1w3WoX1pdWxs3tArEvICCp6E44FZh8LXn9inTftsBX7T54fyjnrnHWtCHQ5DrF9eXbQzQ3sao8O08BRj8aAK3jGeCbwxdz20yO8W3a8T5KksO4rW0dBHo9rsXloUY8/eJUcmqOq+HorjR5tN05ILOOchnITuCD0H0qaGy1NILW2N1brDDsDFEYMyr268ZxQBny+LHj0+8uzpxxa3P2dl84deOenqav3WsS/bp7OwthczW0Qkl3SbQM9FHByTWXc+FLyaO/t0vokt7u6FzgxEsDnOOv0q4dF1C31uXUbG8gQ3KKs6SREjIHVcH+tAGjd/6TosrzRFC8BcoeqHbnH1FcDYzNcafokFnJOuqyTljIWYBkBOck8Hp+leiXUM0tg8CSKZXTYXYccjBOBXNDwjcDSLO0W8jS4spfMhuFQ55OSCM/T8qADxpiK90dxvHmXIWQITl144461pafa2d5cXZS2kgSP9w0b5G8EK2cduvFR6tot/qkthK9xbI1nIJOEYhzx78dK0YIL77aJbmaHywpGyJSNzHHJyecAfrQByekzNp8Ot6PcMZblJAsDuclw52r+RIP4mrRUv4ns/D+9xZ2tv5ko3HM7Y/iPcdDj61sT6DDN4lg1gkbo4ypT+838LfgCf0pNS0R59XttWsplhu4RsIcZWRfQ/meaAMrXR/YWu6TNp+Yo7qTyZoVPyOMjnHrz1pdKiX/AITvU4cExRRI0aEnCn5eQK1X0ia+1S2vtReIi1yYYYgdoY/xEnr0FQW+jX9vrt3qiXFsXuVCGMo2FAx3z7UAdBRVSxhuYkkN3MsssjlvkBCqOAAAfpVugAooooAKKKKAKcH/ACE7v/cj/wDZquVTg/5Cd3/uR/8As1XKACiiigAooooAKKKKACiiigAooooAKKKKACiiigAooooAKKKKACiiigAooooAKKKKACkpaKAKWo9bT/r4X+tZfi074bS3/wCes4B/z+Namo9bT/r4X+tZXiXnUdKHYzf1FRP4Tpwn8VP1/I6BBhAB0Aopf4aSrOYKayqw+YA/WnUUAZl7bJLGiu5VFHCjvWLpWksNQVsOYUbcWbv7V0V6yxwb2wAPWqunX0cyOSyqqtt56k1D3NV8NzD1pV+3SLjjPSsKaI7iCPlNa+pTK17KxbHzY5rPkcBhzlT3FRc2UdCJEC7QmQRWjbAurA96rKoOKvWigE0XE1ZGN9n2TN9a63wjjybgjg7hkZ+tYOogxurJ1Jzgd63/AApblEuJzwHYKB9Bz/OqjuTJLludBTh0ptKK0Oc5sD7P4344E8XP5f8A1q6Wubv+PGdjjuh/k1dJUQ6nVidVB+QUUVQ1i/fTrPz0VXO4LtJxnNU3ZXOeEXNqKL9FZUGqS/2mbO4jRcReaXVuF9jV25ulitpZIysjIPu7gOe3PahNFSpyTsWKKrx3SeVEZZYleQcANwT7etIJ5TfNF5a+SE3F93O7PTH0707k8rLNFZrai0mrRWlv5boVLyODnaBxj86vCeIlgJEJT73zD5frSTuOUJR3JKKjM8Qz+8Thd33h09fpTLW7iu4vMhbcuSM/Q07k8rtcnpaSloEFFFFABRRRQAUUUUAFFFFABRRRQAVBff8AHjP/ANc2/lU9QX3/AB4z/wDXNv5UAPg/1Ef+6P5VJUcH+oj/AN0fyqSgBKxpp/s3h67lBwQ0oH1LkCtmuZ1pyvhmUf3p2H/kQ1MnZNmtCPNVivM0/DkHkaJbL3Zd5/Hmql7L5l5IewOB+FbNsojtY1AwFQD9K54nLsfU0JWViakuabk+pNGabqCiTT7hT0MZ/lSx0XcQmtnQkgEdqb2IW5zNjqEQtkVMkgY6VPLNeNGGiYAd81HHpcUB3QkgelTT2EdxbqrS4IOSSeTWN1c6UnYkh1HZGBOQD3Pan3OsWxLIsyEgdjUBt1KKiBQNwyR6VV1G3Elwroi7QOQBilcdmVpr65km2pKqKe5qaO7MY/eOW/CrTadBcWiKwxjnI6/Q1F9hjWQjgL6U20KzKN7cRzx7YzufPStDTMLYquQSOuKoXNpDbyvcZYgDpV3T1AhZxnDnIzW0GrqxjNOzbNFK6LQpN1q6f3G4/GubQ81ueH2/fTL6qDW89jmjuU9UxaeLbG46CYbT7np/UV09cx4w/dzafMOqyH+hrph90Vyx+Jo9GvrSpy8rfcxaWkorQ5AorM1DUZrW/tbaONHFwSASSNuKcb6dpZzEiNFCvLlsZfuo/wAanmRp7KVk+5o0VXiuQLaOS6KQu4GVLDAPpmpGmjV1RpFDN90E8mquQ4skoqG6l8i2klyBsUtz0rHi1y4KWMklum27baFDHK+/vUuSRcKUpq6N6ioxNG3AdScE4B9OtV7a9EkLyztFGocgYccDtn0NO5PKy5RVW4uZFkt1gRJBK2GO8DC46j1qvqmpG18qK38uSeSQIFJ6Z7kChtIcacpNJGlRUfnRh1jaRQ5GQueT+FHnRcfvF5OBz1PpTJsySiq0N7BPcyQROGeMDdg8fSrNANNbhS0lLQIKKKKACiiigAooooApwf8AITu/9yP/ANmq5VOD/kJ3f+5H/wCzVcoAKKKKACiiigAooooAKKKKACiiigAooooAKKKKACiiigAooooAKKKKACiiigAooooAKKKSgCnqPW0/6+F/rWV4q+SbTpuyTjP6f4Vq6j1tP+vhf61R8WW5m0Z3X70LBx/Won8LOjCtKtG/9XNkdBRVbTLn7Xp0E/d0BP171ZqlqYSi4tphRRRTEYPiBpWjSJP4mwTVVIhbWATjnkt6mtPWLdpYJFXhsZU1l6VpUkiCaWdmTBBhfp9awkm2dEX7pg3btJI+8Fjng5qirSrkEZFdDqK20UjbIUBAIxnvWRJbtOcvhV9FGKLM0G2kxf5Twa1rZqzIYRHIcelaFt1oQpbEjQT3N2I4ULHbnj611un2os7OOHjIHOPXvVfR7YRwmY/ekH5CtGtYq2pzylfQKUUlL0FUQc1cfvPG1uB/yzjyfyP+NdLXMaJm+8SX96fuJ8i/y/kP1rp6zhs2deK0cY9kv8wrB1o/a9TsrUq5gRy8jBTjI6DNb1FU1dWMKc+SXMYWs6fGLVbe1hJkuZVDPyTjuWPpVW6tTBqcdsgkS3MRbckZfc54z9cdzXT0UnBM1jiJRVjmhbLHqMC2iO8IxDLFIh4C8hs/WqxE4sppRDMBdXYEmFO7y/59v1rrqMUuQaxL7HJublLbU7m3tpIXYrGm1cYUccfrT7uxVrDbAsry3TpHu2FQqj29Bz1711OKMUcg/rT3SOReJ44dVkjtpWZgsMZK/eA4J/z6V0emQJb2MSJHs+UA5GCfc1bopqNjOpXdRWClpKWrMAooooAKKKKACiiigAooooAKKKKACoL7/jxn/wCubfyqeoL7/jxn/wCubfyoAfB/qI/90fyqSo4P9RH/ALo/lUlACVzGtqT4akP924Y/+PmunrCvIftHhq7QDJ3SMPwcn+lTJXizbDy5asW+5sQEPbRkfxKP5VzZ+8R71saBP5+jWr5yQgU/hx/Ssu9Tyr2VO27I/HmhO6uRUjyzaY+M1N1FVozUwNMgz41wzKR3NSOiLyefQUxxsnbvzTZZNuSawtqdaegg2vNtJCgVTvDHHL/rAPTNWSFdOoz9arG3iQ722s3rTsFya3VJ4Q5TDdxTnhjUfdH5VXjmCsQpFSSMxTJpDvoZ92FkynQNxVmNRHEiDoOKgCq8mW7VYY8Ctqa1OarLSxKh5rc8PDM8reigfr/9aufQ8103hyPFtJJ/ebH5f/rrolsc0dyh4y+d7CMdWc/0/wAa6cdBXMa3/pXifT7Yc7MOfzz/AErpx0rlj8TZ6NfSlTj5N/exaSiitDkMPVrW4utashDlRGrFpMfdzx+dLrcAFnbWMULuryAEJk/KOTn6+/rW3RUcu5uq7XL5HP237+/vo7u2kkJISNSnyhPr0qHSraS9AnmLi7Vmf54yFVugyT1wOgFdNRRyFfWHZ2Rz+sNfR6VLbyuJ5piFXyoiAq989asTWNta6Y00MLSSRxYQ8lumOPT8K2MUU+Un27SSRyktjJYaZZhUbfKyrO4UsQvXbgds0+8tFijR7Qy/a1bzgHjOJSeMY7cfpXUUYqeRF/WpXuzmZElS9uZYLZ0NtbbIsDIDYycfy4qGyWVri0ZbSQmCBpCzLy0jep/OusoxT5A+s6WsctZRGWxa8nWaS5jR22+WV+Y8depPbjpUdjZtBdWKyQSt9nhMrnbwGbt+FdbijFLkH9aeum5jeG4cWbTSW5jlkdmYsuOp6DvjpWzRRVpWVjnqT55OQUtJS0yAooooAKKKKACiiigCnB/yE7v/AHI//ZquVTg/5Cd3/uR/+zVcoAKKKKACiiigAooooAKKKKACiiigAooooAKKKKACiiigAooooAKKKKACiiigAooooAKKKKAKWo9bT/r4X+tWLiFZ7eSJvuupU/jVfUetp/18L/WrlAJ2dznfC07QG40ufiS3c7fcf5/nXQmub1+KTTtQh1i3BwCFmA7j/P8ASugtp47qBJomDI4yCKzg7e6zqxC5rVVs/wA+pJRRRWhykc8fmLx1HSq0cYVCoGPartUrttrlkPPepfcpPoc9q1mPMLK4znOKycnOKvandPFMxZDz3rNE5Y5xWTOlPQn24A9TU8RC4FVA5JyalRqBPU7TS5FksowGBZRyPSrleeahqM+mvb3ds5VlOxgOhHXmuy0bVodWtFlTAf8AiXPStk7o55KzNEVn67fCw0uaUHDkbU+prQ6CuUvHPiDXktIyTaWxy5HQnv8A4fnUzdlZG2Gpqc7y2WrNPwtZNaaSrOMSTHef6fpWzSKoUBQMAUtUlZWMqs3Um5PqFFLRTIEopaKAEopaKAEopaKAEopaKACiiigAooooAKKKKACiiigAooooAKKKKACoL7/jxn/65t/Kp6gvv+PGf/rm38qAHwf6iP8A3R/Kn0yD/UR/7o/lT6ACqWnqHsXU8gySD/x81dqppf8Ax6H/AK6yf+hmgDJ8MSG2mu9Ml4eB8r7qf8/rVjXIMMk46H5W/pVTXVbTNVt9WiHyE+XMB6ev+fQVuukd7aYyGjkXII/Q1nDT3TqxC5rVVs/z6nOI1TB6geGSGdoWU71ParMVnM/JG0e9aHKV5lOfMHQ8fjUbosgyQDntUl+CixICcYLZ9agWXHWsZ6M3hsQfZI1yArAegOKhktYzwyn860QEPJORUMqp/DSua3K0VtHGuEQKOvAp9y4HToKa8oHGap3jySL5cQJZuKRLISxW4U5yrjIP44q27gOI8jcBkjPStQ6YiWtvA46Lgnvn1qjPpMiXMk8aEuwAfB9OhrqgrHJPUjjyzhVGSTgCu4s4Ba2ccXA2rz9e9c94c013uDdToVSM4UEdW/8ArVe8Uaj9j08wxk+fP8qgdcdzRUlZFUKTqTUV1KOhg6j4ivNRPKR/Kn8h+g/WuprN0CwGn6ZHGR+8b5n+prSrKCstTfEzU6nu7LRfIKWkpas5xKKWigBKKWigBKKWigBKWiigBKWiigBKKWigBKKWigAooooAKKKKACiiigAooooApwf8hO7/ANyP/wBmq5VOD/kJ3f8AuR/+zVcoAKKKKACiiigAooooAKKKKACiiigAooooAKKKKACiiigAooooAKKKKACiiigAooooAKKKKAKWo9bT/r4X+tXKp6j1tP8Ar4X+tXKAI54UuIXilXcjjBBrmbOeXw5qBsros1lKcxSHotdVVXULCDULZoZ1yD0PcH1FRKN9VudFGqo3hP4X/VywrBlDKcg9DUc86QKC5PPAAHJrmre7vPDkwtr1WmsicRygfd/z6V0kE9vewB4nWWNu45ojK/qKrQdPVaxfUq3OoCOB5PuhRWFpGrLceYszjMjkqSe/pWxqelPPaOlqwDEcK54/OuGXTdUsHaK6s5QoPDqNyn8RTtfciFjp7q2juo2D9R3rAkgWKQp6U621SeBzG5Lr6N1omnErbsEGs2jVaDMU9TgVJFZ3M2PKgkfPoprWtPDNzLhrqQQr3VeW/wAKErg5JHMapFPfvBaWsTSyu2dqiu18MaB/Y1mPOcSXDfeI6L7CtGzsLTToj5Mapx8znqfqaxtU1+SeX7FpCmWZuDIoyB9P8attRWpNOlOtL3STxBqzhv7NsMvcy8MV/h/+v/Kr+iaWml2QjzulbmRvU1DoeiJpymaY+ZdPyznt7CtilFNvmZpWqRjH2VPbq+4UUUtaHIFFFFABRRRQAUUUUAFFFFABRRRQAUUUUAFFFFABRRRQAUUUUAFFFFABRRRQAVBff8eM/wD1zb+VT1Bff8eM/wD1zb+VAD4P9RH/ALo/lUlRwf6iP/dH8qkoASqml/8AHof+usn/AKGauVT0v/j0b/rrJ/6GaAJbu2ju7aSCVco4wawNEu5NMu20i+bGDmFz0YeldLWbrWkx6nb4zsmTmN/Q/wCFRJdUdFGpGzpz2f4eZdlhWT5gAG9arMNoIPWszSdakim/s/VR5VwnCu3Aet6SNZBz+dVGSaM6tKVN2ZgavCSmUHKocD3rOCiRFkXoRmuimtHb5O3UEetYzQNaSGN1wjHKnsPaoqLqVTlpYrGEkcVDJG3TpWl5eRTDDnrWRoZPkndgVqaXZLv81hnHT60i2+5zjCgdWPQVaSGSdFhjUrEOp7tWkI3dyJuysWrlQdpHY1LBbGV1bOAOCfUelPttOCj5+F/ujvVm5ubextzJM6xxrWzdjBRbdkLczw2Nq0srBI0Fc3pEEut6q2qXS4gjOIkPt/h/Oo/9K8U3oyGh0+M/n/8AX/lXVwQx28KxRKFRRgAVj8bv0O52w0HH7b/Bf5klLSUtanCFFFFABRRRQAUUUUAFFFFABRRRQAUUUUAFFFFABRRRQAUUUUAFFFFABRRRQAUUUUAU4P8AkJ3f+5H/AOzVcqnB/wAhO7/3I/8A2arlABRRRQAUUUUAFFFFABRRRQAUUUUAFFFFABRRRQAUUUUAFFFFABRRRQAUUUUAFFFFABRRRQBS1Lhbduy3CE/nj+tXaiuIlngeJuAwxkdveoLa5O4W9yQtwvGegk9x/hQBbopaSgCKeCK4iaKZFdG4IYZrnp9BvNPma40WcrnrCx6/nXTUVLimbUq86e23boc1B4nkt2EWqWkkL9Cyjg/ga17fWdPuR+6uo/oxwfyNWpoIrhCk0ayKeoYZFZU/hfTJslYmjPqjEVNprzNebDz3Ti/LVGoRBMMkRuPoDQsMEfKxxr9FArnm8HQ5/dXkq/UA0g8HqT+8v5W/4DRzT7D9lh/+fn4G7NqNnbj97cRLj1YVk3Xiy1RtlnFJcv2wMD/GnQeEtOjOZPNlP+02P5YrUtNOtLIf6PbpH7gcn8aPffkL/Zod5fgc6LLWdd5vX+y2xOdgGCfw/wAa39O0u102LZbx4J+8x5LVdopqCWpFTESmuVaLsgoopas5wooooAKKKKACiiigAooooAKKKKACiiigAooooAKKKKACiiigAooooAKKKKACiiigAqtfkLYXBP8Azzb+VWCQBknAqi7/ANoSCOPJtkYF37OR0Ue2ev5UAXIhtiQHqFAp9FFABVPTOLeRT1WaQH/von+tXKozbrO4acBmgkx5igZKnpu+mOv0oAu0U2ORJUDxsGU9CDkU+gDP1TSbbU4ts64cfdcdVrFW71TQGEd2jXdmOki9VH+fWuppGUMMEAiocbu6OinXcVySV4/1sUrHV7K/UGCZdx/gbhh+FWpIY5Rh1BrIvfDFhcktEpt5Ou6PgflVT+zdfshi1vhOg6B+v65/nS5pLdF+yoz1hK3k/wDM2G0yInKMyj06ik/stO8h/Ksb+0fEcHEunrJ7qM/yNB1vW24XSmB91alzR7FfVqnSS+9G9/Z9v5YQqSuc4z1qb91AmflRR3PFc2J/E9192GOAHucf1JpR4bvr1g2p6gzD+4v+cfpT530Qvq0Y61Jr5alrUPE9rbt5VoDdTHgBOmfr3/CqVto99rEy3WsOVjHKwjjj+n8627DR7LT+beEB/wC+eT+dX6OVv4gdeFNWor5vf/gEcMMcESxxIERRgADpUlFFaHG3fVhS0UUAFFFFABRRRQAUUUUAFFFFABRRRQAUUUUAFFFFABRRRQAUUUUAFFFFABRRRQAUUVWubpYSEQeZO33Y16n3PoPegBlvzqN23bCL+OCf6irlV7SAwRYdt8jHc7epP+cVYoAKKKKACiiigAooooAKKKKACiiigAooooAKKKKACiiigAooooAKKKKACiiigAooooAKKKKACopoIriPZNGrr6EVLRQBUFhGBhZrgD085v8AGl+wr/z3uf8Av81WqKAKv2Ff+e9z/wB/mo+wr/z3uf8Av81WqSgCt9hX/nvc/wDf5qPsK/8APe5/7/NVmigCt9hX/nvc/wDf5qPsK/8APe5/7/NVmloAq/YV/wCe9z/3+aj7Cv8Az3uf+/zVapKAK32Ff+e9z/3+aj7Cv/Pe5/7/ADVZooArfYV/573P/f5qPsK/897n/v8ANVqigCr9hX/nvc/9/mo+wr/z3uf+/wA1WqKAKv2Ff+e9z/3+aj7Cv/Pe5/7/ADVaooAq/YV/573P/f5qPsK/897n/v8ANVqigCr9hX/nvc/9/mo+wr/z3uf+/wA1WqKAKv2Ff+e9z/3+aj7Cv/Pe5/7/ADVaooAq/YV/573P/f5qPsK/897n/v8ANVqigCr9hX/nvc/9/mo+wr/z3uf+/wA1WqKAKv2Ff+e9z/3+aj7Cv/Pe5/7/ADVaooAq/YV/573P/f5qPsK/897n/v8ANVqigCr9hX/nvc/9/mo+wr/z3uf+/wA1WqKAKv2Ff+e9z/3+aj7Cv/Pe5/7/ADVaooAq/YV/573P/f5qPsK/897n/v8ANVqigCmdOgf/AFpllH92SRmX8s4q0qhQAoAA6AU6igAooooAKSlooAqNp9uXLorRM3UxOUz9cGj7An/Pa5/7/t/jVuigCp9gT/ntc/8Af9v8aPsCf89rn/v+3+NW6KAKn2BP+e1z/wB/2/xo+wJ/z2uf+/7f41aooAq/YE/57XP/AH/b/Gj7BH/z2uf+/wA3+NWqKAKv2BP+e1z/AN/2/wAaPsCf89rn/v8At/jVukoAq/YE/wCe1z/3/b/Gj7An/Pa5/wC/7f41aooAq/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fYE/wCe1z/3/b/Gj7An/Pa5/wC/7f41booAqGwjPWa5/wC/7f41LBbQ2ykQxhc8k9Sfqe9TUUAFFFFABRRRQAUUUUAFFFFABRRRQAUUUUAFFFFABRRRQAUUUUAFFFFABRRRQAUUUUAFFFFABRRRQAVTe4lmkaKzVflOGlf7oPoB3NO1CRo7bahw8jCNSOxJxmpoYkgiWKNdqKMAUAQC2uCPnvpc/wCyigfyNL9lm/5/p/yT/wCJqzRQBW+yzf8AP9P+Sf8AxNJ9lm/5/p/yT/4mrVBOOtAFX7LN/wA/0/5J/wDE0fZZv+f6f8k/+Jqtf69YWJKvLvk/uJyf/rVmnXtTvTt07TG2/wB+Tp/h+tQ5pG8MNUkr2svPQ2/ss3/P9P8Akn/xNH2Wb/n+n/JP/iaxfL8Ty8mWCL24/wDr0fZPEw5+2xH8B/hRz+Rf1ddZo2vss3/P9P8Akn/xNH2Wb/n+n/JP/iaxDJ4nt+THDOB6Y/8ArUsXiloWCajYywN6gcfkaXtF1D6pN/A0/Rm19lm/5/p/yT/4mj7LN/z/AE/5J/8AE0Weo2t8m62mV/Udx+FWqtO5zSi4uzRV+yzf8/0/5J/8TS/ZZv8An+n/ACT/AOJqzRTEVvss3/P9P+Sf/E0fZZv+f6f8k/8AiatUUAVfss3/AD/T/kn/AMTR9lm/5/p/yT/4mrVFAFX7LN/z/T/kn/xNH2Wb/n+n/JP/AImrVFAFX7LN/wA/0/5J/wDE0fZZv+f6f8k/+Jq1RQBV+yzf8/0/5J/8TR9lm/5/p/yT/wCJq1RQBV+yzf8AP9P+Sf8AxNH2Wb/n+n/JP/iatUUAVfss3/P9P+Sf/E0fZZv+f6f8k/8AiatUUAVfss3/AD/T/kn/AMTR9lm/5/p/yT/4mrVFAFX7LN/z/T/kn/xNH2Wb/n+n/JP/AImrVFAFX7LN/wA/0/5J/wDE0fZZv+f6f8k/+Jq1RQBV+yzf8/0/5J/8TR9lm/5/p/yT/wCJq1RQBV+yzf8AP9P+Sf8AxNH2Wb/n+n/JP/iatUUAU2gvEGYrveR/DKgIP4jGKfb3PmSNFIhimUZKE5BHqD3FWap6imIPtCcSQfOp9u4/EUAXKKQHIBHeloAKr3NwsAX5WeRzhEXqx/z3qxVKzAmuJ7puTuMSZ7KpwfzOf0oAVYbyUlpbgRA9EiUHH1J6/kKd9ll/5/Z/yT/4mrNFAFb7LL/z+z/kn/xNH2WX/n9n/JP/AImrNGcdaAK32WX/AJ/Z/wAk/wDiaT7LL/z+z/kn/wATVW/1+wsSVeXfIP4E5P8A9asw+INSvDt07TWx2d8//q/Woc4rQ6IYWrNXtZeehu/ZZf8An9n/ACT/AOJpfssv/P7P+Sf/ABNYQXxRKM74Yvbj/wCvR9m8UDkXcR9uP8KXP5F/Vl1nH7zc+yy/8/s/5J/8TR9ll/5/Z/yT/wCJrBa48T23zPBHOo9AD/Ig0+HxYI2CX9nLA3cgZ/Q4o9ouugPCVHrBp+jNv7LL/wA/s/5J/wDE0v2WX/n9n/JP/iaSz1C1vk3W0yuPTPI/CrVXe5yyi4uzK32WX/n9n/JP/iaPssv/AD+z/kn/AMTVmimIrfZZf+f2f8k/+Jo+yy/8/s/5J/8AE1aooAq/ZZf+f2f8k/8AiaPssv8Az+z/AJJ/8TVqigCr9ll/5/Z/yT/4mj7LL/z+z/kn/wATVqigCr9ll/5/Z/yT/wCJo+yy/wDP7P8Akn/xNWqKAKv2WX/n9n/JP/iaPssv/P7P+Sf/ABNWqKAKv2WX/n9n/JP/AImj7LL/AM/s/wCSf/E1aooAq/ZZf+f2f8k/+Jo+yy/8/s/5J/8AE1aooAq/ZZf+f2f8k/8AiaPssv8Az+z/AJJ/8TVqigCr9ll/5/Z/yT/4mj7LL/z+z/kn/wATVqigCr9ll/5/Z/yT/wCJo+yy/wDP7P8Akn/xNWqKAKv2WX/n9n/JP/iaPssv/P7P+Sf/ABNWqKAKv2WX/n9n/JP/AImj7LL/AM/s/wCSf/E1aooAqfZZv+f2f8k/+JphmuLPm6xLD/z1RcFf94enuKvUhAIwelAACCAQcg0tU7EeS01qCdsTApnspGQPw5q5QAUUUUAFFFFABRRRQAUUUUAFFFFABRRRQAUUUUAFFFFABRRRQAUUUUAFFFFABRRRQAUUUUAUtR62n/Xwv9auVT1Hraf9fC/1q5QAUUVR1XUotMtTLJyx4RR1Y0m7FRi5vljuSX9/b6fAZbh9o7DufYVg7tV8QE7CbKxJ6/xMKk07SptRnGo6v8xPMcJ6KPcf0rduLiK0jBc49FHU1nq9XsdTlChpHWXfovQp6foNjY4KRB5B/G/J/wDrVZuL60tOJp0Q/wB3OT+QrB1K/vbtHjjcQxv6ZyPxqCKB540XylZkAG7p+dCkre6c0pyqO8nc2zr1r/Akr/RcfzNNGv2/eKUc46D/ABqpFZwl8O3lnvjmpf7GtZB8k0g96d5PYlxaLUeu2TvtZnQ/7S8Vb/0a8iODFNGfowNYlxobKNyMJAOcY5rMEMkU2beQwyr74ou+qBXWqNS+8LxFvO06RrWYcjBOP/rVDa67dafcC01qMqf4ZgODU1rrk9qyx6ogAYgLKnv0yK17yzt9QtzHOgdDyD6e4NHL1idUcTzLlrK6/FFiN1kQOjBlIyCO9OrkopbrwxeCGctLYSH5Wx93/PpXVRSLLGskbBlYZBHcVUZXM61H2dmndPZj6WkpaowCiiqrahZI5R7y3VlOCplUEH86ALVFVhf2ZjaQXcGxPvN5gwPqc1OpDKGByDyCKAHUUUUAFFFFABRRUE13bW7BZ7iKJjyA7hc/nQBPRVUajYscLeW5PoJV/wAaVb+zcErdwMFGTiQHA/OgCzRVX+0bHGftlvj181f8aeLy2MJmFzCYwcFw4wD9aAJ6KqnUbIYzeW4z0/erz+tB1GyBwby3B9PNX/GgC1RUU08UCb5pUjXpl2AH60kNxDOCYJo5QOuxgcflQBNRVY39mHKG7gDg4KmQZH60n9pWP/P7b/8Af1f8aALVFVjf2ahS13AAwypMg5HtzT4bmC4BME0cuOuxg2PyoAmqC+/48Z/+ubfyqeoL7/jxn/65t/KgB8H+oj/3R/KpKjg/1Ef+6P5VJQAVT0v/AI9G/wCusn/oZq5VPS/+PRv+usn/AKGaALdFFUNW1OLS7UyyfM54RB1Y0m7K7KjFzfLHck1DUbfToDLcPgdgOrH2rA3at4hJ2E2diT17sP6/yqXTdIm1Gcajq/zFuY4T0A9x/Sty6uobKLLnHYKOprPWWr2OvmhQ0hrLv0XoU9P8P2FjhhEJJB/HJya08qvoKwJdYnlkBXEaZ+6Ov4mr811HDF5khwMU4yXQwqOcnebuXzMvvUb3cUYy7bfrXLX/AIlKgrboB7msOW+uLl9zNknoTVXZlY9DF9bEZ85APc06SK3u4irrHMh9QCK89HnSLh2J9s4qa3u57AhkkYe4NMe2x0F94XQN5+mStbzLyFycfn1FR2Wv3FlcfZNajKN2lxx/n3qTTfE8cpCXfy56SAcfiK2L2xttTttkyh0PKsOo9wajltrE6o4jmXJXV136oso6yIHRgynkEd6dXIwT3Xhm9FvdEyWMh+VvT/PcV1cciyxq6MGVhkEdxTjK5lWounZp3T2Y+lpKKswFooooAKKKKACiiigAooooAKKKKACiiigAooooAKKKKACiiigAooooAKKKKACiiigCnB/yE7v/AHI//ZquVTg/5Cd3/uR/+zVcoAKKKKACiiigAooooAKKKKACiiigAooooAKKKKACiiigAooooAKKKKACiiigAooooAKKKKAKWo9bT/r4X+tXKp6j1tP+vhf61coAjnmS3heWQ7UQZJrntMt31vUG1S7X9whxbxn271J4hle9vLfSICf3h3S47KP8/wAq2D5OnWPACRQpwPYVn8T9DrT9jTv9qX4L/giX94tnFnq5+6tc7PP5rNLKct1NVYL+W/nlll4ZsEDPAGSMUtsj32oi3PEaHL+4rKV5T5ehypmlplk16gmlysPYetaknlwrsQBVHpTpJ1iiCoMADAA7VlT3JPetnaOiNIxbJHkAk4p63TLis4zHPPNPSXNZ3NuU147pnBUkA1namnmJvAHmL3ojb3qVwJEI9RVXbRPKkzmlnW6lCysVdCMEn0rfsNSmtdqTSCSLvxgiuYvbZoLsq3BJ4q3bT74ljBcngEjrUzuldGElZnb3NvBqNmYpAHikHBH8xXP6LcS6PqTaTdn92xzC5Pr/AJ/OrWhTmBzbyOzI5ypbsaf4o0/7VYfaIgfPt/mUjrjvTvzLmjudGGqJ/up7P8H3Nyis7QtQGo6bHKf9YPlf6itGtU7q5zzg4ScX0FrjPHNjBaeHf3SDdJeCRmI5JYsTzXZVl67oqa3bLbzzyRxKwfEYGSR7ke9MkyvG9lbxeH724jjVXfygcAY4bg/rTrbXruzv7q11GGERQWP2tPJJJ2jA2nPU1rarpI1bTfsVxcSBSQWdQAWwc+lQnQIX1F7yaeSQyW32V0IG1o+46UAZqeIb6KLSby5SFrfUZAhRFIaLP3ec8+/FQXniXVo49Ulit7RU0+UI25mYsM446f0rVt/DcMIso5LmWaCxcvBGwHB7ZPfHamSeF4ZIdQia7n238gkl4Xg5zxxQA3T9Zvpdc+xXcMCxy2n2mLyycqMgYJNQ6f4gu5ddtLGZreWO5jZi0KMBGyjJUMSQ3pkVcbw7E92LiS5mJ+ym0KgAAoRz26+9R2nheO1uLGZb65ZrJSkYIXG09ulAEOg6/PqmoGCVoopE3+bbMpWSPB+XBz83vWnq1pC1reXToGkFq6AkZwME8VDZ6BFb3tvdyzvPNbRmKNmUA4PHzEdTitC8tzdWkkHmNGJFKllAJweD1oA57wbY29x4Z0yZ0HmQs7qw653MMH2wap+Enmim1lYLLz1+2uCd6rjnpzXR6TpQ0nThZQXEjRpnYXAyuST6c9ah0vQhpf2r7PeSk3LmRyyqcMe44oA5XRUX/hW2pHaM7pO30robJU/4QNQQMGxJPH+wan03w5bafpc+miWSa2mzuV8ZGRg8gVFb+GnhtPsJ1S6ew6eQQvK/3d2M4oAx9ejVbTwsNoH72IdPZataoif8LF0YbRgwSdv9l619V0OPU5bVnuJIVtXDxLGFwCPqKZc6D9o1aDUmvpluIEKRlVXABBB4x7mgCbxEAfD9+CAf3Dnn6VX8HgL4WsDgD91kn8TUk2itPHdLPfzyG5QRMxVflTngADAzmmQaC0Gnx2CahcfZUG3ZtTJXPIzjPNAGdGif8LKl+Uf8eOenfIqhp7zQa34le1sluHVwQCR8pwe3f8K6P+wgNbbVVu5ROyeXt2rtC+nSo7XQDZ3l1dQahOst0waU7EIJHpx70AZPjO2ittN01IYhtF6pCj3JJA/E07w6Fu/F2q3qJ9lEaiFrc4DZ4+Ygcdq07zw4l7bQQzXtwRFL527C5Z8k5PHv0p40BF1g6pFdzR3DIEkChdsnuRj6flQBs1Bff8eM/wD1zb+VTVDff8eM/wD1zb+VAD4P9RH/ALo/lUlRwf6iP/dH8qkoAKp6X/x6H/rrJ/6Gat1U0v8A49D/ANdZP/QzQBNcTpbQPNK21EGSa53SrZ9b1BtUvF/cqcQRn27/AOe9SeIZHv7+30iAn5zvmI7L/n+lb0MUdtAscYCoi4ArP4peSOtP2NO6+KX4L/gj3YIPesi40m3uZmlmaVmbk/Oavs+5iTUM8gRMk4FUzlM6SwsLP975ZJXnlyf61zup6q1xIQp4HHHSk17V2lnMER+QdT61mwI03OOKLFA7bxwvPrSq/k4IOOOlK7BCRj2qo8nPrTE9C+12zYI6UnnBxzzVKNgxxnaatCLcuR27igB4GOVNb3h7WWtZVt5WzCx7/wAJ9a50KUGAQeaeCSNw4IqSj0i+tIdQtGhlG5GHBHb3FYGhXU2l6i2kXh+UnMTH/PQ1peH7/wC12Me4/MBj8RUHirT/ALRZfa4sie3+YEdcd/8AGlJfaRvh5p3oz2f4M3qKz9EvxqOmxzZ+cDa49GHWtCrTurnNOLhJxfQWo5po4ImllcIi9WPQU+lpklS21Gzu4XmtrmKaOP7zI2QKibWdNW1kuTeReTGQruGyAScYrkIbefw9bWevaerPaTRL9tgB/wDHh/n+dXLzUDH4Hkv7VIJYmnkbbPFuDBpjg4z1Ge9AHYghgCDkHoadWCdQurvXLjS7SZYPssCu7lAxZ26DHoBUEWqald6pcaaskcE1paq8jBN2+UgHv/DzQBuXF9a2skUdxPHHJKwWNWblifQVZrhJtTbWYPDV7MirK14VYDpkHHFaGr69eWdy5gnikWO6SJ4ljyFU8fM2fvewoA6uoLq7t7KLzbqZIo843OcCuevtdurXxA1lcP8AZYnaMW7tHlJRkbgW7H0rV8S/8i7qP/XB/wCVACjX9IOMajbYbgHzBg/jU11qljZbPtV3FCHGVLtgH6ViWccMnw8RZgpT7Ex57HBx+tc7ded/wgGjebkv9rXYG9MtigDuotY06ZykV7C7BSxCtk4HU0601WwvZDHa3cUzjqEbOKr2n2uTUXfUbeGIRqv2cxuWGTuDckDngcYrK8Ef67W/+v8Af+dAG7darYWUgjuruKFz0DtjNNj1jTpd/l3kL+Wu5trZwOmawPGzE3OimIK7i8AALYBPHBNbVmLmSa4k1CGKKZWKQ7GyNhVScHAzyD27UAOj17SZHVE1G2ZmOFHmDk+lS3Oq2FpMIbm7iilPRHbBP0rze2dp/Ddhp80axW1xfEfay2dhB6Yxx1611PikBfEPhodhcMMn/gNAHQ3GpWVtIkc9zHG8gygY4LfSoTrulByh1C3Dr1UuMj8KZqYB1XSPUTuf/IT1z8LXaeOtYNlDFLJ9nXiRyoHC+gOaAOttbqC8hE1tKssZJG5TkZFT1U09NtohZQsrgPKo4+cgE8dqt0AFFFFAFOD/AJCd3/uR/wDs1XKpwf8AITu/9yP/ANmq5QAUUUUAFFFFABRRRQAUUUUAFFFFABRRRQAUUUUAFFFFABRRRQAUUUUAFFFFABRRRQAUUUlAFPUetp/18L/WrbEKpJ6Cqmo9bT/r4X+tN1qbyNIupAcERkD8eKTdkVCPNJRMzw6pvb+91Rxw77I/oP8AIqHxhelPs1opwGbe/wDIVqeG4fJ0S2Hdl3n8ea5LxFKbjWZcchHK/gAB/jUx0ia4iXNUdtlp9xFpYImcZ45GPxzWnobCM3Ep+8X25/E1l6W4F2wPOT/MCrOmZxInvmptaVzGK1NuWQuKpyJz96n3l3BaxhZHG/HSsltVjkJw1J6nTFpF3gHvT0z71n/bkIzu5oGqRoQDzSsy7o14zyKkM4QVTtLy3nwA4DU66GJAM8UaoWjM7W23ujjg1Z0cb7TcP7xzVC/YmZR1ArR09VW2QjcG55zU1P4Zy1dzQAKsCpOR0NdDBIJ7ZW67hz/WubVvlxuJPrWxo75hdOflOefessPK0rGUWZGhbtN8QXenN/q3+dP8/Q/pXUVy+uH7J4m0+6HR8Ifzx/WuoHSuqGl0d2K97lqd1+K0ClopK0OQWikooAWikooAWikooAWikooAWiiigAooooAKKKKACiiigAooooAKKKKACoL7/jxn/wCubfyqeoL7/jxn/wCubfyoAfB/qI/90fyqSo4P9RH/ALo/lUlACVS05gtk7HoJJD/4+au1iXM/2fw5dyA4O6VR9S5H9aTdlcqEeaSj3IPDaNeXl5qknWR9kfso/wAj8q2rr5gFDEdziqvh6AQaLbLjlk3n8ef61Vu7qc3Mmx8KDgDAqY6RNsRLmqu2y/QtmMAEl3wP9o1z2sXj4ZIiSAMnJJx9at3NxcLA5MrdO1cnd3rSREbuWJOKDIozsXkPOWJrprKxENsq9WxzXPaeglvlLAlU+Yge1dVbXUMoKqcN6Gpm+hdNdTI1C3+ckDFZUq44YYPrXW3ECyoQaw7yxkiywXclEZdBzhfVGXtz0HPtU0NwY/v9KhckHA4pnU5HBrQx2LrMsgyDg01JGVhk1XQkGpGbkelIpM6rwzdLD5iM2AfmFdejLPCGHKsK4HQzm6VR1wa7bTciFkPY0kwl3MLw8x0/XLzTW4VjuT/P0P6V1Ncxq+LXxVYXA48zCH+X9a6frShpdHRivecandf8AKZKjSRlVkaMn+JcZH5gin0taHIU7HT47OwWy3vNCq7AJcH5fTgDP41Rl8N2cmjLpIeZLQMW2qRk5YtjJHQE1tUlAGPd+HLa6vY7z7TdQ3KoI2lhk2NIPfAp82g27Xf2mGWe3mMPkOyNkunvkHn361q0tAGM/huzMdjFE80KWJ3QhCOG9TkHJqG48J2Fw9yzTXSi4lEzKkmAHHccVvUUAZD+H7eRz5s9xJEZVmMTsGBdQMHJGew71d1GyXULN7WSWSOOQbX8vGSPTkGrVFAGPH4ct1tI7OS5upbSPAEDOApA7HABI9ial1XQ7fVYoYZpJY4YSGSOLCgEdD0rTooAzV0j/SI5pL67leIN5e8rhSRjONvXHrVe08ORWXnm2v72IzuZJCGX5mPU/drbooAw5/DNrPFaRtc3IW0O6LDLkN3YnHJJq0ukkTGVr67kk2FFZyp2AkZIG3GeK0qKAMBfCdgNKfTWkuGtmfeAzDKNnqDip7zw9bXthDa3M9xIbdg0UxcCRPxA5/GtiigDMsdHS1uBcSXVzdzKpVGnk3bAeuB/WoE8PRpqE1+l9dpczgK7gpyB0GNvtW1RQBVsbJbKJ0WSSVncuzyHLMTVqiigAooooApwf8hO7/3I/wD2arlU4P8AkJ3f+5H/AOzVcoAKKKKACiiigAooooAKKKKACiiigAooooAKKKKACiiigAooooAKKKKACiiigAooooAKSlpKAKeo9bT/AK+F/rVLxY23QZh/eZR+oq7qPW0/6+F/rVLxYu7QZj/dKn9RUz+Fm+G/jR9UaVkgjsoE6BYwP0rzeVneV5GwdzMSR/vV6RYuJbGB+oaNT+ledtGY5vKbtIQfzo6GU/iYlgwjvlLnaoK5JHQdKuRTPBdEgFo2PDAZAGazx+7nfPI2gfpWlasQAmCAg5+vFJjirmJfytLdOcl+epqiHIb7mK6W5sPMYlV2g81S+wKsg3Ddg9KE0U4MqQwu8LvnCrxnrVZ2bdhVH411MFqsMAh29skfWs6ayjMhJGPpRzalOm7GXFLOuHwRz2GK14ryZo1Ee8nvn5v50+GxXACkn61dji+zjlQCKTkgjBmXcGZpNxXax7Vu6XJCYVgMgeVBlhjpz61lz/K5mK7kyARV7S0I1CSVVyojHX3xWVRpxFOCs2zS45+UYHfFX9KIEzgHgrn9apE8/dx+FXtKwZmPouK56Xxo5I7mZ40GEspB1WQgH/P0rpVOVB9q5rxmcpZRDq0hIH+frXSqMKB7V2x+NnoVf93p/MWoLsTGAi3YLISBuIzgZ5P5VPUU7ukLMkZkbHCjHNWcsdzFtri/urm/SG6ylv8AKhKL8zY5zx0zV+21W0fZEbhXl5DEdCQOTVXRLW4s9Nm8+E/aHZnZSR8xPYVVfSLiPw+Yo4911IwaQAgHBOSAazTklc7ZRpyk4t22X/BNC11OMyXDTXAIDgIgU8A9McZJPWrLalarCspkOGzgbTk468deMVlXVg0tmYlsZFaT5xIJAXVxjaTz9elNFlqK3DSPH5kptRGj5G1W/izTu0S6dN63/I1n1SyRIna4QLKNyH1GM5qJb5bi+gS2uU8vyzJIhU5IOMfTrVK30Zkv7VZEDW9rDgMf43JqG5sL+SPVHjgCPMQsQDDJUfyzzRzSBU6V7J/03/ka/wDa1l+8zOAI13sSCBj1B7/hUtreQXe/7PJv2Y3YHTIzWNPpssum+TFaGN5nRXZ3DMqjqfT6AVuQQR28SxxrgAU022ZVI04x03JaWiirMAooooAKKKKACiiigAooooAKKKKACoL7/jxn/wCubfyqeoL7/jxn/wCubfyoAfB/qI/90fyqSo4P9RH/ALo/lUlACVzGtsR4ZlH964Yf+PmunrmNaUt4ZlP924Y/+RDUT+Fm+F/jR9TorZQltGo6BQP0rLNupYknvWpbsHto2HQqD+lZskixgs5CgdzTexm/iZDMkKlY5CBvyBk9a47xLaQ2lyogPLDLD0ra1U2t3IG3yZHHHSuT1BFSZgrl+epOTSW5UoSirs2tBssWTStw0h6jsBTpYZYpmcSZx93jn8an0R92lxD0yP1q4IkkcArk+9Zt6msVoRxyuIFdxjIqtLqA3bcAir9ygdNnQVmvYAnBHB4yKSKKlxbJMdwjKk+lU3tdhIxW+tsFRQjEYGMVFcwZj9x3quaxDjc5vITIPWnFg446im3A2zMDUa5ZvlrUwejOm8LjzL7OOFSu2tPvMPauS8JRFYpZMdSFrrbP7zH2qVuNmF4y+SSwlHVZD/Q1046CuY8Y/PJp8Q6tIePyH9a6cdBSj8TOmt/Ap/P8wopaStDjEZlUZZgB70AgjIORXP64z2mp299MnnWSrsdcZ2En72KlfUYNOgFtYoJmC+YFzj7xyAMDk+3pUc/c6PYNxTjrc3KKzE1Ke43i2t1dosCUM+MMeoHHOKrprzO0zm2KW8LlZJC3QD29SeMU+ZEqhN7I2s80tc2NTeFL68itgWO072cnJPAXp244FXP7TuLa38qVEkuYo/MlO/5VHucdT6Ypc6KeHkjYJx1orDnv/tlvYwTWzbrshsK+AoHPXvTl1xmlmAtisEDkSSM33QB1x/SnzIX1edjaorN07Unvrl1EG2IIGD7s4J/hPvj8q0qadzKUHB2YUtJS0yQooooAKKKKACiiigAooooAKKKKAKcH/ITu/wDcj/8AZquVTg/5Cd3/ALkf/s1XKACiiigAooooAKKKKACiiigAooooAKKKKACiiigAooooAKKKKACiiigAooooAKKKKACiiigClqPW0/6+F/rTdah8/SbqMDJMZI+op2o9bT/r4X+tW2AZSD3FJq6KhLlkmZnhubztDtj3Vdh/DiuR8TQmDVpVQlSZPMB+pzXQ+HibLUL3S2PCP5kf0P8AkVV8a2RKw30Y5H7p8Dsen6/zqY6xNcRG1R22ev3nMYw3z5BKkH37/wA62YlVI7e6A4I5/L/61ZEmRJzkYx/hW5bR+ZoChyCyqSPbvUVJcqMVLlZn3+p72ODgVRguWM3mlWcLyFHeq8iM0nOcA81JBdRKpVjtb0xzVJGzkXP7bYyszJ17ClmuPMiWSAMMfeDDFZpETS7i+Oe4NXftMKR48xcYosilNlm0vVOD0NXpLhZU461zRJEokjUhSfzrWtdxJAyc0mhqdyZYzM2zJ2Ac+9bdpD5EIU4DHk06z0aWMBvLy5/ic4A/CtBNMfPzyr9AM1nKEpKyOepUctEUyR1PH1rS0xR5TP8A3jQumxD7zOfxxVlESGLaowqj1p06PK7mUY6nN62PtfifT7YdI8Ofzz/SuoFcvoO7UtevNSb7ifIn+foP1rqK0hrdndivd5afZfjuFFFLWhyCUUtFACUUtFACUUtFACUUtFABRRRQAUUUUAFFFFABRRRQAUUUUAFFFFABUF9/x4z/APXNv5VPUF9/x4z/APXNv5UAPg/1Ef8Auj+VSVHB/qI/90fyp9ABWJcwfafDl3GBk7pSPqHJH8q26paaoaydT0MsgP8A32aTV1YqEuWSl2IvD84uNFtmzyqbT+HH9Kxddd0u5Qw+RDkDPXPerfhxjZ3l5pcnWJ98fup/yPzp/iWAKi3WMrja/wDQ1MdYnRUXJWdvVHMahLG1upgYL3b1xWDcbdx2nPuatSuodlByvUVRc/lVJGdSTe5taNdiO1ZGOMHIzW5bOuM7sk1xkDEsFzyavObqAgqzKOzVnKOpUJOx08jZ7imIwf2Nc3b3k0cmXO8+9XE1QlxuXA9RUuLL5kbfAGaqXs6LGeecVXm1JAmAeorKvL3cDg8mhRbE5JFOWRDMxPWmwyYbAHU1CvzPz3q0kSqQR1rY573NzS5TFtXOA3cGuy0JmktXkYkgtgfhXnsEkhlREXezEKFxySa9NsoBZ2McXA2Lz9e9JFSeljA1fF14qsLcc+X85/n/AErp+1cv4fU6hrl7qbcqp2J/n6AfnXUVMNbs3xXuuNPsv+CFFLSVochky6RLLBLbSXebeVy5AT5hk5xnP9KdDpH2e+kuIJyiSBQU2g9BjgmtSip5Ua+2na1zMtNKktZp2S6bZLIZNm0dT6+opraJGdGbTxKRuOTJjknOcmtWijlQe2ne9/6Rl3OlS3MEMcl237uQOSEA6dAB/wDrqG50Dz5blhdyKtwqqy4z0962qKHFMar1I7MzRpZF5FcfaHIhj8tVwPxJ/TpjpTP7FT+yJbHzTmUlmlxySTnNatFHKhe2n3K9nbyW8QSSbzCAB90KB+AqxRRVGbbbuwpaSloEFFFFABRRRQAUUUUAFFFFABRRRQBTg/5Cd3/uR/8As1XKpwf8hO7/ANyP/wBmq5QAUUUUAFFFFABRRRQAUUUUAFFFFABRRRQAUUUUAFFFFABRRRQAUUUUAFFFFABRRRQAUUUUAUtR62n/AF8L/WrtUtR62n/Xwv8AWrtAHO+IoXs7u31eAHMRCygd1P8An9a2MQalYdnhmSpZoknheKQBkcYINc9ps76HqB026Ym2kOYJD/L/AD/Ws/hfkzrS9tTt9qP4r/gHK6xG2l3jWcz5cAgZU8g9D+n51YTUpbaAWkaBnbJfP8Oe1dprWjw6rACQq3EeTFIRnaf8K881hTpMjWeGE38bkY3fT2q3FNanGT8GQ46GpvLjjXeYlZh6iqlkyi3hfPI4b861t9t8pZu3IqNjojqZW5HfmKrscELxjMQBFNa4hMmVUBfpVpJImAwcD0obKSKdzEAo44zVrSjH9uh851RN4LMxwMDmo7t121Uuoytm3OHcgD/CkhSPSobmCfiGaOT/AHWBp7uq9a8p0i4mEiyKxVossp9+1dz4Z1S41qzaW6g2FDgSKMK/0raxzm4jF+cYFY3ijUfstl9miJM9x8qgdQO9al7dw2Fq00zBUUfn7Vz+iW02rag2r3g+QHEKHpx/n86ym/so68PBL97PZfi+xsaHYDTtNjhP3z8zn3NaFFFWlZWOac3OTk+oUtFFMkKKKKACiiigAooooAKKKKACiiigAooooAKKKKACiiigAooooAKKKKACoL7/AI8Z/wDrm38qnqC+/wCPGf8A65t/KgB8H+oj/wB0fyqSo4P9RH/uj+VSUAJVTS/+PRv+usn/AKGauVT0v/j0P/XWT/0M0AZOvxvYXtvq8IJ2HZMB3U/5/lWxKkOpWDITuimTgj3HWpZ4UuIXikUMjjBBrn9LuH0a+OlXbfuWObeQ9PpWfwv1Opfvqdl8Ufy/4BxWp2k2m3slvOPmQ8HsR61RkHp07V6h4g0OLWLXjCXCD92+P0PtXm93aT2rvBcIY5Izgg1oYXuiqnDAjqDW3Pd4t42Qq3HINYYPNOaZuB2FJq4Rlym3A0cybmiAqje3Ee4LEBgVVFw4XAYgVCSSc0lHUqVS6JHkPrTGJIpuafGCTntVGe4gAUZ71KjsW4pjryTW94Y0GXVJhNIClmp+Z/7x9BSGa3g7STNMNRnXCR8RA/xHufwrY8Uah9nsvssWTPcfKoHXHf8Aw/GtK4nt9Lsi7YjhiXAUfoBWHoltNql+2r3gIXOIUPp61En9lHTQil++nsvxZr6LYDTtOigx8+MufUnrV+iirSsrHNOTnJyfUWiiimSJRS0UAJRS0UAJRS0UAJRS0UAJRS0UAFFFFABRRRQAUUUUAFFFFABRRRQAUUUUAU4P+Qnd/wC5H/7NVyqcH/ITu/8Acj/9mq5QAUUUUAFFFFABRRRQAUUUUAFFFFABRRRQAUUUUAFFFFABRRRQAUUUUAFFFFABRRRQAUUUUAUtR62n/Xwv9auVT1H/AJdT2Fwn9RVygAqlqmnQ6namGUYPVWHVT61dopNX3KjJxfMtzm9P1SbS5xp+rnAHEU56MPc1p6to9lrVsI7pASPuSL95foasX1jb38BhuEDKenqPcVgiHVdAb9xm9sh/AfvLUXcPQ6XGFfWOku3R+hi3nhm/00v5S/aYOoZB8w+orCnMvbPHY16TYeILC9AHmiKQ8bJODn+tWrnTrK8yZ7eKQn+Ijn86q6lqjCUJ03aSseSCeQGp4LiUtgV6BN4O0qRsos0Xsj5/mDTY/B+nxtkSTn8R/hRYm5yNtG8jhpDmn3tvcXQigtYXlk35wgzgV3UOh2EPIh3n/bOats9tZQ5Yxwxj6KKVtbl811ZHNaH4UMBM2oEZY5ESn+ZroLq7tNLtA0hWKNRhVUfoBWVeeJ0MnkaZC11MehAOB/jUdnoNxezrd61KZG6iHPA+v/1qHUvpE2jhlBc1bRdurK8MF14muxcXIaKwjPyJn73+fWuqjjWKNURQqqMADtSoiogVAFUDAA7U6iMbGdas6miVktkFLSUtWYBRRRQAUUUUAFFFFABRRRQAUUUUAFFFFABRRRQAUUUUAFFFFABRRRQAUUUUAFQX3/HjP/1zb+VT1XvjiwuCf+ebfyoAkg/1Ef8Auj+VSVHCMQxg9Qo/lUlABVPS/wDj0P8A11k/9DNXKpaZxbMO4mkB/wC+zQBcqlqumxanamKXhhyjjqpq7RSauVGTi+aO5zun6rNYTjT9X+Vh/q5j0cVparpNpq8Gydfmx8si/eH/ANapr6xt9QgMVxGGHY9wfUViBdV0E4QNfWQ6D+JKi7jvsdPLCtrHSXbo/Q5bVvCuo6c7NHGbiDs8YyR9RWFxn3r1iw12xvgAkwSQ/wDLN+DT7zRtNvyWubSJ2PVgMH8xVpp7HPOEoO0lY8jpcZ716LN4G0uQ5je4i9g4I/UVCPAVjnm6uCPbaP6UyDgMVYtbae6cQ20TyyHnCjNei2vhDSLYgmF5iO8r5/QYFaqrZ6dAdixW8Q64AUUDXkcnofgsjbNqre/kKf5n/Cuqubm00u0DSFYokGFUD9AKyrzxNGZPs+mRNdTHoQDtH+NMs9CuL2dbvWpfMfqIQeB9azc76ROqOH5VzVnZdurK8EFz4lu1uLlTFYIfkj/vf59a6mNFjQIihVUYAHahEVFCqAFAwAO1OqoxsZVq3tNFolsgpaSlqjEKKKKACiiigAooooAKKKKACiiigAooooAKKKKACiiigAooooAKKKKACiiigAooooApwf8AITu/9yP/ANmq5VOD/kJXZ7bYx/OrlABRRRQAUUUUAFFFFABRRRQAUUUUAFFFFABRRRQAUUUUAFFFFABRRRQAUUUUAFFFFABRRRQBBdw/aLd4wcMeVPoRyD+dNtbkTqVcbJk4kjzyD/hVmq89rHOQx3JIBgSIcMPxoAnoqn9mvBwt+SP9qJSf6UfZ73/n/H/fkf40AXKKp/Z73/n/AB/35H+NH2e9/wCf8f8Afkf40ARX2iWF/kywgOf404NZn/CPX1p/x4apIqjor8j/AD+FbH2e9/5/x/35H+NH2e9/5/x/35H+NS4Jm8MTUgrXuvPUxseKIOB5E/vx/wDWoNz4oPH2OAe+R/8AFVs/Z73/AJ/x/wB+R/jR9nvf+f8AH/fkf40uTzL+srrCP3GL9l8S3J/e3UcCnsuMj8h/WnxeFVlcSX95NcEds4Fa/wBnvf8An/H/AH5H+NH2e9/5/wAf9+R/jR7NdQeLqfZsvRD7SxtrJdttCkY74HJqzVP7Ne/8/wCP+/I/xo+z3v8Az/j/AL8j/GrWhzNuTu2XKWqX2e9/5/x/35H+NH2e9/5/x/35H+NAi7RVL7Pe/wDP+P8AvyP8aPs97/z/AI/78j/GgC7RVL7Pe/8AP+P+/I/xo+z3v/P+P+/I/wAaALtFUvs97/z/AI/78j/Gj7Pe/wDP+P8AvyP8aALtFUvs97/z/j/vyP8AGj7Pe/8AP+P+/I/xoAu0VS+z3v8Az/j/AL8j/Gj7Pe/8/wCP+/I/xoAu0VS+z3v/AD/j/vyP8aPs97/z/j/vyP8AGgC7RVL7Pe/8/wCP+/I/xo+z3v8Az/j/AL8j/GgC7RVL7Pe/8/4/78j/ABo+z3v/AD/j/vyP8aALtFUvs97/AM/4/wC/I/xo+z3v/P8Aj/vyP8aALtFUvs97/wA/4/78j/Gj7Pe/8/4/78j/ABoAu0VS+z3v/P8Aj/vyP8aPs97/AM/4/wC/I/xoAu0VS+z3v/P+P+/I/wAaPs97/wA/4/78j/GgC7VG6f7VJ9jiORkGZh/Cvp9T/Kl+yXDnE19IV/uxqEz+PWrEMMcEYSJQq9cCgCSloooAKol/sV05kwLec5Df3H9D7H+dXqa6q6FXAZSMEHoaAFoqmbF4/wDj2upYV/ucOo+melH2a8/6CB/79LQBdpKp/Zrz/oIH/v0tH2a8/wCggf8Av0tAEN9odhfZMsIVz/GnBrP/ALC1G1/48dUkAHRZBkf5/Ctb7Nef9BA/9+lo+zXn/QQP/fpalwT1N4YipFWvdeepkbvE8Axstrj36f4Ufa/Ex4FjAPfP/wBlWv8AZrz/AKCB/wC/S0fZrz/oIH/v0tLk8yvrC6wRkfZ/EtycSXMNup6hRz/L+tLH4XErh9QvJrkj+HOBWt9mvP8AoIH/AL9LR9mvP+ggf+/S0ci6h9an9my9ESWtlbWabbaFIx3wOtWKp/Zrz/oIH/v0tH2a8/6CB/79LVrQ523J3ZcpapfZrz/oIH/v0tH2a8/6CB/79LQIu0VS+zXn/QQP/fpaPs15/wBBA/8AfpaALtFUvs15/wBBA/8AfpaPs15/0ED/AN+loAu0VS+zXn/QQP8A36Wj7Nef9BA/9+loAu0VS+zXn/QQP/fpaPs15/0ED/36WgC7RVL7Nef9BA/9+lo+zXn/AEED/wB+loAu0VS+zXn/AEED/wB+lo+zXn/QQP8A36WgC7RVL7Nef9BA/wDfpaPs15/0ED/36WgC7RVL7Nef9BA/9+lo+zXn/QQP/fpaALtFUvs15/0ED/36Wj7Nef8AQQP/AH6WgC7RVL7Nef8AQQP/AH6Wj7Nef9BA/wDfpaALtFUvs15/0ED/AN+lo+zXn/QQP/fpaALtFUvs15/0ED/36Wj7Nef9BA/9+loAu1DcXCW0e+Q+wA6sfQe9QfZbw9dQb8IlqSGzjicSMzyygY3yHJH07D8KACyidI2kmx5srb2A7eg/AYqzRRQAUUUUAFFFFABRRRQAUUUUAFFFFABRRRQAUUUUAFFFFABRRRQAUUUUAFFFFABRRRQAUUUUAFFFQT3UcGFbLOfuogyx/CgCeiqQubtuVsGA/wBqVQf60v2i9/58R/3+FAFyiqf2i8/58R/3+FH2i9/58R/3+FAFykqp9ovP+fEf9/hR9ovP+fEf9/hQBcoqn9ovP+fEf9/hR9ovP+fEf9/hQBbpap/aLz/nxH/f4UfaL3/nxH/f4UAXKSqn2i8/58R/3+FH2i8/58R/3+FAFyiqf2i9/wCfEf8Af4UfaL3/AJ8R/wB/hQBcoqn9ovf+fEf9/hR9ovf+fEf9/hQBcoqn9ovf+fEf9/hR9ovf+fEf9/hQBcoqn9ovf+fEf9/hR9ovf+fEf9/hQBcoqn9ovf8AnxH/AH+FH2i9/wCfEf8Af4UAXKKp/aL3/nxH/f4UfaL3/nxH/f4UAXKKp/aL3/nxH/f4UfaL3/nxH/f4UAXKKp/aL3/nxH/f4UfaL3/nxH/f4UAXKKp/aL3/AJ8R/wB/hR9ovf8AnxH/AH+FAFyiqf2i9/58R/3+FH2i9/58R/3+FAFyiqf2i9/58R/3+FH2i9/58R/3+FAFyiqf2i9/58R/3+FH2i9/58R/3+FAFyiqf2i9/wCfEf8Af4UfaL3/AJ8R/wB/hQBcoqkbu4TmWxkC9zGwfH4dasQzRzpvicMvT6H0oAlooooAKKKa7rGhd2CqBkk9BQA6iqX22WU/6NaySJ/fYhFP0zyfypfPvf8AnzT/AL/D/CgC5RVPz73/AJ80/wC/w/wo8+9/580/7/D/AAoAt0tU/Pvf+fNP+/w/wo8+9/580/7/AA/woAuUVT8+9/580/7/AA/wo8+9/wCfNP8Av8P8KALdLVPz73/nzT/v8P8ACjz73/nzT/v8P8KALlJVTz73/nzT/v8AD/Cjz73/AJ80/wC/w/woAuUVT8+9/wCfNP8Av8P8KPPvf+fNP+/w/wAKALlFU/Pvf+fNP+/w/wAKPPvf+fNP+/w/woAuUVT8+9/580/7/D/Cjz73/nzT/v8AD/CgC5RVPz73/nzT/v8AD/Cjz73/AJ80/wC/w/woAuUVT8+9/wCfNP8Av8P8KPPvf+fNP+/w/wAKALlFU/Pvf+fNP+/w/wAKPPvf+fNP+/w/woAuUVT8+9/580/7/D/Cjz73/nzT/v8AD/CgC5RVPz73/nzT/v8AD/Cjz73/AJ80/wC/w/woAuUVT8+9/wCfNP8Av8P8KPPvf+fNP+/w/wAKALlFU/Pvf+fNP+/w/wAKPPvf+fNP+/w/woAuUVT8+9/580/7/D/Cjz73/nzT/v8AD/CgC5RVPz73/nzT/v8AD/Cjz73/AJ80/wC/w/woAuUVT8+9/wCfNP8Av8P8KPPvf+fNP+/w/wAKALlFU/Pvf+fJT9Jh/hTobxXcRyxvBKeiP3+hHBoAtUUUUAFFFFABRRRQAUUUUAFFFFABRRRQAUUUUAFFFFABRRRQAUUUUAFFFFABRRRQAUUUUAFFFFAENzN5Fu8uMlRwPU9h+dR2lt5Kl5CHnk5kfHX2HsKZqX+rgHY3EYP/AH0Ku0AFJRRQAUVWvr63sITLcOFUdB3PsBWB9o1XXmItQbOzP/LQ/eb/AD7VDklobU6Eprmei7mze6xY2ORPOoYfwjk/kKyz4nln4sNOmmHZjwP0zVux8N2FqAzx+fL1Lyc8/TpWmzwwjDMiAds4pWk/I05qENlzeuhz323xLNzHYRovvjP6tQZ/FK8/ZoW/Ff8AGtqTU7SP70o/AGoU17T3k2Cb5v8AdNHJ5h9Zj0hH+vmZY1vWLf8A4+tKLAdSmf8A69WbTxVYzPsn327/AO2OPzrSTUrGRtq3MW70LYP60XWnWd8v+kQI/o2Ofzo5ZLZj9rQl8ULejJ4po5kDxOrqehU5qSuYn0C8052n0e5YdzCx61Z0vxEs0v2W/j+zXI4+bgMfx6U1PW0hSw91zUndfib1LSDmirOUWiiigAooooAKKKKACiiigAooooAKKKKACiiigAooooAKKKKACiiigAooooAKKKKACqN2n2aT7ZEMY/1yj+JfX6ir1Q3YzZzA/wDPNv5UASg5pahtCTaQk9Sin9KmoAKolPtt2wkANvAcBf7z9cn2H86vVT07/VTH/pvJ/wChGgC3RRRQAUZqpqGo2+nQGW4fb6KOrH2FYYGq6+SctZWR6f3nFS5W0N6dByXM3ZdzTvtfsLLKtL5kg/gj5NUDrWrXfFhpbKD0aXgf0rSsNDsbAAxwhpB/G/JpL3XdL0/IubyJWH8Knc35CptJ7svnow+GN/X/ACM4QeJpuWuYIfYAH+lL9g8QjkajGT7r/wDWqtN4+0xDiKG4k98Af1qIfEGzzzZT4/3hRyLuH1mXSK+4uFvE1tyVguQPTA/wpyeJpICF1Gwmg7bgMim2vjfR52CyNLAfWROP0zW1Bc2WoxHyZYbhCOQpDfnRytbMPbQl8cF8tAs9Qtb5d1tOknsDyPwq1WFe+GoHfzrB2tJxyCh4/KoLXWrrTpxa61GQCcLOOh+tHM18QOhGavRd/Lr/AME6Simo6yIHRgykZBB606tDlCloooAKKKKACiiigAooooAKKKKACiiigAooooAKKKKACiiigAooooAKKKKACiiigAqKeCO4iMcq5U/mD6j3qWigCrZSSFXhmO6WFtpb+8OoP5f1q1VOH/kK3Q/6ZRn9Wq5QAUUUUAFFFFABRRRQAUUUUAFFFFABRRRQAUUUUAFFFFABRRRQAUUUUAFFFFABRRRQAUUUUAUtS+5b/wDXxH/6FVyqepfct/8Ar4j/APQquUAFUdV1OHTLYyyfM54RB1Y1ZubiO1t3nlOEQZJrn9JtZNZvjqt6v7oHEEZ6AetRJvZHRRpppzn8K/HyFsNJn1KYahrGWzzHAeij6VvTTxWseXIA7Ad6jvLtbWP1c9BWHNM8rl5CSacYpGVatKo9duxNfay4Rm3iGMd88/nXHahrslyXCNsj9c/Mar63qf2m7MSkCKM4A9T61nw2supXXlxZCr95uwptmcVcmk1B5RgSuwTplqpm9uATh2Gfeukg0OGCPCgs3qayLzS7qNztTj1xUKSZq6bSK0OoTIASx3dj3rpNJ8UTW5RGkYDP3e1chIk8bHep9OlBmkTAIAqzOx7NZ6rFcBQ+EY9D2NN1bR7fVIv3g2ygfLIByP8AGuJ8N3xntfJkOWTpnuK67TdRKEQznKdAx7UNJqzHCpKnK6epS0zU7nS7sabqp46RzHoR9a6YcjIqhrGmRapaGN8Bxyj91NZ3hzUZd76ZfZFxDwpb+IVCbi7M66kY1oe0jo1uv1OhpaSlrQ4woorjvEOpyWHiRP7TF0NJaEBDAzKA+erbSM9+KAOxorl21eXT7TS4LQyaiLuYhLjeCWXcTt+Y5zjA5p2u67bx5hdp0NtsluUilCMAeiZ3Ak9Ccdh70AdNRWBceKbaK4NvFaXc8gg88BI+q8c/59KzdS1sXN14fvbOW4+zXLvvhTOWK44IHU5zQB2NFY1l4givbKeeO1uBJBL5LQEDfuyB64702LxJbtBfySwTRtYNiZAAx+owcUAbdFYVj4mt72+tbYW1zF9qjMkTyKAGwMnvSR+KrKW8ghRWaOeUwxyhlOWHtnIHvQBvUVz/AIw1afS9NjFoQtxcyiJHPRc9TUtzoT/2e6219di9CfLO1w/Le4zjHtigDborkNXuXtPGWnQyXV0lrLCzyxpLIQWAbHAPqB0pLS5+2+N5baO7uzZi18zyzLIo3ZA6Eg96AOworhLO/WHUdbW+u794rWT9yiTSHA54yD9OtXPFC3OnWWmLDfXQdrkRM4mYFkJJweeT70AdfRUccYijCKWIHdmLH8zzUlABRRRQAUUUUAFQ3X/HpN/uN/Kpqhuv+PSb/cb+VABZ/wDHnB/1zX+VTVDZ/wDHnB/1zX+VTUAFU9N/1M3/AF3l/wDQzVyqem/6mb/rvL/6GaALdUNW1OLTLYySfM7cIg6satXE6W0DzSttRBkmue0m2fWb9tVvF/cqcQRnpwev+e9RJvZHRRpxd5z+Ffj5D9N0ma+nGo6v87tzHCeij6VoazrllotvvuGy5+5Ev3m/+t71B4k1+LRLTjD3MgxHHn9T7V5ZfXs97cPcXMhklc5JNNJRJqVJVHd7djY1jxZqOpMyiQ29uekUZxx7nvWFndzUeSxp6xsccZoIHhcZNBKnjvViK2kYfdOKsjT92Plx70XK5WZx+XrU9rLLbyLLbyvG68hkOCKmlsXiO2QZU96riJoX/wBmkFjrdF8cyxMIdWHmJnAmUcj6jvXZyR2eq2QzsngkGQQcj6g14/OgPKitbw5r8+izhSS9q5/eR/1HvT8mLVO6Orje58M3QjlLS6dIflbqUrp45FljV42DKwyCO9VyLXVdPH3ZbeZcg+tYmkTy6PqR0m6JMTnMDn+VSvcduh0StiIuX2lv5/8ABOmpaSlrQ4wooooAKKyPEmsjRNN+0hBJIWConr3P5DNWbjUAujSahbKsqiEzKCcbhjNAF6isvS9VW40W1v72SG3My7jltqj25p2qX00WnLc6cbWUll5lk2ptzyc0AaVFQS3VvASJp44yBuO5wMD1qSN0kRXjYMrDIZTkGgB9FcxB4gvtR/tB9OS2P2N2QW8gYyy47jB4z24NbOr3403S57sruaNMqv8AebsPzoAvUVjQ6tPfeHE1KwjjeUx7zG2cEgcqMe4qrZ6/c3nhoanGlv57SbFi5xkttC/XJFAHR0Vi69rT6JpaXEsayzswBVAcYz8x+gH9KvT3TNppu7No3zH5iFslWGM9qALlFY/hrVLnWdNW+nSKNXJComcjBxyTUF7rF9b+JbXSY47crcozrI27KgAnBGeelAG/RVLVbie006e5gEbNChcq+cEAZxxWVp+rapfaXbXyQ2YE/Iiy24gHnHvgE0AdFRRRQAUUUUAFFFFAFOL/AJC1z/1yj/m9XKpxf8ha5/65R/zerlABRRRQAUUUUAFFFFABRRRQAUUUUAFFFFABRRRQAUUUUAFFFFABRRRQAUUUUAFFFFABSUtFAFLUvuW//XxH/wChVcqnqX3Lf/r4j/8AQqszSLFE8jHAUEmgErnP647anqkGkxE7Ad85Hp6f59RW6fKs7XAAWONcAD9BWL4Xiac3OpzD57hzt9lH+f0q1rE2WWEHp8xqIa+8dOJly2pL7P59TPnmaeUyOeT29Ko6lN5NhM+cHGBirdZniEE6TKB6j+dWcRxA/eXWM8k9q7bSbVLa1UADc/LGuMtNq3C59a7m1fMa9uKxqPQ6qK1L8SAnmrJihZeVBqsm4qMdad+8XqpArNaHQ9SC60m1lBPlqD9K5zWNBGVMIGfeuoyx5zUFxubAYcU7tE8qaOO0F2XVYo2+RgSpH4V2lc8LQDxLC6DHyFzj16V0I6V0Rd1c4ais7G1pN35i+Q5yyj5T6is3xPaPA8Wq2vyywEb8dx/n+dRQSNDMsi9VOa6ORI7q1ZGG6OVMEexFKSurG2HqunNSG2N0l7ZxXEZ+V1z9KsVzfhOVoHu9NlPzQuSoPp0/z9a6SiLurlV6fs6jithayL2HUJJ7qMW9vdWc0YCJLIRtOMHIweDWtRVGJyUPhe8sbDSUtZYpZrKdpZBISqtu6gcGrI0nVLTXbq9tBZyxXiqZFmJ/dsBjI45FdLSUAclK9wPHci24hknOmbDubYud457/AJVJH4auLRtES3aJ49PZ3kLMQXZuuBiuiFlaifzxbQiXOfM8sbs+uanoA5M6Dqy2WpxQTRRSXdz5ylZCPlzypIHH4UReH9Qij1iOOOzjjv0CoiMQI+MY6V1lFAHMwaFfJe6NK4h2WEJikAc5bIxkcU/w/pOqaQgsmNm9pHIWSXkybSc4x6++a6SigDH8S6Iuu6Z9n8zy5UYPE/8AdYUy0PiEQLDcR2O8DBuPMY599mBz+NbdFAHP3ml30/imz1RFh8m2Ro9pkO5sgjPTjrSDTL9PFcmrBITE0HkhPMO7qDnp7V0NFAHM6bpOo2V9qc8lvazpfvuMbTEADng/Kc9aNZ0jVdUtbJHNv5sM/nuS5A6nCjj0xzXS0UAZ6f2nLeQmVIYLdMlwkhdnOMAcqMDv+ArRoooAKKKKACiiigAqG6/49Jv9xv5VNUN1/wAek3+438qACz/484P+ua/yqaobP/jzg/65r/KpqAEqppv+pm/67y/+hmrdU7BgtvOx4AnlP/j5oAyPEMj39/b6RAT853ykdh/n+lbE0tvpWmtI+EggTp9OgrH8NKby+vdUk6yPsj9gP8j8qy/iJqe1YNNjP3v3sn07D+f6VnDX3jqxHu2pLp+ZyOqahNql/JdXByzngdlHYVQkHNSVE/L1RiTwR5rb0+0RlBYVkQECug00EgdgelTJmsEatpZxZxtHNWf7NjkboBToI9m1qvwxt16ZrG5s9EUTpMRXYUyPWsjVdBCWzywqfl5IrsFjqO5j3QOOuRTVzK6eh5j8oUKw+bNVZBtcitG/XZOVAHBqhcDEg71qjNnV+Cda+zTpp8zfupydhP8AC/8A9eum8S6f9rsDNED59v8AOhHX3FeYwFklgdTgiQYI7V6xo16NT0qG54LMuHHow4P607JqwQm6c1NCaJfjUdNjmz8+Nrj0YVoVzWik6d4gvNOPCSfvI/8AP0P6V0tEHdajxEFCfu7PVBS0UVZgc1cQya9qF35c8cUEMZtwJYS+7dyzDkY7DPtWXol5LB4b1TSbreXt45Ut32HEqkHGPXn+YruKKAOIt7kwaZ4fhNuw+RkecxFzCccgLj7x6cis4xhvBNvbNby/aYbvhWhO5V3knHHp1xXpNJQBxWoW9nceKryVoEeE6c2G8vKtJn6ctitrwdkeGrONwVdFKsrDBU5PFblJQBwGt21ldRtqGlrNa60s+0QxA5dt2M4+nOelb1wbnUtStbRZ0jks0EsrPEXR5SMYAyM45P4iuhxRQBx3hV5NH1i/0eYlrcvvhkEZCbj1UdcfTPal0fSJ7XxReWpUjToZRdxrjjewIGPpz+QrsaSgDmp4ZddvL4x3McNtHGbYCSEtuBGWccjjoM/7NUvDV+9voV5pl7uV7UOkTlTtlXnG315/mK7OkoA5DwpqUGmeF4o7lZVmjLsYhE24/MSB070moXH/ABW2lXUqOqRW7CYqpYRsVbjIHvXYUtAGBqerQ3em6lDAshRbcgSFCNzsDhVBHPSsjw8bGx0iwnkS4+3whh5WHO4sSMYPA6jmu2ooAQdOaWiigAooooAKKKKAKcX/ACFrn/rlH/N6uVTi/wCQtc/9co/5vVygAooooAKKKKACiiigAooooAKKKKACiiigAooooAKKKKACiiigAooooAKKKKACiiigAooooApal9y3/wCviP8A9Cqt4mn8jQ7gjq4CD8TirOp/ct/+viP/ANCrM8X/ADWVvH2edQamb91m+GjzVYp9zS0e3+y6VbRYwQgz9T1rIupfNuZH7FuPpXQMdtuSOy/0rmM5qkrIwqS5pNsd2rL1+Qf2bNEhBkIBC55xnrWkTXP6l5YNxLMxBL7cjrgDpUzlYdGCm3cw9Ht/tN+ueQvzGusDrCctwo7ViaLEsN1IR0ZQRnrg1s3Ns00YIIBrGbuzphGyJP7XCHKR5Ue2ang1yGU7WXaawprS4BVY75kHcEYFQRWU5vMrJvQHr1NIo64XUJG4niq8+pWZbaXGfaqWs20iaWptuGJGawrazvtpYiJwehPJP+FK1wbsbUQV9bV0OV8k4/MVpryKx9LjdbuMuNpKNkenIraXit4bHHV+ITFb+kyF7MA/wEisHuK2NFPySr6EGrIW5myAWvjaNhwLiPn64/8ArCulrmvEX7rXtKlHUuF/8eH+NdKOlZw3aO3EaxhLy/IKKKo6tqB020+0CISAEAjdtPPpwatu2pzxi5tRW5eorMttUeTUvsU1uI3MfmAq+4Y9+BWizgA8jIGcZoTuEoSi7MdRVHS75r+1a4eMRoWIT5s5A4z/ADqxNcwwReY7jbnAx3PoKL6XBwkpcvUmoqu08n2xIlhLRspZpN3C+gxU4ZTnBBx15p3E00LRSbl9RzQGBzgg460CsLRSMyqOSB9aNw9RQFhaKQuoxkjn3oLKCBkZPbNAWFoqjqt+1jAjRxiSSRxGqk45NXAwwASAT2pXKcXZMdRSBgc4IOPSlpki0UUUAFFFFABUN1/x6Tf7jfyqaobr/j0m/wBxv5UAFn/x5wf9c1/lU1Q2f/HnB/1zX+VTUAJWJeT/AGfQb+QHB8yVR9S5H9a265jXW2+Hrkf3rpx/4+ambtFm2HjzVYp9zT8NweRolsO7LvP4815v4quvtniO8cH5Uk8sf8B4/oa9VslEdjCvZYwP0rxi4cyXUrtyWkYn86FokKcuao5MbTHHze9PHWprdFa5TcMg0CEhVtw4rbtL9oAElTA7Gsu2BWQ5+8DxmrUyvHETIdxJ4NS0XFtHX2t4tzbAxDLAdKJtTmjiO0BW96xPDFt9reUb3XHTBxV/U7eRjggjtisrWZsndGtp19PKuZQSPUCtF2WSNgPTuK5/TLW7trcNDJub0PQ1ZubTVrkZEyxHGMg4p6ESRyGogtcyMOucGsyfBk4ret9PuZ76W3Jy4JDE/wA6o61pZ0+ZMSCVXzyBjBHUVaZLT3KSL8kRHXzBXcfD+cmC+tSf9XLvH48f0riVyLdW9JBXT+BHI1++j7NGzY+jj/GqRnLY2daxa+JdNuem/wDdn88f1rpK5vxj8i2Mo6pN/wDX/pXRjoKUfiZtW1pU5eq+5jqSlpK0OUKKp3GoJFeJaIjSTspfaMDA9TmpbS4FzAJQjJkkFW6gg4/pSuU4NK7J6WkzRmmSFFV4rpZZ5o1VgIiAXPQnGcCpkdZEDowKnoQeKLjaa3HUVBd3ItYPNZHcZAwgyeTip80BZ2uFFFFAgopCcAms6LV0ltmnEEuwS+WABkk5xnjtSuilCUtUaVFFV0ule8ktgj7kUMWI+XntmmJJssUUZpqOsgJRgwBxketAh9FFFABRRRQAUUUUAU4v+Qtc/wDXKP8Am9XKpxf8ha5/65R/zerlABRRRQAUUUUAFFFFABRRRQAUUUUAFFFFABRRRQAUUUUAFFFFABRRRQAUUUUAFFFFABRRRQBS1L7lv/18R/8AoVZni7i2tX7LOtaepfct/wDr4j/9Cqn4qg87RJiOTGQ4/A8/pmon8LN8M7Vo3NSQZt2Hqh/lXLjiui02cXWnQTf30BP5Vz9yhhneP+6xFWjnqLldmNJrNvrRZ22kfeYMDjoa0AaSRdy8damcbodKfLLUx44glwZAMEgKR2yK0oHJ46iqRBDMCApB6CnLcCOudnXF9jSMMUg/eIpHuKY3lqCIQAF44HFZ0t48hCIcE96qXF1dWaFbdQUJydx6ULU0ukdDLlrRR1I5qm1tF99OCeeKwxrVyyhURmboR2q/HdsjlD1Izx0oasF0zRt1Uy7gPuDH5/8A6qs1Xsm3RFj1Y1PnmuiCtE8+q7yFNa+iD5Zj7j+tY9bmipizLf3mP+FUTHcyvEvz61pKDr5mf/Hh/hXSjpXNXf8ApPjO2j6iBMn24J/qK6Ws47tnbX0hTj5fmwrn9ddLzUrKx34TeXkIOMEdB9a6CkIUckD61UldWMaU+SXNY5fTLk2dnqORuvombDNyzgdDz1xUWFXSpb5ZWluTF5Y2qRy3Xnuf5V1u0egowvTA+lTyG/1lXvb+uxylzcfZWW3aNzFb2oaOMqcM57n6e9JDDE0ukWjwsyqhkcMmck+v45PNdYVB7CjA64FHIH1lJaI5N5ZUh1O4t/MQtKsKtzhEBwSP16dKddIYk1Ce1DrD5SQx7c/vG9R69cZrqtoxjAo2jGMUcnmH1ny/rT/I5S2iS31BxPJIotrcRGQZwrN3B6DGa0fDissUwkVWMbeWsy9JFHQ/rW1gc8DmgDA4pqFiamI501Y5C+umu2u45kdna4EKYQny0z1HucGrdzaStrTQ26uEls9hJPCZbH8h0rpNq5zgUYpcncbxOyijlbWIXl3NbzyMFgkCRx7CTtXpz2B7nvVzRDDfostwrPdbzIxIPyEHAGe3Hat7AHYc0AAdABTUbCniOZNWMTUpPN1y1iCMwgRpSAMgnoP61QsfKu4ftl5cssq7iSqkbCTtGT7ZGB+NdVgZzijaOmBijl1CNe0bJGN4bjZI5hIiloz5YmXpIo6H9a2qQAAcDFLVJWVjGpPnk5BS0lLTICiiigAqG6/49Jv9xv5VNUN1/wAek3+438qACz/484P+ua/yqaobP/jzg/65r/KpqAErmNdXd4euT/dunP8A4+a6esW7g+06FfxgZJklI+ockfyqZK6Zth5ctWL8zSsHElhA45DRqf0rxq5jMV3NG3DJIykfQ16x4Zn8/RLf1QbD+Fed+LbT7H4kvFA+WRvNH/AuT+uaE7q4Tjy1JR8zIqRWKsCOo5qMU7rQJF62dWkzjknpVm9/1QLfgKq6che4Vamv2bzCuM4NS9zRbG94QjdC0g6E11F1GhXcw5+lcp4Zupo0KhQFBrrImdo8ud2faoZb0sxbWPIBUgj2q2doHvWdAzWk/wD0yY9P7prSkAIDEUjKe5RMUNtctOsfLnDH0965TxgipKir/GxcV2Tx+arLn5T1rg/FVwsuqGNDkRDb+NCKT0MZuLNxn+MV03gGNjrd7IeQsW0kepYf4Vy7H/RpR9K7b4d2xTT7q5I/1sgUfQD/AOvWsTKRa8Y/OLGEdXl/+t/WukHQVzesf6V4o0+26+X85/n/AErpaUfibNq2lKnHyb+9i0lFFaHKc1rZjki/tWzk2XNs5j/3sHGMUS3VxqE8loJPsuyNM/OVIZuSeOTjpitwWFoJvNFtEJM53bBnPrUn2aDzvO8pPNxjftGfzrPldzrVeKilbbYxLOUXz3Ec91InkyeVEBIVY7QMk465qos90mmz6q1xKyrITCpPBydoJHp3xXSrawK7usKBpPvkKMt9fWnG3hMHkmJDFjGzAxj6U+ViVeKe3b/g/ecxfCSKzlZ7zLXLJCoWUkKe5J7cdhxS3d7HAtzbRSyJDbQjYoc7nYjjnrgcV0n2WDai+THiM5QbR8p9vSh7WB2ZnhjLNgMSoycdKXIyliI/aRhRSSCfS7T7W5wnmy/N97056nn+VQLNc/Y7vVGuJWjjkJiXdw+PlGR6Z7V03kxby/lrvI2lsc49KPIi8kw+WnlEY2bRjH0o5SfrEe39XMzSIpmme5luvMyiqUD7hnqSewJ9B2rO1TUmla+jMzJ5TCKJFYr8x6scdv0rpYoo4UCRIqKOiqMAUw2luXLmCMsSGJ2jkjoabi7WFGtFTcpI5q8vwguYHnk2WsKhAHIaRiPvEjk1Im+3/s62hmYxxQmaVUP3sfzya35rSFxIwhiMjjG5lBzjpn1wags7Fo7iS5uXV55FCHaMKoHYVPK7mnt4cui/q3/DmPBcXNw+nTrM/nTM0koDHasY7Y6f/XqJryeTSpZo7qRprq48uPB5AzjHtxk8etdNHawRKyxwxoG6hVAzSi2hCooiQCP7g2j5fpT5H3J+sRv8JzEl3JGuqSPdO/lIsKAMR83cgduf61u6PbR2unxJG5cbeWLEgnuR+NWTa25QoYY9pbcRtGCfX61KAAMCmo2ZFSspxslYWlpKWrOcKKKKACiiigCnF/yFrn/rlH/N6uVTi/5C1z/1yj/m9XKACiiigAooooAKKKKACiiigAooooAKKKKACiiigAooooAKKKKACiiigAooooAKKKKACiikoAp6l9y3/wCviP8A9Cqe6hFxbSwt0dSp/EVBqX3Lf/r4j/8AQquUDTs7mD4UnP2OWxl4ltXKke2f/wBdO1uApOJgOHGD9ar6jnR/EEV+P+Pe5+SX2Pr/AJ963bqBbu2ZD3GVPoaiD6djfFR5n7RbS1+fU5cClzSyK0UjI4wynBBpEG5wB1NaHEZt0dtww/GqrnBBrT1SxYHz48kEDI+lZRwy4rKpBxZ005poruZ0nzHHuGeeaSa6kxiS1n/75q5bqSevNSSwTPwoNZpm61MhLmMMAlvNu/3atRb57kZQoemDVuK2njOXqe0iLXZY9EFNauxM3yo0UUIoA6AYp3ekFKK6DhHopdwijJY4FdKipbW4XoqL1rM0e1y32hxwOF/xqHxVfGK0WyhJM9ydoA64/wDr9KmTsrm9Ck6k1FdSv4ZU3uo3upv/ABtsT6f/AKsV01U9Jsl0/T4rdeqjLH1J61cpQVka4iop1G1t0CsbXMXF1ZWQZh5km98E/cUZIP1rZrMn0ySfUpLoz7VMJiRQORnqc0S2JotRldsQ6whkhWGFpElkMasDjOOpHsKzI9Rii1u5uWSV08xbdCDkLnqeff0q1ZaJcQTWjy3KsLZCoVV9afZ6LJGsaXEiMkcrSgKOXYk4J+maj3mdKdGF7O5NLrUKHKozxLKIWcdAx/nSDW4nupIEhkPlth3IwFHcn0FRWuiPGsUU8itDDKZVAHLHPGfpmnLozDTbyAygzXTMzPjjnoPpT94i1BaEqawstzbxJC5WcFkckdB3x6VDbayzJLPNEViMnlwgEEuc4/U5/KmwaPdRTGb7UpkW38lPl4B9fp0oXRZoraxVZlZ7V92CuFPrR7w7UFp/n5/8AfNrcS212ZIpVaBtjBOTk9CDTV1NLAR2SQXE0qxhsHkn2z3P+FEmiOY1VZwC8/nTsV+8R0AHpVq309o9QubuVw7SAInH3VFHvCfsUv6/ruRNrUXnJGkTuCxQsvbAyT7getWNP1AX6eZHGRGRkNkH8D6Gqen6Xd2Fm8Uc0JYZ2N5fJ5z8xqxpenGxaeRiu6dtxRPur9Ka5upNRUkny7mjRRS1ZzCUUtFACUUtFABRRRQAUUUUAFQ3X/HpN/uN/Kpqhuv+PSb/AHG/lQAWf/HnB/1zX+VTVDZ/8ecH/XNf5VNQAlU7BQ1vOD0M8o/8fNXKqab/AKmb/rvL/wChmgDF8OM1jqV7pcn8Lb4/p/8Aqx+tUfiFpnmW8Ooxj5ov3cn+6eh/P+dX/EkElnd2+r24O6IhZAO4/wA8flW0Ps+qacQQJIJ0wR7Gs4ae6deI961Zdd/U8ZpwNXda0ubSNRktZeQOUbsy9jVDNMwNPSJEju0ZzgVb1FNk3GDnmseFtrVoQy+a4DnkcZqWaxeljX0VZhyCoFdNbvPt+UqaxNNUBAorobWMIoNT1NnZRGzJK8W19u5uOK0M4hAPXFRYDcnqKa5OMGkYPU5rWfFEtpcSW1qinbwXPrXHmRpXZ3JLMck1Pqj772ZueXY/rVSOrWwmTRRtNmJAWdyAoHc16tpVkumaVBbDA8pPmPqepP55rlfBOjs8p1Kdf3anEQI6n1/CtrxRqH2ey+yxZM9x8qgdcd/8Kq/KrhCDqzUEVdBB1DXLzUm5VTsj/wA/QfrXT1Q0awGnadFBgb8Zc+pNX6IKyDE1FOp7uy0XyFoooqzASilooASilooASloooASloooASilooASilooASloooASilooASloooAKKKKACiiigCnF/yFrn/rlH/N6uVTi/5C1z/wBco/5vVygAooooAKKKKACiiigAooooAKKKKACiiigAooooAKKKKACiiigAooooAKKKKACiiigAooooApal9y3/AOviP/0KrlU9S+5b/wDXxH/6FVygCrqNlHqFnJbydGHB9D61laBfSQSNpN98s8PCE/xrW/WTrmkDUEWWE+XdRcxuP5Gokne6OijOLXs57P8ABkuqaf8AaV82IASj/wAeFZcMDRP+84boB71a0fWjNIbK/XybxOCDwH+ladzapcKezdjWtOcdznr0ZQdmZe1WXB+636Gue1nRrhC1xYDLdXh7MPUV05gki4kHB4yOmaMZ+X+IdPf/AD/ntW8kpI5k3Fnndtqaq+2QGNuhBrVTUlK9cn1FXfEuiWky/aVdIJz2P8f4VzAsponwyla5J0+U7KdS+xsf2gzZKqSQKsaJIZVkkc8OeR2qlFD5VtI3fYf5Vf8ADyGW2zGpdXORiqoJXFWbsaMkRjODyD0PrVvTrFrptzZEQ6n19hV+30/fEBcj325qxd3dtp1sZJmEca9AP5AVUrJ6GUISk7C3l1Dp9m00pCxoMADv6AVhaDbTalfPrF4PaFT2H+f61DDDc+JrwXFwGisIz8if3v8APrXVIixoEQBVAwAKxXvu/Q9CVsPBwXxPfy8h1FLRWhxBSUtFACUtFFACUUtFACUUtFACUUtFACUUtFABRRRQAUUUUAFFFFABRRRQAUUUUAFQ3X/HpN/uN/Kpqhuv+PSb/cb+VABZ/wDHnB/1zX+VTVDZ/wDHnB/1zX+VTUAFU9N/1M3/AF3l/wDQzVyqem/6mb/rvL/6GaAJ54UuIXikAZHGCDXM6dcPoGotp12x+yyHMMh6DNdVVHVdNh1O1MMowRyrDqpqJRb1W50UKijeE/hf9XIde0WDW7Lynwsq8xSY5U/4V5bqGn3Om3bW10hR1/Ij1Fd9p+qz6RONP1bIQf6ubtj/AAra1HTbLWLTy7lA6nlXU8r7g0JqQqlKVJ67dzyAHpVuI5AI6itfVvBd/Ys0lpm7gByNo+cD3Hf8Kx4lZHKupU9wRg0NCizoNHulRMOcGuqtrmMqBuBrjdMhEsgDV11tarGgIFZM23Wpc3ktkdKcw+Rm9qWOPcBUlwjfZpAilm2nAHc0JGTkjynUEeO4ZXGGyc1q+GPDkuqyiacFLNTy3Qv7D/Guoj8KW89xDcXxL7I1UxDoSPU1r3l7a6XahpSsaLwqKOvsBWtrLUnWTtEW5uLfS7Eu2I4oxhVH6AVh6HazanftrF4CBnEKH09ait7e68S3a3N2DHYofkTpu/z611SIsaBEAVVGAB2qV77v0OiTWHg4L4nv5eQ6iilrU4gooooAKKKKACiiigAooooAKKKKACiiigAooooAKKKKACiiigAooooAKKKKACiiigCnF/yFrn/rlH/N6uVTi/5C1z/1yj/m9XKACiiigAooooAKKKKACiiigAooooAKKKKACiiigAooooAKKKKACiiigAooooAKKKKACiiigClqX3Lf/r4j/wDQqu1Wv4mltW2DLoQ6j1IOcfpUkEyXEKyxnKsMigCSilpKAM3VtGt9TQFspMv3ZF6isqPUtR0RhDqkZntxws6cn8a6emuiupV1BB6gioceqOiFe0eSauv62K1nqNpfput5lf1GeR9RUzW8bkHGCO4rIvPDFnNJ5tuXtpOuYzx+VVhZ+IrE4t7pLqMdBJ1/X/GhTlHdFOjRqfBK3k/8ye48MRzzNK15MWY5O4A0v/CMwnAadto7AcfzqD+0vEMX+s01H91P/wBej+19cbhdKx9c1XtuhP1KW6a+9F2Pw5Yqu2TzJR3DNj+VX4ILWwgCQpHBEo6DgCsIzeJ7jhIYbcHuccfqaRPDVzdnfql/JIf7inj9f8KjmfRF+witak18tSe/8TQRt5NgpupzwAo4z/X8KgtdEu9SuBd605PPywg8Ctqx0y0sFxbQqp7t1J/GrlHK3rIHXjTVqKt59f8AgDURY0CoAqgYAHanUUVocgtFJS0AFFFFABRRRQAUUUUAFFFFABRRRQAUUUUAFFFFABRRRQAUUUUAFFFFABRRRQAVDdf8ek3+438qmqpqMmLcwpzJP+7QfXqfwHNAEtn/AMecH/XNf5VNTUUIiqOijAp1ABVPTf8AUzf9d5f/AEM1cqlbMIbua3YY3sZUP94Hr+R/mKALlFLSUAVb6wt9QgMNym5ex7g+oNc8bfVvD7E2pN3Z9dh6j/PtXV0VEop6m9KvKC5Xquxj2HiSwvMK8nkSH+GTj9elX7izs7wfv4Ipc9yoJ/Oq9/odhf5MsIV/76cGslvDV5andp2pSJjor5/p/hSvJbq5py0J6xlyvz/zNNPD+nxSb4Y3jPoHJH61eFrGBjJrngnimHjfFMPU4/8ArUvneKDx5MI9+P8AGlzLsV9XfSa+86RUVBwKjnuYLaMvPKkajuxxXOmy8S3XEt2kKHrtOMfkP61LD4TiZg97dS3Dd+cD/GnzPoifYUo/HU+7ULzxOJJPs+lQtcSngNg4H4U2y8Pz3c4u9ZkMr5yIs8D6/wCFbtrZW1nHst4VjX2HX8asUcjesgeIjBctFW8+oiqEUKoAA4AFLRRWhyBS0UUAFFFFABRRRQAUUUUAFFFFABRRRQAUUUUAFFFFABRRRQAUUUUAFFFFABRRRQAUUUhIAyelAFSH/kLXP/XKP+b1cqlYnzpJroA7ZSAme6jofxJNXaACiiigAooooAKKKKACiiigAooooAKKKKACiiigAooooAKKKKACiiigAooooAKKKKACiiigAqnJbSxStLZsoLnLRv8AdY+vsauUUAUxdXAHz2Euf9l1I/mKX7XN/wA+E/5p/wDFVbooAqfa5v8Anwn/ADT/AOKo+1zf8+E/5p/8VVuigCp9rm/58J/zT/4qj7XN/wA+E/5p/wDFVapaAKn2ub/nwn/NP/iqPtU3/PhP+af/ABVW6KAKn2ub/nwn/NP/AIqj7XN/z4T/AJp/8VVqloAqfa5v+fCf80/+Ko+1zf8APhP+af8AxVW6KAKn2ub/AJ8J/wA0/wDiqPtc3/PhP+af/FVbooAqfa5v+fCf80/+Ko+1zf8APhP+af8AxVW6KAKn2ub/AJ8J/wA0/wDiqPtc3/PhP+af/FVbooAqfa5v+fCf80/+Ko+1zf8APhP+af8AxVW6KAKn2ub/AJ8J/wA0/wDiqPtc3/PhP+af/FVbooAqfa5v+fCf80/+Ko+1zf8APhP+af8AxVW6KAKn2ub/AJ8J/wA0/wDiqPtc3/PhP+af/FVbooAqfa5v+fCf80/+Ko+1zf8APhP+af8AxVW6KAKn2ub/AJ8J/wA0/wDiqPtc3/PhP+af/FVbooAqfa5v+fCf80/+Ko+1zf8APhP+af8AxVW6KAKn2ub/AJ8J/wA0/wDiqPtc3/PhP+af/FVbooAqfa5v+fCf80/+Ko+1zf8APhP+af8AxVW6KAKn2ub/AJ8J/wA0/wDiqPtc3/PhP+af/FVbooApG4u34isyp/vSuAB+WafBbGORppn8yZhjdjAUegHYVaooAKKKKACoLm3S4QKxKspyrqcFT6ip6KAKXmX0J2vAtwvZ42Cn8Qf8aX7Vcf8APhL/AN9p/jVyigCn9quP+fCX/vtP8aPtVx/z4S/99p/jVyigCn9quP8Anwl/77T/ABo+1XH/AD4S/wDfaf41bpaAKf2q4/58Jf8AvtP8aPtVx/z4S/8Afaf41booAqfarj/nwl/77T/Gj7Vcf8+Ev/faf41bpaAKf2q4/wCfCX/vtP8AGj7Vcf8APhL/AN9p/jVyigCn9quP+fCX/vtP8aPtVx/z4S/99p/jVyigCn9quP8Anwl/77T/ABo+1XH/AD4S/wDfaf41cooAp/arj/nwl/77T/Gj7Vcf8+Ev/faf41cooAp/arj/AJ8Jf++0/wAaPtVx/wA+Ev8A32n+NXKKAKf2q4/58Jf++0/xo+1XH/PhL/32n+NXKKAKf2q4/wCfCX/vtP8AGj7Vcf8APhL/AN9p/jVyigCn9quP+fCX/vtP8aPtVx/z4S/99p/jVyigCn9quP8Anwl/77T/ABo+1XH/AD4S/wDfaf41cooAp/arj/nwl/77T/Gj7Vcf8+Ev/faf41cooAp/arj/AJ8Jf++0/wAaPtVx/wA+Ev8A32n+NXKKAKf2q4/58Jf++0/xo+1XH/PhL/32n+NXKKAKf2q4/wCfCX/vtP8AGj7Vcf8APhL/AN9p/jVyigCn9quP+fCX/vtP8aPtVx/z4S/99p/jVyigCn9que1hLn3dP8aaYLi7GLvbHFn/AFUbZLf7x/oKvUUANAAAAGAKdRRQAUUUUAFFFFABRRRQAUUUUAFFFFABRRRQAUUUUAFFFFABRRRQAUUUUAFFFFABRRRQAUUUUAFRTTxW8e+aRUX1JouJVggeVuQozgd/aoLa2O4XFyA1w3OOoj9h/jQAovoyMiOcj18lv8KX7cn/ADyuP+/Lf4VZooArfbk/55XH/flv8KPtyf8APK4/78t/hVmigCt9uT/nlcf9+W/wo+3J/wA8rj/vy3+FOuLu3tE33EyRr6scVk3HivTojiIyTt6Iv+OKlyS3NIUalT4Vc1Ptyf8APK4/78t/hR9uT/nlcf8Aflv8Kxv+Eju5OYdHuGXsTn/Cj/hINRX7+jTfgT/hS50a/Vavl96Nn7cn/PK4/wC/Lf4Ufbk/55XH/flv8KyI/FlqHCXVvPA3+0ucf1/StO01WxvTi3uEZv7ucH8jTUovYidCpDWUST7cn/PK4/78t/hR9uT/AJ5XH/flv8Ks0VRiVvtyf88rj/vy3+FH25P+eVx/35b/AAqzRQBW+3J/zyuP+/Lf4Ufbk/55XH/flv8ACrVFAFX7cn/PK4/78t/hR9uT/nlcf9+W/wAKtUUAVftyf88rj/vy3+FH25P+eVx/35b/AAq1RQBV+3J/zyuP+/Lf4Ufbk/55XH/flv8ACrVFAFX7cn/PK4/78t/hR9uT/nlcf9+W/wAKtUUAVftyf88rj/vy3+FH25P+eVx/35b/AAq1RQBV+3J/zyuP+/Lf4Ufbk/55XH/flv8ACrVFAFX7cn/PK4/78t/hR9uT/nlcf9+W/wAKtUUAVftyf88rj/vy3+FH25P+eVx/35b/AAq1RQBV+3J/zyuP+/Lf4Ufbk/55XH/flv8ACrVFAFX7cn/PK4/78t/hR9uT/nlcf9+W/wAKtUUAVftyf88rj/vy3+FH25P+eVx/35b/AAq1RQBUOoQJ/rPMiH96SNlH54qyCGAIOQehFKQCCCMiqLL/AGfKskfFs7BXTshPRh7Z60AX6KKKACkpaoyhr25aDJFvFjzMHG9v7v09aAH/ANoQFisZeUqcHy0LAH6jil+2r/zwuP8Av0asIixqFRQqjgADAFOoAq/bV/54XH/fo0fbV/54XH/fo1ZooArfbV/54XH/AH6NH21f+eFx/wB+jTrm7gtE33EqRr6scVkz+KrJW2WyS3D+iLUuSW5rCjUqfCjU+2r/AM8Lj/v0aPtq/wDPC4/79Gsb+3dTl5h0eQD/AGyR/Sj+19bX72kHHs1LnRr9VqeX3o2ftq/88Lj/AL9Gj7av/PC4/wC/RrEPieaA/wCmaZPEvdh/9cCr9r4i025wBcCNj2kG3/61CnFkyw1WKvbTy1Ln21f+eFx/36NH21f+eFx/36NWAQwBBBFLVnOVvtq/88Lj/v0aPtq/88Lj/v0as0tAFX7av/PC4/79Gj7av/PC4/79GrVFAFX7av8AzwuP+/Ro+2r/AM8Lj/v0atUUAVftq/8APC4/79Gj7av/ADwuP+/Rq1RQBV+2r/zwuP8Av0aPtq/88Lj/AL9GrVFAFX7av/PC4/79Gj7av/PC4/79GrVFAFX7av8AzwuP+/Ro+2r/AM8Lj/v0atUUAVftq/8APC4/79Gj7av/ADwuP+/Rq1RQBV+2r/zwuP8Av0aPtq/88Lj/AL9GrVFAFX7av/PC4/79Gj7av/PC4/79GrVFAFX7av8AzwuP+/Ro+2r/AM8Lj/v0atUUAVftq/8APC4/79Gj7av/ADwuP+/Rq1RQBV+2r/zwuP8Av0aPtq/88Lj/AL9GrVFAFX7aveG4/wC/Rp8F1DcFhE+WX7ykYI+oNT1WubVZwGBKTL9yReo/xHtQBZoqvZztPEfMXZKhKuvoR/Tv+NWKACiiigAooooAKKKKACiiigAooooAKKKKACiiigAooooAKKKKACiiigAooooAKKKKACiiigClqXK2ydmuEB/n/SrlU9R62n/Xwv8AI1coAKKKp6nqMGm2xmnPsqjqx9KTdhxi5OyJrm5htIWlnkCIvUmsCTV9R1Z2i0iExxA4M78fl/nNMtNOutdmF7qZZLcHMUAPGPeujRIraIKiqiDgADFRrLyR1P2dDT4pfgv8zFtvDEPmCbUJpLuXvuJArXhtLW0B8mGOIY5IUCo5rttp8sY9zWXqt/FFaSiaX5ipABNNWWxlOtUqfEzX+3WYzi4iOODhgagOt6WAS19AoBxktjmvN01j7OGSNQQTnmqVxMJ0ZSMAktx6mi5nY9dSS0voz5bw3EffaQwrPvPDen3XKRmB+zRcfp0ryiNZIW8y3nZJB0KHB/OtvTPGWr6awW4b7XD/AHZev4NTaT3LhOcNYux1xXWtEJKsb+0HY/eUfz/nWtpmr2upx5hfDgfNG3DCoND8Q2Wtw5hYxyj70T9R9PWotV0ETSfa9Pb7PdryCvAb61NnHbY2U6dbSpo+/wDmblFY2i6ybt2tLxfKvI+Cp43e4rZq076o56lOVOXLIWiiimQFFFFABRRRQAUUUUAFFFFABRRRQAUUUUAFFFFABRRRQAUUUUAFFFFABRRRQAVWvwGsLgH/AJ5t/KrNV77/AI8bj/rm38qAJYjuiQnuoNPqOH/UR/7o/lUlABVLTObZ2PVppCf++jV2qel/8eh/66yf+hmgC3RRVe8u4bK3aedtqL+tD0Gk5OyJJpo4ImkldURRksT0rAk1e+1SRodHi2xg4Nw4wPwpsFpc+IZhc326GyBzHAD973NdAqw2kGFCxxoOg4AFZ6y9DqtChvrL8F/mY1t4ahMgm1CaS7l/2zx+VbENtBbLiGJI1/2QBWDfeJ1DmO1Ax03msK/1mRxnzmLfWmrLYynUqT+Jnfl0AyWUD61H9rts486PP+9Xmv8Aas8n+skYj6037U4+ZHJHv2qtTKyPTw0cg4KtVG80PT7xT5luqsf4kG0/pXHWWrOCAxOR6GugsdZbAy+9fQ9alu+jRcZShrFkL6VqmjnzNMuDPCOsL/5/wq/pPiCC+byJl8i5BwY27n2rTguI7hAyNWfq+hwaku8furgfdkX+vrS5WtYnQq0KulZa9/8APua1Fc3pOr3FpdDTdWysg4SU9G9Of610lVGSkjCrSlSdmFLSUVRkLRRRQAUUUUAFFFFABRRRQAUUUUAFFFFABRRRQAUUUUAFFFFABRRRQAUUUUAFFFFAFO341G7HbCN+OCP6CrlU4P8AkJ3f+5H/AOzVcoAKKKKACiiigAooooAKKKKACiiigAooooAKKKKACiiigAooooAKKKKACiiigAooooAKKKKAKWo9bT/r4X+Rq5VPUetp/wBfC/yNXKAIrm4jtbd5pm2ogyTXOabbSa9fHUr0EWyHEMR6Gna5I+q6rDpEJIjUh5mH+f8AJIroY0jtLdUQBY0XAArP4n5I7F+4p3XxS/Bf8EWWVYUz37CqLyNI25jTZJDK5Y//AKqp6ldC0s3kPXoBTbOSxQ1zV0tYikD/ALzocdq5G5uprokuzEn1OatmNruXdgnuTUbxbegxUXsaxjczBbHqaSSLHTNXShz7UrIMUuYvkMvIXjHNJ5pwVbkelTzx5bpiq5TmrTuZNWL2nyeRzE5Vw24EHBFd/wCG/EgvdtnesBcdEfs/t9a80V8H5RyKvRyHCupww5BHY1SZDXU9I17SDdoLq1+S8h5RhwW9qm0LVBqVqd423EfyyL6H1qDwxrP9q2O2Uj7TDgOP7w7NVPVo20XWItThX9xMdkyj/P4/hUv3XzI6qT9tH2T36f5HT0U1GDqGU5BGQadWhyC1ieL3kh8O3VxDLJFLEAUZGKkfMB2rbrJ8SWNzqWjT2Vose+YAFpHKhcEHsDnpQBLoQP8AY1pIzu7yRK7M7FiSQM9apSeKrSO1vbhra62WcvlSjauQ3/fXSn2sGsQ2FrZCO2jEaojzJMWO0YzgFRyQKyb3w5qkqaxbQtbeTfziZXdiGHOSMYoA3Z9ZRJ0t7e2mubhofOMce0FE9SSQPwq1E6X9gkm2REmQMASVYA89jwawzpWrWeuJqNkLaUSwLDPHI5UAjGCDj2roHM62+VRHmx03FVJ+vNAHnNrqV3LoCvb6ldSax9q2xxLKWLLx1XpjrzXWT+KrO1crMrMInWKeRCu1HPUYzkgeoFL4S0q90awe0u1hOZGkDxyE9ccYIHpVfT9F1DTtTvPLhspra4mMyzS53xk9sY5/OgC9/wAJFaHUpbCOG6knidUcLFwNx6/Qevv3pkXiexmupYUiucQuUlkMeFTAJJbngcUmmade2uv6lezJD5N4V27ZCWXaMDIx3qDTdDu0j1iG8EKJqLMwaNyxXIxg5A9aALEXia2ke0LwTxQXjlIJ2A2ufpnIz2yKTSdcm1HVr62NnKkVu4jDcfKQDktz37YzVCHw/fy2ulWN0IVh06YSGVXJMgH3QBjj3q/o+m3un6vqcsnktbXcvmqwY7h7Yx/WgDdooooAKKKKACiiigAooooAKKKKACq99/x43H/XNv5VYqvff8eNx/1zb+VAEkP+oj/3R/KpKjh/1Ef+6P5VJQAVT0v/AI9D/wBdZP8A0M1bqppf/Hof+usn/oZoAsuyxozscKBkk1zlvG3iLUDczAjT4DiJD/y0PrU/iGeS4kh0q2YiS4P7wj+FO9bFrbx2lskMS7UQYAqH7zsdUX7GHN9p7eSJeFHHAFch4p1gsDbxNhAeSO9dDqt19ntWYdTwK831GYzXRz0FPd2OddxLdJbmXCZ9zVqfTHAyDmtLTbUW9oHYfM3NSMwNQ5a6GqiranNvbSRt0poJWt6VVbtWTeRhG+tXGVyJRsQ7ijBl4rRt5ztEiHH94D+dZ55izUlnJskwfunrTauQjq9PvDEwdTwT8wrpraYTIDnmuHsZNsm09PumugsbgxbSTwDg1C0KauXNa0mLVLUqcLMvKP6H0+lUvDmqSSbtPvSRdQ8DPVgK3gQRmub8T2kltNFq9r8skRAf3H+eKJKz5kdNCSqL2M/l5P8A4J0tFV7G6S8s4riM/K65+lWK0vc5GnF2YUtJS0CK95c/Y7WS4MUkqxjcyx4zjueSKyIvFdk8FrcPb3UVtcv5cczou0tkjBwxI6HtWrqf/IMu/wDri/8A6Ca89jEtr4S0a9aQXUaXHyWTrwzbm5BHJP1z1oA9MqlZagLy5uoRbzxfZn2bpFwH919awDHd3vi+7s/7RuoYEgSXYjdCSDj6VUS9vktPE5S9kL28gWJ5X+4OenoaAO0dtkbNgttBOFGSfpVSy1KO606O8eOS2RzjbMNrA5wOPc/zrntKS4nuLqf7RcJbpaLtVpyWEm35iBk/r36VmPK934c8PS3U8rvJegO5kIyNze//AOqgDvjNGsyxFwJHBZV7kDGT+oqSuT+z248dxxmaXYNPDLmduW8z1zz06VV0ie61ci7k1RbWeK9PmRM5ztzgR7c4x+FAHX3dzDZ20lxcyCOKMZZj2rMbxARaG9GmXps9u7zcJnb/AHtu7OPwqh8Q4p5PDmYVLJHMrygf3ef64rZt9Q0+80wTrNCbV0+bcwAAxyD6UAVbnxFDb30FobO7kluV3w7FQhxjPHzfzqfTdbs9SguJYy8RtmKzJMNrRkev5GsHxAsp8WaGli8ccnky+UzLuUfKccelUNPH2jwjrkcYf+1mdmu1P3ic84HpjP60AdN/wkKPateW9jdz2SZzOgUAgdSATkj8Klm8QWEWnQXqSNNHcMEhWMfM7Htg9PxqpoFxbnwXbybl8qO2If2IBzXPaNo8V74VsrW9mktpp7h5bRwPunGf1wTQB2VjqRurqW1ltJ7aaJVcrJtIIOcEEE+hq/XLeF7vUU1a+0rUZEuXtFXbcgfMQegJ/H+ddTQAUUUUAFFFFABRRRQBTg/5Cd3/ALkf/s1XKpwf8hO7/wByP/2arlABRRRQAUUUUAFFFFABRRRQAUUUUAFFFFABRRRQAUUUUAFFFFABRRRQAUUUUAFFFFABSUtFAFLUetp/18L/ACNTXU621rJM/wB2NSx/CodR62n/AF8L/I1neLrgw6OY16zOE/Dr/Spk7K5pRh7Soo9yLwpbtJHPqM/Mtw5wfbP+fyrVvpMsIx25NP0y3+yadBB/cQA/XvVWRt8jN6mpStGxVefPUchorC12dZHEHPyjJrdFYOqQ/wDEwIIOHAOaRCJLTTBFpqyv95+cDtWZdQLuJxXRSPiAR54FYl1jcamp5G1LzMqRAvaqrk1emGaqOvNZI3KkvNVZVw1XJFxVWcHGa1izGaIDhW9Ktw8xDHNU8bjxVu2yinNaGDWhraDfPpmqRXGD5edsg9VPX/H8K9G1O0XUNOlgOPnXKn0PY15T5lem+Gbw32h28jHLqNjfUcfyxVb6MmMnFpoh8KXbT6X5Mh/eW7FDnrjt/h+Fbdc1poNj4svLYf6udfMH16/1NdLUwehviopVLrZ6/eFLSUVZzi0UlFAC0UlFAC0UlFAC0UlFAC0UlLQAUUlFAC0UUUAFFFFABRRRQAUUUUAFV77/AI8bj/rm38qsVXvv+PG4/wCubfyoAkh/1Ef+6P5U+mQ/6iP/AHR/KpKAEqnphxZsT2kk/wDQzVysWe4+y+HbqUHBDSgfUuQP50m7K5UI80lHuQ6CpvtQvNUccM3lxf7o/wAit5j2qhoFv9m0a2TuU3H6nmroO7mpjojWvJSqO2y0Oc8UXBUbAegrhy2+ce5ArqvFzFJW5+9XO6TGJtUhVvug7j9BzRHqZvodNI0UcflmRdw4xmqhIPQ1nXdxbtKSEcqTwx71ZtSHQ7DkCoaNUyVhxWZf8kVcnJ6bsVnyruP38n61UUKRCRiIimxNhgfSp0XK4aq2NsmO1aIxaNu3blX9sf4VtwNvhbB6rXO2b5gPqta1hL+768BsfgazkWjrrCTzbSNj1xg0+6gS5t5IZBlXUgiqmkt+5Kds8VoVS1RF7O6OZ8JTNBJd6bKfnhclQfTOD/n3rpq5a4H2LxrFIOFuF5/LH9BXU1NPa3Y6sWk5KovtK4UtFFaHIRXFvFcwtFPGskbdVYZBqtBo+nW0iyQWMEbr91ljGR9PSrtFAFVdOs0uzdLbxi4PWQD5j+NUdR0GCaxmhsobeB5iPMJTIkAOSD9fXrWxRQBztn4WtYtQS6a2t4FSNkMMJJD5/vE/yxWodH04232Y2UBg3bxHsG0H1xV6igCq2mWLzQzNaQmSEbY2KDKDsBTU0qwS9N4tnCLknJk2Ddn1q5RQAjqrqVZQykYIIyDWdFoGkwzedHp1ssgOQQg4NaVFAFObSrCe4+0TWkTzdnZeR+NOXTbJbs3S2sSzscmQLhj+NWqKAKB0XTSzN9ih+Y7mG3gn1I6VPd2FreoiXUCSqhyoYfdPtViigCC1srayRltYEiDHLbR1PqfWrFFJQAtFJRQAtFJRQAtFFFAFOD/kJ3f+5H/7NVyqcH/ITu/9yP8A9mq5QAUUUUAFFFFABRRRQAUUUUAFFFFABRRRQAUUUUAFFFFABRRRQAUUUUAFFFFABRRRQAUUUUAUtR62n/Xwv8jWP4s+e402Hs0vP6f41saj1tP+vhf5GsbxTxqOlN2Eh/mtRU+E6sH/ABl8/wAjon4hP+7WZWnJ/qW/3azsUSOYSqWqx5t/MH3kOavgUNGrqVcZU8EVI0Y7sZEDryCKzLkEE5qzrCJbAxq7BAeFU81hvM8EwWYyBT6Hdis5K50Qdiw4DDJNU7gOPurgH+JjgVZuP3ce8NkdDjkVUjuPPuCZ8P6bjxUpGjZXKMxP7wMfQVGRtB45q8ttFExdM89xVaUDtVXJa0M8LsY1YUfJnpmk2fPz0rVtNKnuoRIoAUngk1otzKWkTMwa77wE5OlTof4Zv5gVz6aFt/1s6L9K6vwraR2trMI2LBn5P4Voc5Xvf3fjOyYfxxkH8mrpK5rVPm8X6cB2XP8AOulqIbs68R8MPT9WFZmvXs1hYiWBlEhcKFZc7s1p1g6tG97qlnE0EjWsTFpG2EgntVSemhnQSc1zbIlsb+6fVmtJGjmiWMM0iLjY3p1NaBvrfe0azx+YATjPp1rDsY7yzsL+zjgkWQFzA4Xgj6+tM+xy/wBiO0VrOboxiFTJjOCecAdB7moUnY6J0oOW/Zf8E1NJvZJdPF1fSovmsSgxjC9v5ZqW41a0ht0mWVZBI21Np+8c4rHuYb6C5Pk2rsIrXZCRyEY8H8akgtLpLrS4vsrCK3jLMc8BjxyfX/GjmewOlTb5mzW+0s98EilhMKpukGfmGen0FSpe20m/ZOh2DLfN0Hr9K56azu3tNSlW2dDPMBhR8zRg4OB+dSXtjPNFeXEdu371FghjxztB6kdqfMyfYwf2v60/z/A3EvrV3RFnjLOu5QG6j1p8NzDOSIpFcgAnB7Hoa5+Gxa1vJ2azkkgihWEEDl8/ePqf/rVf0C3nt4JUk3eUGxCXGG2dgaak2yKlKEU2maE93b23+vmROM8ntSfbbbOPPTITefm6L6/Sucng1CZ7qNrWRvPuQrOe8Y7D24/Wrtxpks2tFo4xHBJbbJWHu3IHqcClzPsP2MEleRrPe20aqzzoFYAqSeoPSla7t0lETSoHJwBnnPpWDY2MrX1ylxbTFBICmcCPao+X6/SregJN9m2XVo6yh2d5JAOWz1Hrx3pqTYp0oRTadzapaSlqzmCiiigAooooAKKKKACq99/x43H/AFzb+VWKr33/AB43H/XNv5UASQ/6iP8A3R/Kn0yH/UR/7o/lT6ACuY1pseHSn9+5Zf8Ax8/4V09cvrQ/4kCN6Xbf+htUT+FnRhf40fU6WIbYVA7LUML8YOMY4qZeYh/u1Wx8o+Tt1ok7GW5xni5me/P0FVvD9qogmu2GWz5ag9vWtLxDas87MV5K4/KodHIi0Ujv5p/pU82hSWpFPZiVydi8+lWY7RbWPYB8x5NMjlMlwiBwvPJNXQwlmepuzQxbu2ZnPJx7VUktGDblwMela0jFZirrj0pxjDjAquZi5bmb5LbckfXFUbtNriuhgh+VkYYI6ZrFv0DSHb2q47mcloLYPyQe4q/Yy7dyk9eKz7VejVJAxMzoOueKbVyUdfoV0WnMTeldDWB4egLJ5ki4bPXv/nmt+hCZy/ij91q+mTDqH/kwrqB0Fct4u+a/01B1L/1FdSOgqI/Ezrr/AMGm/X8xaSlpK0OMQnAyapHV7Ebs3CgKdrEg4U+/pVm4mW3t5JXOFRSxrj7NJLhIbS4Iji1F2mZwMk4Odvt0qJSa2OmhRVRNy6HaAhgCDkGoZLyCO5jt3f8AeyZ2rgnNZV1e3D3EljpoKtAqjdtBGT7njAH41Xe88q+u76UeYbRFgQDgM56/rihzCOHb3/rsdJUc0qQRNJKwVFGWJ7CsMX90t1deZcgx28G6QKowHPYfT3qBJLqKwtVaVZZb+QFw6g4BGTx9MdaOcFhn1Z0qOsiK6HKsMgjuKdXO3Oq3LQzTWzBEinWGNMA+acjP/wBbHpTbzV75ZL/ySgSHaiHGfmPb3NDmkCw03t/W3+Z0lFYct7dxajb2s0vlrIq7ZFUFZG/iB9PbFXNSvmtmggiA864bapPRQOSfyp8yM3RldLuaFFc02o366Ve3kdwJFSTbEzKOgOCePf8AlU02r3CTYQBkncJAQuTwMsfelzo0+rTN+gnA5rDgu75p47GWTbM4aVmIGUjzgDjjNX5ZZLLSpJbiUSPGhJfGM+lNSM3SaaVya2u4brf5D7wjbWIB6+lT1zNpczWlrb2FurG5eMzSELkgk8Dnjr3PpWu8tza6M8twwe4jiLMVHBOKFK5VSjyvRk0t9bxSGNpMyAZKqpYj6gdKkt54rmESwuHQ9CKzPDaINISdmDSTEvI5PJOe9SXk6WcS2lop3tk/IC2xT1b/AApKWlwlSXM4LdF+KeOZnWNwxjba2Ox64/Wpaw/CgB06VxnDzMeetblVF3VyKsPZzcewUtJS0zMpwf8AITu/9yP/ANmq5VOD/kJ3f+5H/wCzVcoAKKKKACiiigAooooAKKKKACiiigAooooAKKKKACiiigAooooAKKKKACiiigAooooAKSlpKAKeo9bT/r4X+RrH8ZKUt7W4HWOX/wCv/StjUetp/wBfC/yNQ+ILX7Xo9xGBlgu5fqOaiavFm+GnyVYtl6J1mgVlOVdQQfXiqW3BxUHhe6Fzo0Qzlov3Z/Dp+mKvTJiQnseaN1cipBwm4voQgU4ClApQKRBj6vZlmFwgyw4wa5u4iLyHcNvqMV29ym+EqOp6Vx+ozPG5U5yDWU9Dppa6BcWwGm5AxisFAqSZIOPatwT7rDyyOe/vWLKG3Hb0pGnQuDYycHNVZlw1RpId2ASfpVhxlRnrS2Y27oqHpXQWV3bJaorYJA7vXOyHBxVCfcrZ7VtA5pq53QvoR9xIx75zXUaFltOWTOd7EjjHt/SvILQS3NxHBEC0kjBVA7k17NbQx6dp0cIwI4IwM/Qda0MuXsYjEXHjdQORBHz7cf8A166WuZ8KIbm7vdRccyPtX6Zyf6flXTVFPa504vSah2SQVFNPDAm6aRUX1Y4qWsbVtt1qdhZYyAxmf6Dp+tW3ZGFOPNKzNXzY/N8oOvmY3bc849cVJWPdmLTr17tgHnuSsUYJxgAc/h3/ACqE6xexLCJbZd88xVMZBKDvjrn/AOtS5rbmioylZxN6isAa5cCxlunhVUE/lBlywVe7H1qSbWJkQQxKktz5fmZQEqeflwOvP6UcyD6vM2WdFZVZgCxwAT1p1YE9832xXurRc2cHnOwbJViMYH606PWLkyktHGYxB57YyNueik/5+lLmQewlbQ3aKwbXXLiaa1EkKRpKjSOxP3VHf+XNPTWLiZhPFAptQjOxOQQB056c+lPnQPD1FubdFc9Dr9zI1rm2QCZGdsk8AdPw96lh1yRrO2aSNVnudxVRkhVHf1NLnQ3hqi6f1/SNyisL+2LyN7SKa2RZZVZ3GcbQP5dutRPql5dWNmIwkUt5IRxnhB3H4Uc6D6tP+v68joqKbHu2DfjdjnHSnVZzi0UUUAFFFFABRRRQAVXvv+PG4/65t/KrFV77/jxuP+ubfyoAkh/1Ef8Auj+VSVHD/qI/90fyqSgBK57UoTN4YuQBysjv+TkmuhqhZRCbTZY26O8oP/fTUmrqxdOXJNS7EmmTi5023m674wT9cc1ORhcD6VjeFZitpLZScSWshUj2J/8A11tMQGGaUXdXKrR5KjRn6paCYBsZOGH6VzgtjDpg2/xEnj1rtGUMuCMism/0/ZZy+XyB8wH86loUZanIxFRlnbBqTz2Y4EnHqDVlkEVvsYcvyao/Z4y2SKlGw9wcZzmpraXJHrTRaxMmFHPrS2ibCc9aYjQkKtExHUDrXOznDtnn1rfY7YDmueu3Vrk7Puj071UTORLbxHaAoySeK39M8OOzLcTHaH+YDvVDw9PCNQiEke/J2L7E9670AAACqszO/YbFEsQwoxT6WkJwCTTEctq/+k+LLGAc+Xhj7ck/0rqR0rlNBB1HxFd6ieUTKqf0H6D9a6us6et2dmL93lp9l/wRaSiitDjILu1iu4TDNuKN1AJGfyqu+kWjpAjI2IP9WQ5BX8av0UrJlqco6JlJdLtVumuAreY+N3znDY6EjoaY2jWLQzRmH5Zm3ucnJOc9a0KKLIPaz7mf/YtjsmXyf9cAHO45I+v4VJ/ZdnugPkj9xnyxk4GauUUcqH7Wb6lOLS7SKUyLHzvMgBJIDHqQKY2j2ToVaIlTL5pG48t6mr9FFkL2k97lNNNtklWTaxKtuUFiQp9h2p13p9tevE9wm4xHK84q1RRZB7SV73KKaTZpZtarF+6c5YZOTznk0+5021ufJ8xCPJPybGK7fyq3RRZB7Sd73KL6TZyTJKYyGRdgwxGR6H1/Gp7q1hu7Y28y5iOMqDjpU9FFkLnlo77FFtIs2mWXyyrKuz5WIBHoQOtXGRWQowBUjBFOoosDnJ7szYdEsoMhFk2Zz5ZkYpn6ZxU6afAjTMu/dNgOd5ycfyq3RRZDdSb3ZVsrCCwjMdurKhOcFiatUUULQlycndhS0lLTEU4P+Qnd/wC5H/7NVyqcH/ITu/8Acj/9mq5QAUUUUAFFFFABRRRQAUUUUAFFFFABRRRQAUUUUAFFFFABRRRQAUUUUAFFFFABRRRQAUUUUAUtR62n/Xwv8jVwjIIPeqeo9bT/AK+F/kau0Aclp7DRPEc1k5229wcpnoPT+orqZV3r7isnxJpZv7MSQj/SIfmTHU+opfDurDUbTy5Ti4i4cHv71lH3XynbWXtqarLdaP8AzLoFOAqSRP4h+NMFVaxxjHHT61g69poYGdeATz7Gt9/4frWX4llWHSXZjj5hUyV0XBtPQ5qC3AQq7MDVC7iQMR8341JYasss3k3JAY/cY/yNT3rKxxWTVjpT1sZYQIOKa8nFOl4yBUarnk0wb6IhcE5JqEKGyD3q1IODV7w/oM2sXWMMlsh/eSY/Qe9UtSHpuafgHQt102qSr+7jysIPdu5/DpXQ+LL/AMmzFnEczXB24HXHf/CtSR7bSdP6COCFcAD+VYGhwS6vqj6tdL+7U4hU/wCe386uT+yisPFJutLZfmbukWQ0/TorcfeAyx9SetXaKKtKyscspOUnJ9Qqn/Z8f9pG+LuZNmwDPAFXKKBKTWxSv9OS9kgk814pIGJVkx369aR9MjkuYp2kkLxIVXJBxnqfrV6iiyKVSSVrmUmiJHarbR3MyxBWVlJBDZ69R1p0WjQw3QmhlljXYIyinggdOetadFLlRXtp9zFvrR7Vp5rcTSSXTYdx83ljGMhe9QabYXMtncWVwdtqwASVY/LdvXIIroaKXKrlKvJR5TNOjW5mdy0mGi8kKDgKuKRNIVdOaya5maNl2ZyMgeg4rTop8qI9rPuZj6LA/mkPIpeEQjBHyKPSk/sWJZLZ4ppYzbqUBBByD65rUoo5UHtp9zOn0iKaWaQySbpYvJzkHavt9fekXRoFltXEkuLZSqLu659a0qKfKgVWa0TClpKWmZhRRRQAUUUUAFFFFABVe+/48bj/AK5t/KrFV77/AI8bj/rm38qAJIf9RH/uj+VSVHD/AKiP/dH8qkoASqml/wDHof8ArrJ/6GauVT0v/j0P/XWT/wBDNAGPfk6R4givulvdfu5cdj2P+feugdRJGQO44qvqdjHqFlJbyfxDg+h7Gszw/fyKzaZe5W5g4BP8S1mvddu51SXtaakt47+hsxBgSCxIAA561IeRg1BfSTw2skltCJpVGQhOM1wd34p1KYsPN8jnG1Btx+PWtLHKb2u2qwyKV+7jp6Vj7QayIrq6NwXM7O0h+d2O7d+daNtMs9qJh1DlWArOUbam0J30L9vHgbjzTQF83jgGqjXMnIBwPaoJbkxxkZ5PekNsdqt/8hSJsL0+tYySZYCmzSmV89u1LCBvBNbRRjJ3N7w+iQ6hBLMwChshScH2Negq6uMqQRXlfm+ZPvZ9q54rq/Dsl5dOrpITAOCc/d/xqmkzNXR1dYvijURZ6a0aNiab5VA647mtW5uI7WB5pmCogySa5fTIpNf1htQuFxbQnEanvjp/jWE30W53Yamr+1n8Mf6sbPh6w/s/S40YYlf53+p7VqUUVaVlY56k3OTk+otFJS0yBKKWigBKWiigApKWigBKKWigBKKWigBKKWigApKWigAooooASilooAKKKKACiiigCnB/yE7v/cj/APZquVTg/wCQnd/7kf8A7NVygAooooAKKKKACiiigAooooAKKKKACiiigAooooAKKKKACiiigAooooAKKKKACiiigAooooApaj1tP+vhf5GrlU9R62n/AF8L/I1coAK5fXNMnsbv+1tNBDA5lQd/fHp611FHXrUyjzI1o1XSldfMzdI1iDVINyEJKv34yeR/9ar7JnkVz2q+HpEn+26S3lTA5MYOAfp/h0o07xOob7PqkZgmXgsRgH6jtUKVtJHRPDqouejqu3VG24wVz61xfja+LXC2wPyxjJHua7lHjmQMjK6noQc1han4Ttr6R5knkilc5JPzD8v/AK9U0c9NqL9480jBBMrdun1rpoDHf6dHMygSYwSPUVPP4DvycJeQMvuCv+NaWl+F7y0tfJllhPJPBJ/pUyi2jTmj0Zy8se1iMUxYyeApJPQCu2TwrCz5nnYj0QY/WtWz0qyseYYVDf325P51Kg3uDqxWxyOkeE57xllvQYYOuz+Nv8K7AC00mxwAkEEQ6f56mqep+IbOwBQN5039xDn8z2rIhsNR8QzLcagzQ2oOVjHGfoP6mqulpHVmkaMpLnq+7H+thrNceKb8KoeLT4jyfX/6/wDKusghS3hSKJQqIMADsKbbW8VpCsMCBEUcAVNVRjbV7mVatz2jFWitgpaSlqznEopaKAEopaKACkpaKAEopaKAEopaKACkpaKAEopaKACiiigAooooAKKKKACiiigAqvff8eNx/wBc2/lViq99/wAeNx/1zb+VAEkP+oj/AN0fyqSo4f8AUR/7o/lUlABVPS/+PQ/9dZP/AEM1cqnpf/Hof+usn/oZoAt1j65pBvAtzat5d5FyjdM+xrYopNX0ZdOpKnLmiY+ja0t5m3uV8m8j4ZDxn3FQa/4Zg1TM0BENz1LY4f6/41Z1jRItRAlQ+Tcr92Rf61nwa3d6XILbWYWI6LOgyDUczjpI6HSjW96lv2/yOUutPutLfy7mJl2gkNj5ScdjVfSrgRXBidsJKMfQ9q9QimtNQt/laOeJhyDgg/UVkXng/Srklo0e3Y/8824/I1pe6OWzi9TlGbBNZl5NubaDwOtdpceEJH5ivF6fxJj+tUP+EEumYlr2ED2UmpirblzlfY5IVJGGYgKCSegFdta+BbZCDdXckvsihB/Wt2x0jT9N5trdEb++3Lfmau5lY5DRPCl1dFZr7MEH90/fYfTtXaKtppdntUJBBGPoP/11R1PxFZWGUDedN/cQ5/M9qyYrDUvEMyz35MFoDlYxwT+H9azlU6I66eGdueppH+ths0tz4ovRDBuisYzlm9f/AK/tXVWttFaW6QQqFRBgCi1tYbOBYYECIvQCpqIxtq9ya9ZTtCCtFBRRS1ZzhRRRQAUUUUAFFFFABRRRQAUUUUAFFFFABRRRQAUUUUAFFFFABRRRQAUUUUAFFFFAFOD/AJCd3/uR/wDs1XKpwf8AITu/9yP/ANmq5QAUUUUAFFFFABRRRQAUUUUAFFFFABRRRQAUUUUAFFFFABRRRQAUUUUAFFFFABRRRQAUUUUAU9SU/Z1lAz5MiyY9gef0zVpWDKGUggjII70vXrVJY5rIkQp5tv1EYOGT6eo9qALtFU/7TgH3kuEPoYH/AMKP7UtvSf8A78P/AIUAXKpX+l2mori5iDEdGHBH40v9qW3pP/34f/Cj+1Lb0n/78P8A4UmkyoylF3i7MwH8O6jp8hk0q8O3+4xx/wDWNJ/beuWLbb2wMgHcKR+oyK6D+1Lb0m/78P8A4Un9p23pN/34f/Co9nbZnV9bcv4sVL8zFXxlEB+9spUPoCD/AIUp8ZW38NrMfyrXOoWZ6xyn/t3f/CgX1kOkUn/gO/8AhRyz7h7XD/8APv8AEw38T39z8tlprZ7Egt/IUjaf4g1UAXc4t4j1UH+g6/ia3xqVqOizD/tg/wDhS/2pbek3/fh/8KORvdh9ajH+HBL8SnpvhyxsSrlfOmH8b9j7Ctiqf9qW3pP/AN+H/wAKP7UtvSf/AL8P/hVqKWxzTqTqO8ncuUVT/tS29J/+/D/4Uf2pbek//fh/8KZBdoql/alt6T/9+H/wo/tS29J/+/D/AOFAF2iqX9qW3pP/AN+H/wAKP7UtvSf/AL8P/hQBdoql/alt6T/9+H/wo/tS29J/+/D/AOFAF2iqX9qW3pP/AN+H/wAKP7UtvSf/AL8P/hQBdoql/alt6T/9+H/wo/tS29J/+/D/AOFAF2iqX9qW3pP/AN+H/wAKP7UtvSf/AL8P/hQBdoql/alt6T/9+H/wo/tS29J/+/D/AOFAF2iqX9qW3pP/AN+H/wAKP7UtvSf/AL8P/hQBdoql/alt6T/9+H/wo/tS29J/+/D/AOFAF2iqX9qW3pP/AN+H/wAKP7UtvSf/AL8P/hQBdoql/alt6T/9+H/wo/tS29J/+/D/AOFAF2iqX9qW3pP/AN+H/wAKP7UtvSf/AL8P/hQBdqpqL7bN0H35f3aD1J4po1FHOIYLiRv+uRUfmcCnQwSPMLi6I8wZCIvIQf1PvQBZVdqhfQYp1FFABVKwIjae2J+ZJGYD/ZY5B/Uj8Ku1WubdpGWWFhHOg+ViMgj0PtQBYoqn9ueLi4tZlPrGpkX8x/UUf2nB/wA87j/vw/8AhQBcqOaCKeMxzIroeoYZFV/7Tg/553H/AH4f/Cj+04P+edx/34f/AAoBNrVGTc+F0V/O025ktZB0AJI/xqMyeJbIfMkd0o7jGf6Vtf2nB/cuP/Ad/wDCj+04P+edx/34f/Co5F00OpYqbVppS9TFHie8jGLjSZQe5GR/SlPixz9zTJifr/8AWrY/tK3/AOedx/4Dv/hR/aVv/wA87j/wHf8Awpcsu4/bUOtP8WYZ1vWro4tNMMee7gn9TgUNpOualgX14IYz1Vf8B/jW5/aUH/PO4/8AAd/8KX+04P8Anncf9+H/AMKPZ33Y/rXL/Dgl+P5lXT/D9jYEOqeZKP435rWxVP8AtOD+5cf9+H/wo/tOD+5cf9+H/wAKtJLY5p1JVHeTuXKKp/2nB/zzuP8Avw/+FH9pwf8APO4/78P/AIUyC7RVL+04P+edx/34f/Cj+04P+edx/wB+H/woAu0VS/tOD/nncf8Afh/8KP7Tg/553H/fh/8ACgC7RVL+04P+edx/34f/AAo/tOD/AJ53H/fh/wDCgC7RVL+04P8Anncf9+H/AMKP7Tg/553H/fh/8KALtFUv7Tg/553H/fh/8KP7Tg/553H/AH4f/CgC7RVL+04P+edx/wB+H/wo/tOD/nncf9+H/wAKALtFUv7Tg/553H/fh/8ACj+04P8Anncf9+H/AMKALtFUv7Tg/wCedx/34f8Awo/tOD/nncf9+H/woAu0VS/tOD/nncf9+H/wo/tOD/nncf8Afh/8KALtFUv7Tg/553H/AH4f/Cj+04P+edx/34f/AAoAu0VS/tOD/nncf9+H/wAKP7Tg/wCedx/34f8AwoAu0VS/tOD/AJ53H/fh/wDCj+04P+edx/34f/CgC7RVL+04e0VyT6C3f/CkY3F4NoRreE/eZj87D0A7fWgBbIiWe5uF5R2CKfULxn8yau0yNFjRUQBVUYAHan0AFFFFABRRRQAUUUUAFFFFABRRRQAUUUUAFFFFABRRRQAUUUUAFFFFABRRRQAUUUUAFFFFABRRUFzcJboC2WZjtVFGSx9BQBPRVNUvZfmklSAHoiLuI+pP+FO+zT/8/sv/AHwv+FAFqkqt9mn/AOf2X/vhf8KPs0//AD+y/wDfC/4UAWaKrfZp/wDn9l/74X/Cj7NP/wA/sv8A3wv+FAFqiqv2af8A5/pf++U/wo+zz/8AP9L/AN8p/hQBZpaq/Zp/+f2X/vlf8KPs0/8Az+y/98L/AIUAWaKrf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p/+f2X/vhf8KPs0/8Az+y/98L/AIUAWqKq/Z7jteyfii/4VGZ7i0OboLJD/wA9UGCv+8PT3FAF6ikBBAIOQaWgAooqC5uFt1XIZ3c4RF6saAJ6KprFeS/NLOsOeiRKDj6k9fyp32af/n9l/wC+U/woAtUlVvs0/wDz+y/98p/hR9mn/wCf2X/vlP8ACgCzRVb7NP8A8/sv/fKf4UfZp/8An9l/75T/AAoAtUVV+zT/APP9L/3yn+FJ9nm/5/pf++U/woAtUtVfs0//AD/S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f4UfZp/+f2X/vlP8KALVFVfs0//AD+y/wDfK/4VGZ7i0ObrbJD/AM9UXBX/AHh6e4oAvUUgIIyORS0AFFFFABRRRQAUUUUAFFFFABRRRQAUUUUAFFFFABRRRQAUUUUAFFFFABRRRQAUUUUAFFFFABVK2Xzrua4fnaxijHoB1/M/yFXaq6f/AKqX/rtJ/wChGgC1RSUUAFMlmjhjLyuqKOpY4ArL1fXIdPPkxDzrpuFjXt9aoQ6JeapJ9o1mZgv8MCHAFQ5dEdMKHu89R2X4v0J7nxTbh/KsYZLqTttGB/jUQm8SXYykUNqp6buv9a3La0trKIJBEkSD0psmoW8fAYsf9kUcre7H7anD4IffqYv9ka5MMzasVPogP9MUf2Hq6cprMhP+0D/jWhNrcMX3lAH+04FMTX4GOBsP0kFHs0L63Py+5FIReJrYcTQ3AHYgD+goTxJcWjBNVsJIT/fXkVrpqkDddy/hmrAMNynBWRT1HWjla2Y/rEZfHBfLQis9Qtb5N9tMrjuO4+oq1WDfeGomcz6fI1rOORtPy5/pUdnrk9pcCz1pPLf+GYfdakpNaSB0IzXNRd/Lr/wToqWmghgCDkGlrQ5RaKKKACiiigAooooAKKKKACiiigAooooAKKKKACiiigAooooAKKKKACiiigAooooAKQgEYIyKWigClY4hlntB92Ihk9lboPwINXapRf8AIYuP+uMf82q7QAVStAJrme5bkhjEmewU4P5nP6Vdqnpf/Hq3/XWT/wBDNAFykoooAKa7qilnYKB1JrP1bWLfTI/nO+Vvuxr1P+FZUem6hrbibVJGgtzysCcH8ahy6I6IULrnm7L+ti1d+J7SJzFao91L0AjHGfr/AIVAJ/Ed5zHDFaoem7r/AJ/Ctq0sLTT4tsESxqOp7/iao3vibTLNipmMrDtEN369KXK3uyva04aU4382U/7F1mfmfWGQ+kYOP0xS/wDCOagOV1ufP0P/AMVVC48fRKxFvYu4Hd5Mfpg1Cvj9g3z2C49pD/hRyRD61V6W+5Gr9g8Q23+p1COZR2kHX9P60n9tapYH/iZaeWj/AOekXb/P4U+w8Yafd4WTdA57MQR+dbcVxBcL+7dWz2o5OzD6wn8cE/w/Iq6frNlqHEMo390bg1oVkaj4es70mRF8iftJHxz7is+LUr/RJVg1VTNbHhZ1GSPr/nNHM18Q/Ywqa0nr2f6dzp6KjgmjuIlkicOjDIIqStDkatoxaKSloAKKKKACiiigAooooAKKKKACiiigAooooAKKKKACiiigAooooAKKKKACiiigApCARgjINLRQBTsR5LTWoJKxMCmeynkD8OauVTg/5Cd3/uR/+zVcoAKKKKACiiigAooooAKKKKACiiigAooooAKKKKACiiigAooooAKKKKACiiigAooooAKKKKACqun/AOql/wCu0n/oRqzVbT/9VL/12k/9CNAFmsTXNYeB1sbEb7yXjA52Z71b1rUk0yxaU8yH5UX1NU/D2mPAjX13lruf5iW/hHpUSbb5UdVKEYx9rPbou7/yJNF0RLBfPnPm3b8s55x9Ku3V8kGUT5pPTsKj1C88vMUR+fufSsknuTVRilojnqVJVHzSJZ7h5ctK/A7dhXH6x4gmMrQ2jlVBxuFWNb1ZppPsVmcknDEUtloSIokm+Zz1zSlNR0FCDnr0OcK3dy253die7E01radOea6yaJIhgKAKzpgCTUc7NeRdDNstZvbB8Byy91fkV12ka1FfAbGMcw6rn+VczJAj8MoNVGtpbVxLbsQRzxVKRLhY9TtdSOdtx0/vD+tWL6xt9RtjFOoZT0YdR7g1xmhaz9uXyZ8CZR+ddJZXhgYI5zGf0qtGQm4O6KNndXHh+8WxvmL2jn91L/d9q6cEEAjkGquoWUOpWbQyjKsMqw7HsRWT4fvJreeTSL0/vof9WT/EtQvdduh1ztXg6i+Jb/5/5nQ0tJXLQXd9Z+NP7Ou72WW0mhMluGCjnuCQOeh/StDjOqork57qePQZ7y51a4tlnmJgkEQcpGG+XoB1Hqe4rVufEFhZTrazSStceXv2LCxJGOvA/lQBr0VmJrljJp9vexyM8dy2yIKp3O2SMAfgaBrdoUyRKJDMYBEUw5cDJAH079KANOisY+KNKW2W4eZ0VpfJwY2yH9DxxSN4lsTY3tzGsz/Y+JIzGVYHtwaANqiqOk3x1HT4bho3jZ1BYMhUZIzxnqPesXR7m9n8U6nZzX00kFptMaELzn1IHNAHUUVzvjW7u9O0U3llcyQyo6rgBSCCe4INSafKbm9i+yay92IgGnQlCpBBA5VeuQKAN6iue8aXV1p+iPe2VzJBLGyj5QCDk45BBpLNnvZols9cluCgDTgGMgKQRwQvBzQB0VFcz4Pu72/+3yXl5LN5Fw0KKQoGB3OB1rd1C5+x2Us4XcyjCL/eY8AfiSKALNFYHhPVJ9Qspre+P+nWkpjm9+eD/T8KyrnV9U0fVprieZ7rSY7j7PIGUbovlUhsgD+9QB2lFc8NQaG71G8N5JPZwWyXEaDbtO4MeuM9hTdFS91rTY9Qu9QnhafLRxW5CrGueO2SfrQB0dFcf4iutW0nQ7eZr+RbgXPks4VMOhLYYjHBwBSa7q5im02LS9a8wzTLFKEeNztPfpwaAOxorkdVvbmx8U2Vi+rywWc0JeR3MYwRuxyV9hVmbVX0vRr7VBeNfW/C2+/Gd+Sp6AAjODn60AdLRWBZWOoXmmR3U+qXKXc0YkAj2iNCRkDbjnHvWrp/2n+z7f7b/wAfPlr5vT72OenHWgBkX/IYuP8ArjH/ADartUov+Qxcf9cY/wCbVdoAKp6X/wAerf8AXWT/ANDNW6qaX/x6t/11k/8AQzQBbrK1zV102IJGN9zJxGn9TV2+vIrG0kuJThUH5nsKxNAspLydtXvRmST/AFSnoo9aiTeyOmjTjZ1J7L8WTaNorRyfbtRPm3b8/NyE/wDr1o3+oQ2MTNIwyBnHpS312LddqcyH9K4PXr17u6+yoxIB+b3NNJRRlUqSqy1EvtZvNcvGjR2W3H8IOBj1NQfYRFnLnjkGtey0wWtqq4+YjJNV7pSAdw4rJybdzVQSVkc1ND+8YniiOHnPatKSJWJNQ+Xg07iUCpJbbh8vBq5pWuXFg4hl+eMHv1H0p4i4qneQZG8feFOMhTj1PRtP1ffEjk+ZEw4PcVqusF7blWCyRsMEHmvNvDWotDMLWU5SQ/L7Guxtbl7d8ryp6r61otTF3i7opulx4Yu/Mj3S6dI3zL1KGumgmjuIVliYMjjII701lhvbYqwDxyDBBrntNkk0PVTps7Ztpjuhc9j6VHwPyOt/7RFv7S/Ff5nT0tJRWhxi0UUUAFFc7c6pqK+KE0iJrYJJB5wkaMkgZIxjdz0rRs7uZI7iTUZrYQo3yTJ8isuOc5Jxg5FAGjRWTqGpOPs50+5snHnqk3mSjgHsMHryOKt3Wo2Vm6pdXcMLMMgO4HHrQBboqpqN/Dpuny3s5PlRLuOOp9AKzrCfWdRsEvA9pbeau+KJo2f5T03NkfoKANyiue1PVtSsfDJ1J4okuYgPNiZTgndt45/Gi816ezstPQRxz6hqAXykGVQZA5PU4GaAOhorHuDrVskUqyWtx86iSNYWU7SQCVO49Kr6lqt9a+IrHTYjB5d2GO5kJKYGfXmgDoKKzL25vI9VtLaF4RFcBySyEldoz696zLPV9SutU1K0aW0hSxIzI0THcOufvcUAdNRWM8+seUny2yFY5HlcoWU4Py7RnuOap6Hq2ranZWl8Y7cwyzGOSNEO5FBI3Zz6gdqAOlooooAKKKKACiiigAooooApwf8AITu/9yP/ANmq5VOD/kJ3f+5H/wCzVcoAKKKKACiiigAooooAKKKKACiiigAooooAKKKKACiiigAooooAKKKKACiiigAooooAKKKSgAqrYf6qX/rtJ/6EatVlTXP2PR7yfOCskuPruIH60m7K44xcmkjNI/tvxKQTm1su3Yt/+v8AlW/eTi2gLD7x4Ue9ZnhS1EGkLKfvzkux/lS6nMZLnZn5U4/GpgtLnRipLn5FtHQq5LEsTknvWL4k1BrW3EUR+Zwcn0FbJO1SfSuJ1Sc307PnjOBV3sclrlzwtYmZ2unGcGuokwucVneGFEejqemSTSX+pCBuY2K+orC19TqbtoQX75Y1mMck1NPfRXP3cg+hFQGiw0KuDQRTQ6KTlgPxpQ6t0OaLBdGVcs9rdiWIlT1BFdjoeprqFqNx/erww/rXI6qMbTT9EuTbX0bA8E4Nara5ja7seo6XcZzCx91/wqh4ntXiEWqW+RNbsNxHdabFIUdZF6jkVvSIl1asjDKSLgj2IokuZWKo1PZzUhtlcpd2kU8ZyrrmsbxTos2qCyms2MdzBMBvBwQjcN+XWk8JyNGl1YSH5reQ4Hsf/rg10NEXdXCvT9nUcUYXijTp7vw/9gsIC7ZQKNwAUKR6n2qB7O9bxPBqH2N/IjtDEfmTO489M/hXSUVRkcPbaJq9npmkSRWwa606aQtA0gxIrnOQc+lXdYsNTvZtP1IadC0lvI2+zMoO5SAMk4xnj+VdXS0AcrqenXlzZWCW+lRwGO9S5eKJ1wFXOcnjLHP/ANeo5dI1CZ/EWLYqL9R5JLLzgYweeM111JQBn6ItzHpVvFd24gkjRU27w2cADPFY+n22o2fiLU9QbTpXiu9oQLIm4Y9fmrqKKAOV8RWmraxoMlt9jxNLNuRN64jQHjJzyT149a1IXvDdQCPTGt84WaZ3Q/KATgAE9/51rUUAYPjGyu9T0V7KzgMkkjKc7gAuDnnJrStU8u3WY2rpOIwhT5dxx264/WrlLQBynh231PSIr4S6ZJI1xcNMuyVOAex5q5PbX2pS2MV9BKkKAyzNDIF/efwgEHOBk8+oFb1FAHKQ6Te6V4qa80+3mlsp023HmShmLf3hk5Pbr71p6faSSvqkV9ZssF3MXAcqQylVXBwTzxWxS0Acpo/hmWyXV7CaRms7lFSByckL83H4ZpdDGuaLaDTptNF3HESIpoplUEZ7g11VFAHMeKbLU9W0m1gjtFM6zLK4WQbVAzxk4yeR2pPEVhd38mmPaWDj7POJZMsi8Dt1611FFAHL39pfzeK7LU49PkaC3hZGUugYkhug3e4qa90y41rTr6xktRYwMA0IZgSZMlixwTgZx+ZroqKAOb0m4120sYrK50nzZIVEazLOoVgOAT3roIvMMSeaFEmBuCnIz3xUlFAFKL/kMXH/AFxj/m1XKpxf8hi4/wCuMf8ANqu0AJVTS/8Aj1b/AK6yf+hmrdULGQRWEsjHhZJSf++moBamRrJbVdbg0tD+6i+eY/0/z610MjpbW+cAKgwAKwvCkRm+1ajLzJPIQD6D/P8AKr2rTZdYh0HJqIa+93OrEvlapLaP59SjJI0js7nJPNc5YWyyahuxn5ixP410JrE0twNSmBGCHIA/GnPY56fxG+4yhrE1BCc4FbE86woWfpWHd6rAykZG70rO1zVOzM4DqDTCpzTzMj/MD17VE9ykeSeaVjTmJVB71HLGGU1B/aIY/KpxUv2hCBz17YosyeZMqQN5V1GRwVcGu8HQVwbRut1GXVgrtkHHau4tp0uIRJHnb05Farcxltc0tNuPLl8tj8j/AKGl8R6f9u05jGP38XzxkdeO1Ua3raXz7dX7kYP1ptXVgpzcJKS6FTQr8ahpkcpOZF+V/qK0a5vRydP8RXmnn/Vy/vI/8/j+ldJUwd1qaYiCjU93Z6r5hS0UVZgcbqSxzeOIrme0uJbOO18tnFu7Lvy3HA560a7suPDF1Y2VjcskRVYN0Dbid2TgYzgDvXY0tAHGazZwRQaI1lYyZW6jllKW7FgoGCW4z2HWnWzGDXdXt9SsrmeO/ZTEyRFg6YPy57fjXYUUAZPijT5dU8P3VpAP3rAFB0yQQcfpWTHqiP4Y+wzQ3kF/FB5axiKQNvVcAgqPpXWUtAHEXdvdD4ftBPDdy6hcAFkZXkckOD744pdStrn/AIkOr21tNMtkipPEIyHAwM4U8+tdrRQByHiC8bVTY/2Sb0y+comEaSJiPvnoKl8RQS2WuaPqUdvNNa2u5JfLBdkBGMnuev6V1VFAGJDdrqmq29zbxTC3to5C0kkRQFjgAAHk9DWDa29tPretyahZ3Rt7kgRSfZZDnggkcV3VFAGYLzztImmaGZEwyIpjbew6A7cZ5rO8Cq8Hh+O2nhmhmjZiySRsvBYkdRXR0UALRRRQAUUUUAFFFFABRRRQBTg/5Cd3/uR/+zVcqnB/yE7v/cj/APZquUAFFFFABRRRQAUUUUAFFFFABRRRQAUUUUAFFFFABRRRQAUUUUAFFFFABRRRQAUUUUAFFFJQAVyviGRv7JECnma7cfX5j/8AWrqq5PWuZ7BOxvJP/Q6ip8J04T+MvI6aCNba1RFGFjQAD2ArAZi7lj1Jya6C4OLWQ/7B/lXPCrOZu7FYZBB71xl9p80Mlw6ANEr/AHe+D3rtKpXtnDLhpWIyQFUdzUydkOmrsZpavFpsYaMBduetZOt3ExjG2LaOwPeuneP9xheABxWBeASEicgAfnWadjaXvMztGRrq9EBXcCMn2p18kcVw8a5AHStnRRAof7MFBIIJ71j3wD3Um7nDULuN32MaSSMSfMuR61ah2HHlkg+lMltgzZHI9Klit+QVOCKpsSTK+qfcTPrVayJa5RV6kgVb1SL92rD1xUmi6e7apABk7SGY+lNPQlL3jukGEUHqBW1pr7rQA/wkisatXSD+5cejVZl1MuIfZvGkijhbiLOPf/Iro65y/wDl8Y2BH8SEf+hV0dRDqjqxGqg/IKKKz9T1BrQxQwIJLmdtsanp7k+wqm7HPGLk7I0KKzzHfRSwsbkSIW/egoAAMHkd+uPzqaPULWV2VJ1JVdx7fL6/T3ouNwfTUtUVTGp2RKAXCZdSy89QO/0py6jaNFHKs6bJW2of7xzjAouhckl0LVFUhqtjjP2lMF/LHPVvSpHv7VGlVpkBiAMnP3QfWi6Dkl2LNFVX1C0QgNOgJTzBk/w+tRXN8r20TWlxEHmYCMvnDDPOB9KLoapyfQv0VWN9bLOsJlHmE7cDnnrj600ajaeeIRMC7ZwMHnHXn2ouhckuxborLGswSwXUkUiosPCySZCk/wCGeKn+3R21vH9tmQS7QWKg4+vsM+tHMinSmtGi7RVaW/tYXKSTorBN5BPRfWpYZo54lliYMjDII7inchxaV2iSlpKWgQUUUUAFFFFABRRRQBSi/wCQxcf9cY/5tVyqcX/IYuP+uMf82q5QAVz+ozeR4ZuyOrSSIPxkIroK5XXjjw6R63T/APobVE3aLN8MuatFeZs6BD5Gi2qYwSgY/U8/1qldv5l1I3vitm2XZbRgdkH8qwj94n3qkrIzqS5ptsbWFPDLBqhlthlmblT0zW9VW5aOKRCyZaRsKfQ0p7BTV2YN5c6lPGBKhy3TacAVjXUJR/vZ9a7N4JG3bACCc4zgisG4spGuCZoeB71CZq43KGlWs17JsEjKoBJx7U2W1A3jLMTyCea6nRVj8id4FRnxjIGABisSUBtwJK4PBHUUXHy9DMhg4b1qykCouc5PGKNjOTiUkZ9BVmOAIozkn3NDY1EaIS9yGLkKBwK6jTo/LsIV9s1zwQyIVXqTjNdPAmyCNP7qgU46szqaRsh9amkPmORPQ5rMq9pJ/fOP9n+taGBR1n/R/Eum3HTf8h/l/WujFc54t+WXTpB1Wb/D/CujHQVEfiaOutrSpy8n+YtJS0lWcoUVjalfzw6tb2sUyRpIpaQsPugd6k0fUJri1nmuyojRyElxtDKO9TzK9jZ0ZKHOatFZWo6si6fNJZSK0yMEAI/iJ4GKna+hsoEF7cDzAoLtj9eOnNHMifZStexeoqg+q2630dqp3Ow3MeflHaktb3cJ55Z4Wg8zbEUz9Me5z6U7oPZySu0aFFVRqNoYVl89djNsBPds4x9afBdwXLyJDKrtGcOB2NF0S4SXQnoqtc31vaD9/KFwMnvgevHak/tC1yR56ZCeYR6L6mi6Dkla9i1RVWTUbSNEZ51CuAVPXg9D9KVr+2SYRNKN5YKAOeT0HtRdByS7FmiszWrue3jgS2YLLPKEBIzgdzVlr+2jlWF5gJDxj3xn+VFx+zlZNdS1RVe3vILlisMm4gA9D0PQ/SrFMlprRhS0lLQIKKKKACiiigCnB/yE7v8A3I//AGarlU4P+Qnd/wC5H/7NVygAooooAKKKKACiiigAooooAKKKKACiiigAooooAKKKKACiiigAooooAKKKKACiiigAooooASuT1v5XsZD0W8k/9DrrK5jxBCZNEklXrDdO3/j5H9aip8LOnCO1aN/6udFOM2zj1Q/yrnhW7Yzrd2EMw6SID+YrFlQxTOh/hOKtanPJNOzEppQOyP1KHj8adTGlEGWf7p4+hqZq6CDtImeQJGd3pXGalcNPdMkIJwccV1N5kwsAcHFYltHIjwtFAGUcNzznvWV9DdLUdp1w2mWqBrXJJJdyayLi73TsVQsrHrW3q4fysmIhT6mubLANjBx61SQNtu5IHKSZ/hNXUIx8tZ/mKflznNWIdwYDNJgmTToJISCMgc1taBarHG84H38AVk8FTnpjmulsQFs4gvA204q7Jm7IsVraSP3Dn1asmtuwj8u0TPU/Ma1MEYt78/jKyH9yMk/+PV0dc3Yn7Z4vupl5S3TZn36f410lRDqzrxOnJHsl/mFYer29zHq9pqEMLTpECrIp5Ge4rcoqmroxp1HTd0Yupm+vtKnSG1eLcAArMNzDPPA6ce9VrvT7iUXVxFAQTAIIYzjJHcn0/wDrV0dFS43LjXcVZI5aTSJ4WlaKAt5FuI4un7xz1P4VL/Zkx/s+N7YiO2iZnwQdzdlzXSUUciLeLmzlrbSblJLHdbZPmNPMSQAp7D8KZLp9/L9pH2Uhbm5G/kDKD+Q/xrrKKXs0P63O97f1uczf6dczTX1wtt85jWKFRjnPU1OthcC+sgLYCO2gPzEjG48Y/wA+tb9FPkRP1mVrW/q1jm4YL8aDLALR0uQGJdiMsxPUfgTzRBb3yTtMLMqILby4V3Dg/wBT0rpKKOQPrL10WpzJsLs6XY2htASJA0mWHAHJyfc06SxvJn1CFojuuZFUSE8LGP8APSukoo5EH1mXb+r3OXu9LuXa/kjtiWYJDCMjkd2rorSLyLSKIKF2KFwDnFTUU1GxFStKokmFLSUtUYhRRRQAUUUUAFFFFAFKL/kMXH/XGP8Am1XapRf8hi4/64x/zartACVy2upu8Nu3925c/wDj7D+tdTWJdW/2nw7dxjk75WH1Dk/0qZq8WjbDy5asW+5qWTiWyhcHIZFP6ViuNrsp7HFW/DM/n6Jb+qDYfw/+tUV8my7f0PzD8acXdXJqx5ZuPmV6a8aygBhnByPY0+ihq6M4uzuQyEoSehrA1eeaR/KjBy3PFdA8fyNySTk5NZt5+4haXbltv41lZrQ6IyW5FYvNp+nCPjBBJ45rF88klQO/ethkuJ7MSbETI6M9YmxhIQAv501sVq3ceUIIePr3HrU4kLLk1CN6MpwMe1WFQc+lId9C/p9k80e9WAG7BzW7VPSU2WCf7RJq7WkUc03d2ErQ0lf3kjegxVCtXS02wM/941RBk+KvnvNMhHVpv6iujHQVzd+ftXi+zgHIgXe3t3/wrpKzju2ddfSnTj5X+9hSE4BNOpK0OU5i606fULrUZZrdgWjCW+4Dtz+HNSXKX8+k2cRt5VaN185VxkgenY810BljWRYy6h2yVUnk0+o5Dq+sy0utv+GMCWwlM9iIrUiMSGaYswJ3diT3NVDZ6jKXje1JEt3vkZmHzIOg+nArpLi6gtU33Eqxr6scZqYcijkQLESS2MBIb1bjU7hrXJcbYgSOQBgYHpUUNjdW39mbrdmSBHLIpB+cjjNdJRRyIX1h9v6tY5kaPPmzSWPIMrzzsvYnoB/KtDQLaW3tpWngEUk0hfbn8h+VackiRrmRgoJAyTjk0+hRSdxTrynHlZy09pqMr3UZtSwnuRucsOYx0HsOP1q5caZNNrRkVRHA9uEkYd/mOQK14bqC4Z1hlVyn3tpzipqFFDeIktLWOctNPm+3XIuLZynm5jO4CMKB8vHU49OlWtCjuEthFdWrLIrs7yOR8zE9R+FbNFNQsTKu5KzRkXkN1PrULpDmGCNirk4G88fjx/OqWnWkqWZa8sp5Zl3Z3MOrHBIH0PU10lFLl1uCrtR5bGVoVrNaQyxybvKD4h3j5tvofxzWrRRVJWVjKc3OTkwpaKKZIUUUUAFFFFAFOD/kJ3f+5H/7NVyqcH/ITu/9yP8A9mq5QAUUUUAFFFFABRRRQAUUUUAFFFFABRRRQAUUUUAFFFFABRRRQAUUUUAFFFFABRRRQAUlLSUAFZwtxdabdQHo8kq/+PGtGqth/qpf+u0n/oRo3Gm07oyfCVyTZyWUvEts5Ug+mf8AHNWtVg2yiUdG4P1rN1QNo2vR6ig/0ef5ZR6H/PP4V0Tql1b4BBVxkEfzqIPp2OnFRTaqLaX59TBpHUOhU9CKkljaKQo4wRTas5CvgvFtb7w4qO2hMWSehOatMncdaiMg2kGsJRszdSurmZq0ryRsi9K5hSCxyK3NVugsbKp+Y/yrADc1ZKZMcEjAqxFx1qFMYqRTk4FItD/LuLy5W2t+MjLkeldjDH5UKJ/dAFUtHsltrfzCMySck/0rRFaJWMZO+hJbxGaZUHc8/Sta/uUsrGWduFjXgevoKZp9t5Me9x87foKxdfmfU9Qh0i3PGQ0zDsP88/lSm7I1w9PnnZ7Lf0LHhK3ZNPe6kHz3Ll8+o/zmt6mQxrDEkaDCoAAKfRFWVhVqntJuXcKKWiqMhKKWigBKKWigBKKWigBKKWigApKWigBKKWigBKKWigAooooAKKKKACiiigAooooApRf8hi4/64x/zartUov+Qxcf9cY/5tV2gBKpacoazcHoZZB/4+au1U0v/j1b/rrJ/wChmgDE8Os2n6reaXIfl3b4/p/+rFW/E8z2Vol6kZkSM7ZFHUA9/wAD/Oq/ia2e3mg1a2B8yEgPjuP88fjWzBLBqmnhgA8MyYZT6HqDWcNPdOvELnSrLrv6nN2Gp2uoLmCT5u6HhhVyuG1rS59A1Qxhm2H5opBxkf4irdh4omhwl0vnJ/e6MP8AGtDkOtIyMVWuLcTHYRwOadZ39reqrQShtxxjuPwp0kmxs1EjSCZSnjbYVA4xisWS3Ebn1FdDM4ZflH1zWFdECZsNmpLT1IlXP0py8MRk+tCuMetB55pbFbnSWH/HjD/u1Yqvp7K1jDsYMAuDj1qxWq2OeW4qIXcKoyScCtz5La3+YgLGvJPtVTTbYj9845P3R/Ws/wAUXrGNNNthunuSAQOy/wCf60pSsrl0abqTUSPwyhvL691RxzI2xCfT/OK6Sq2nWaWNjFbp/AvJ9T3NWaIqyKr1FUqNrboFFFFUYmFNfkXd7cNbxN9hTaj55JPJGe1Nt9buGmi+0RRpEIDNKecgdvpVttEt2triEyS4uJN8h3cnnOPpTpNGt5JLl3aQm4QIeeFAGOBWdpHZz0bWa/r+rmdNPNqd1p8cgQRyEzmMDkKOmTmnrrlw68RRhpLjyYRknIH3mPrV210S3tpVlWSUusXlAlu3rTIPD9rCbch5SYMlct1J9aVpFOpRej6f8H/gDBq0zahPbv5cIhyxDg5ZMfeB+vaqkWp3tvp0V1Jtle7lG1Tn5QewHfgVfbRI5EcTXE0rmMxq7Yyqnr2/nUqaRbobTDSYtclQWyCcYyadpEqdFdCnNdXD3VtbXtvBgkzNzny1Xofr70sWrz3BWeOICzw7OzA5Cjpz6n0q7JpcEt5JcyF2Z4/L27sAD/JqGLRY47B7Pz52jYbclhlR6DjFFpC56Vtv66mZa3cmnWNvMVVPtsjPJKwJVCfug4/Cuki3mJPMxvwN23pn2rPk0aJ1ERmm+z7VUw5BUgdOoz+taYGBgU4pozrTjPVbhS0UVZgJRS0UAJRS0UAFFFFABRRRQAUUUUAU4P8AkJ3f+5H/AOzVcqnB/wAhO7/3I/8A2arlABRRRQAUUUUAFFFFABRRRQAUUUUAFFFFABRRRQAUUUUAFFFFABRRRQAUUUUAFFFFABRRRQAlVtP/ANVL/wBdpP8A0I1aqrp/+ql/67Sf+hGgA1Czjv7OS3lHysOvofWsLQ76TTro6RfnBU/uXPQjsP8ACumrM1nSY9Ut8Z2Tpykg7VEk90dNGpGzp1Phf4PuWru1W4TI4cdDWPIjRuVcYI7VHpmtS2c39n6wDHIvCynow7ZP9a35oYrhPmAPoRTjJSM6tGVJ2ZxlzqLDWre0U4TPze5Par06cHiszxH4b1KO7e9s189chhs+8Me3+FSadqwuY/KuVMVwnDIwwaipvcKfw26mLqagTEY5rNK/NXSavAjDzVx71jbFLUkNIhQcVOgxzQVVav6do1/qTjyrdlh6+Y42qaaVwbSNPQ9QN5G0MuPNjA6dxXT2NlgiWYfRTVTQfDcGks00khnuX6uRgD2AqbWNch05fLX97ctwsY/rWjaitSIU5VJWitRdc1dNNtsLhriTiNP6/SovDultZwtc3XzXU/zMT1A9Kg0bSJpbn+0tUO+duUQ9EroahJyfMzoqyjTj7KD9X+gUUUtaHIFFFFABRRRQAUUUUAFFFFABRRRQAUUUUAFFFFABRRRQAUUUUAFFFFABRRRQAUUUUAUov+Qxcf8AXGP+bVdqlF/yGLj/AK4x/wA2q7QAVT0v/j1b/rrJ/wChmrlU9L/49W/66yf+hmgCxLGssbRyAMjDBB71y1pLJ4b1NrW4LGxmOY3P8JrrKqajYQ6jatBOuQeh7qfUVEo31W50UKqjeM/hf9XItX0u21qwME3flJB1U+ory3VtHu9JvDb3KcE/I4+649RXb2t9deHpxZ6gGktScRygZwP89q6CaGz1W0CyLHPC3I7/AIg04yuKrRdN33T2Z5v4bC2+q25c8s23P1FdFPIpuJIScOnUGodT8I3Ns3n6Y/nBGDCNjhh+PepNdsZZraK+jRo7hV+YEYPuKJRuTCVkNkmHk+4rIu1LTiRjnI4qKG9d/vde9OaXzMDPA6Vjsa21BaV/lQk8U4Y21KdK1G/j2Wdux3cb2+VR75ppXYSdkL4VvAyyxO2ATkZPeuxs7IyESSjC9ge9Z/h/wjBpke67dbmbrjHyL+HetTVdXttLhzI26Qj5Yx1Na3stTHldSSUVqP1XUYdMtDLIQT0RB1Y1l+HtPllmfVb4Ezy/6sH+EVFp2m3Or3Y1HVQRGD+6hI4xXTAYGBUq8ndnRNxoRdOLu3u/0Foopa0OMKKKKAEopaKAEopaKACkpaKAEpaKKAEopaKACiiigAooooAKKKKACiiigAooooAKKKKAKcH/ACE7v/cj/wDZquVTg/5Cd3/uR/8As1XKACiiigAooooAKKKKACiiigAooooAKKKKACiiigAooooAKKKKACiiigAooooAKKKKACiiigAqrYf6qX/rtJ/6EatVRLfY7xy5xBOchuyP0wfY/wA6ALtFLRQBS1HTbfUofLuEz/dYdV+lYAj1fw+37rN5Zj+Huo/p/KuroqHFPU3p15QXK9V2Zj2HiSwuwA8nkSd1k4/XpV+W2tL1Q0sUU3oxAP5GoL3RLC9Jaa3Xef414P6VlHwtNbsTYajLCPQ//WxSvJbq5py4eesZOL89TTm0HTpxh7fj0Dkf1qJPDOkp0tifrIx/rVD+z/EcfEeoRuP9r/8AVR9i8TN969hUe3/6qObyD2Ef+fi/E2oNLsLYhorWFWHfaCaZeaxYWQPnXCAj+FTk/kKyD4e1K5GLvVXKnqq5x/Orln4Y062wXjM7eshz+nSi8nsg9nQjrKd/T/glCTWNS1g+VpVu0URODM/+eP1rQ0nQIbBvPmbz7knJkbt9K10RUUKihQOAAKdTUOrJniPd5Ka5V/XUKKKWrOYKKKKACiiigAooooAKKKKACiiigAooooAKKKKACiiigAooooAKKKKACiiigAooooAKKKinnjt4jJI2APzJ9B70AV4udYucdoYwfzartVLKNwrzSrtlmbcV/ujoB+X9at0AFU9M4tnB6iaQH/vs1cqju+xXb78C3nOQ3ZX7g/X+dAF6kpaKAILq1hu4TFPGHQ9iK5yTStS0WQzaVIZoc5MLc/8A6/w5rqaKlxTNqVeVPTddjAsvFNtI3lXqNayjg7hx/wDW/GtmOa3uo8xvHKh9CCKivNNs70f6TAjnsccj8axpvCUSv5lldS27fXOPx61PvrzNbYep1cX96NOTQtLlcs1nEGPJK8fypg8O6UpyLUf99H/Gs3+yNdh4h1TcP9rP/wBej+z/ABGeDqEYHt/+qjmfYfsY9Ki/E24dNsbcgx20Skd9uTTbrVbGzB8+4RSP4Qcn8hWMfD2p3HF1qr4PULnH86tWnhbT7fmRWnb1c8fkKLy6IXs6EdZzv6f8Epza/e6kxh0e1fBOPNcdP6CrWmeHUhl+1X8hubknOW5AP9a244kiQJGioo6BRgCn0KGt5CliLLlpLlX4/eFFFLWhyhRRRQAUUUUAFFFFABRRRQAUUUUAFFFFABRRRQAUUUUAFFFFABRRRQAUUUUAFFFFABRRUNxOlvEXkPHQAdSfQe9AEMH/ACE7s/7EY/8AQquVVsopEjaSbAllbewH8PoPwFWqACiiigAooooAKKKKACiiigAooooAKKKKACiiigAooooAKKKKACiiigAooooAKKKKACiiigApjosiFHUMrDBB6Gn0UAUvsUkfFrdSRL2RgHA+mef1o+z33/P+v/fgf41dooApfZ77/n/X/vwP8aPs99/z/r/34H+NXaKAKX2e+/5/1/78D/Gj7Pff8/6/9+B/jV2igCl9nvv+f9f+/A/xo+z33/P+v/fgf41dooApfZ77/n/X/vwP8aPs99/z/r/34H+NXaKAKX2e+/5/1/78D/Gj7Pff8/6/9+B/jV2igCl9nvv+f9f+/A/xo+z33/P+v/fgf41dooApfZ77/n/X/vwP8aPs99/z/r/34H+NXaKAKX2e+/5/1/78D/Gj7Pff8/6/9+B/jV2igCl9nvv+f9f+/A/xo+z33/P+v/fgf41dooApfZ77/n/X/vwP8aPs99/z/r/34H+NXaKAKX2e+/5/1/78D/Gj7Pff8/6/9+B/jV2igCl9nvv+f9f+/A/xo+z33/P+v/fgf41dooApfZ77/n/X/vwP8aPs99/z/r/34H+NXaKAKX2e+/5/1/78D/Gj7Pff8/6/9+B/jV2igCl9nvv+f9f+/A/xo+z33/P+v/fgf41dooApfZ77/n/X/vwP8aPs99/z/r/34H+NXaKAKX2e+/5/1/78D/Gj7Pff8/6/9+B/jV2igCl9nvv+f9f+/A/xo+z33/P+v/fgf41dooApfZ77vfj8IR/jT4rNVkWWV3nlXoz9voBwKtUUAFFFFABTHRZEKOoZWGCCODT6KAKX2J4+La6liX+4QHUfTPP60fZr3/n/AP8AyCtXaKAKX2a9/wCf/wD8grR9mvf+f/8A8grV2igCl9mvf+f/AP8AIK0fZr3/AJ//APyCtXaKAKX2a9/5/wD/AMgrR9mvf+f/AP8AIK1dooApfZr3/n//APIK0fZr3/n/AP8AyCtXaKAKX2a9/wCf/wD8grR9mvf+f/8A8grV2igCl9mvf+f/AP8AIK0fZr3/AJ//APyCtXaKAKX2a9/5/wD/AMgrR9mvf+f/AP8AIK1dooApfZr3/n//APIK0fZr3/n/AP8AyCtXaKAKX2a9/wCf/wD8grR9mvf+f/8A8grV2igCl9mvf+f/AP8AIK0fZr3/AJ//APyCtXaKAKX2a9/5/wD/AMgrR9mvf+f/AP8AIK1dooApfZr3/n//APIK0fZr3/n/AP8AyCtXaKAKX2a9/wCf/wD8grR9mvf+f/8A8grV2igCl9mvf+f/AP8AIK0fZr3/AJ//APyCtXaKAKX2a9/5/wD/AMgrR9mvf+f/AP8AIK1dooApfZr3/n//APIK0fZr3/n/AP8AyCtXaKAKX2a9/wCf/wD8grR9mvf+f/8A8grV2igCl9mvf+f/AP8AIK0fZr3/AJ//APyCtXaKAKX2a876gfwhWpIrNI5BK7PNKOA8hyR9B0H4VZ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" name="Espace réservé du contenu 2"/>
          <p:cNvSpPr>
            <a:spLocks noGrp="1"/>
          </p:cNvSpPr>
          <p:nvPr>
            <p:ph idx="1"/>
          </p:nvPr>
        </p:nvSpPr>
        <p:spPr>
          <a:xfrm>
            <a:off x="684584" y="879881"/>
            <a:ext cx="10515600" cy="2189079"/>
          </a:xfrm>
        </p:spPr>
        <p:txBody>
          <a:bodyPr>
            <a:normAutofit fontScale="85000" lnSpcReduction="10000"/>
          </a:bodyPr>
          <a:lstStyle/>
          <a:p>
            <a:r>
              <a:rPr lang="fr-FR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rPr>
              <a:t>GL Event </a:t>
            </a:r>
            <a:r>
              <a:rPr lang="fr-FR" dirty="0" smtClean="0"/>
              <a:t>: site du Parc Expo</a:t>
            </a:r>
            <a:endParaRPr lang="fr-FR" dirty="0"/>
          </a:p>
          <a:p>
            <a:r>
              <a:rPr lang="fr-FR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rPr>
              <a:t>Office de Tourisme</a:t>
            </a:r>
            <a:r>
              <a:rPr lang="fr-FR" dirty="0" smtClean="0"/>
              <a:t> : restauration, transports, visites</a:t>
            </a:r>
          </a:p>
          <a:p>
            <a:r>
              <a:rPr lang="fr-FR" sz="3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rPr>
              <a:t>Hopscoth</a:t>
            </a:r>
            <a:r>
              <a:rPr lang="fr-FR" dirty="0" smtClean="0"/>
              <a:t> : industriels</a:t>
            </a:r>
          </a:p>
          <a:p>
            <a:r>
              <a:rPr lang="fr-FR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rPr>
              <a:t>IMAGILE</a:t>
            </a:r>
            <a:r>
              <a:rPr lang="fr-FR" dirty="0" smtClean="0"/>
              <a:t> : site web</a:t>
            </a:r>
          </a:p>
          <a:p>
            <a:r>
              <a:rPr lang="fr-FR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rPr>
              <a:t>Caen la mer </a:t>
            </a:r>
            <a:r>
              <a:rPr lang="fr-FR" dirty="0" smtClean="0"/>
              <a:t>: salle du </a:t>
            </a:r>
            <a:r>
              <a:rPr lang="fr-FR" dirty="0"/>
              <a:t>réfectoire (en </a:t>
            </a:r>
            <a:r>
              <a:rPr lang="fr-FR" dirty="0" smtClean="0"/>
              <a:t>cours : affichage</a:t>
            </a:r>
            <a:r>
              <a:rPr lang="fr-FR" dirty="0"/>
              <a:t>, bus, évènement public</a:t>
            </a:r>
            <a:r>
              <a:rPr lang="fr-FR" dirty="0" smtClean="0"/>
              <a:t>…)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4" name="Espace réservé du contenu 2"/>
          <p:cNvSpPr txBox="1">
            <a:spLocks/>
          </p:cNvSpPr>
          <p:nvPr/>
        </p:nvSpPr>
        <p:spPr>
          <a:xfrm>
            <a:off x="767408" y="4005064"/>
            <a:ext cx="10515600" cy="2754702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0"/>
              </a:spcBef>
            </a:pPr>
            <a:r>
              <a:rPr lang="fr-FR" sz="2400" dirty="0" smtClean="0"/>
              <a:t>Industriels </a:t>
            </a:r>
            <a:r>
              <a:rPr lang="fr-FR" sz="2400" dirty="0"/>
              <a:t>	</a:t>
            </a:r>
            <a:r>
              <a:rPr lang="fr-FR" sz="2400" dirty="0" smtClean="0"/>
              <a:t>&gt; </a:t>
            </a:r>
            <a:r>
              <a:rPr lang="fr-FR" sz="2400" dirty="0"/>
              <a:t>5</a:t>
            </a:r>
            <a:r>
              <a:rPr lang="fr-FR" sz="2400" dirty="0" smtClean="0"/>
              <a:t>0 </a:t>
            </a:r>
            <a:r>
              <a:rPr lang="fr-FR" sz="2400" dirty="0"/>
              <a:t>000 € </a:t>
            </a:r>
          </a:p>
          <a:p>
            <a:pPr marL="216000">
              <a:lnSpc>
                <a:spcPct val="100000"/>
              </a:lnSpc>
              <a:spcBef>
                <a:spcPts val="0"/>
              </a:spcBef>
            </a:pPr>
            <a:r>
              <a:rPr lang="fr-FR" sz="2400" dirty="0"/>
              <a:t>EPS-AG	</a:t>
            </a:r>
            <a:r>
              <a:rPr lang="fr-FR" sz="2400" dirty="0" smtClean="0"/>
              <a:t>2 </a:t>
            </a:r>
            <a:r>
              <a:rPr lang="fr-FR" sz="2400" dirty="0"/>
              <a:t>000 € </a:t>
            </a:r>
          </a:p>
          <a:p>
            <a:pPr marL="216000">
              <a:lnSpc>
                <a:spcPct val="100000"/>
              </a:lnSpc>
              <a:spcBef>
                <a:spcPts val="0"/>
              </a:spcBef>
            </a:pPr>
            <a:r>
              <a:rPr lang="fr-FR" sz="2400" dirty="0" err="1"/>
              <a:t>Aries</a:t>
            </a:r>
            <a:r>
              <a:rPr lang="fr-FR" sz="2400" dirty="0"/>
              <a:t>	 </a:t>
            </a:r>
            <a:r>
              <a:rPr lang="fr-FR" sz="2400" dirty="0" smtClean="0"/>
              <a:t>	1 </a:t>
            </a:r>
            <a:r>
              <a:rPr lang="fr-FR" sz="2400" dirty="0"/>
              <a:t>500 € </a:t>
            </a:r>
          </a:p>
          <a:p>
            <a:pPr marL="216000">
              <a:lnSpc>
                <a:spcPct val="100000"/>
              </a:lnSpc>
              <a:spcBef>
                <a:spcPts val="0"/>
              </a:spcBef>
            </a:pPr>
            <a:r>
              <a:rPr lang="fr-FR" sz="2400" dirty="0"/>
              <a:t>IUPAP	</a:t>
            </a:r>
            <a:r>
              <a:rPr lang="fr-FR" sz="2400" dirty="0" smtClean="0"/>
              <a:t>attente</a:t>
            </a:r>
            <a:endParaRPr lang="fr-FR" sz="2400" dirty="0"/>
          </a:p>
          <a:p>
            <a:pPr marL="216000">
              <a:lnSpc>
                <a:spcPct val="100000"/>
              </a:lnSpc>
              <a:spcBef>
                <a:spcPts val="0"/>
              </a:spcBef>
            </a:pPr>
            <a:r>
              <a:rPr lang="fr-FR" sz="2400" dirty="0"/>
              <a:t>NUPECC	</a:t>
            </a:r>
            <a:r>
              <a:rPr lang="fr-FR" sz="2400" dirty="0" smtClean="0"/>
              <a:t>1 </a:t>
            </a:r>
            <a:r>
              <a:rPr lang="fr-FR" sz="2400" dirty="0"/>
              <a:t>500 € </a:t>
            </a:r>
          </a:p>
          <a:p>
            <a:pPr marL="216000">
              <a:lnSpc>
                <a:spcPct val="100000"/>
              </a:lnSpc>
              <a:spcBef>
                <a:spcPts val="0"/>
              </a:spcBef>
            </a:pPr>
            <a:r>
              <a:rPr lang="fr-FR" sz="2400" dirty="0">
                <a:solidFill>
                  <a:srgbClr val="FF0000"/>
                </a:solidFill>
              </a:rPr>
              <a:t>SFP	 </a:t>
            </a:r>
            <a:r>
              <a:rPr lang="fr-FR" sz="2400" dirty="0" smtClean="0">
                <a:solidFill>
                  <a:srgbClr val="FF0000"/>
                </a:solidFill>
              </a:rPr>
              <a:t>	500 </a:t>
            </a:r>
            <a:r>
              <a:rPr lang="fr-FR" sz="2400" dirty="0">
                <a:solidFill>
                  <a:srgbClr val="FF0000"/>
                </a:solidFill>
              </a:rPr>
              <a:t>€ </a:t>
            </a:r>
          </a:p>
          <a:p>
            <a:pPr marL="0" indent="0">
              <a:buNone/>
            </a:pPr>
            <a:endParaRPr lang="fr-FR" sz="2400" dirty="0" smtClean="0">
              <a:solidFill>
                <a:srgbClr val="7030A0"/>
              </a:solidFill>
            </a:endParaRPr>
          </a:p>
          <a:p>
            <a:pPr lvl="1"/>
            <a:r>
              <a:rPr lang="fr-FR" dirty="0" smtClean="0"/>
              <a:t>IN2P3</a:t>
            </a:r>
            <a:r>
              <a:rPr lang="fr-FR" dirty="0"/>
              <a:t>	 9 000 € </a:t>
            </a:r>
          </a:p>
          <a:p>
            <a:pPr lvl="1"/>
            <a:r>
              <a:rPr lang="fr-FR" dirty="0"/>
              <a:t>CEA	</a:t>
            </a:r>
            <a:r>
              <a:rPr lang="fr-FR" dirty="0" smtClean="0"/>
              <a:t> 9 000 €</a:t>
            </a:r>
            <a:endParaRPr lang="fr-FR" dirty="0"/>
          </a:p>
          <a:p>
            <a:pPr lvl="1"/>
            <a:r>
              <a:rPr lang="fr-FR" dirty="0" smtClean="0"/>
              <a:t>Caen	dossier en cours</a:t>
            </a:r>
          </a:p>
          <a:p>
            <a:pPr lvl="1"/>
            <a:r>
              <a:rPr lang="fr-FR" dirty="0" smtClean="0"/>
              <a:t>Région</a:t>
            </a:r>
            <a:r>
              <a:rPr lang="fr-FR" dirty="0"/>
              <a:t>	</a:t>
            </a:r>
            <a:r>
              <a:rPr lang="fr-FR" dirty="0" smtClean="0"/>
              <a:t>attente retour</a:t>
            </a:r>
            <a:endParaRPr lang="fr-FR" dirty="0"/>
          </a:p>
          <a:p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3414133"/>
            <a:ext cx="985679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defRPr>
            </a:lvl1pPr>
          </a:lstStyle>
          <a:p>
            <a:r>
              <a:rPr lang="fr-FR" dirty="0" smtClean="0"/>
              <a:t>Sponsors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4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08C-C80C-43BB-B87A-26BB9D7B760E}" type="slidenum">
              <a:rPr lang="en-GB" smtClean="0"/>
              <a:t>7</a:t>
            </a:fld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2044" t="11501" r="25195" b="5901"/>
          <a:stretch/>
        </p:blipFill>
        <p:spPr>
          <a:xfrm rot="5400000">
            <a:off x="3664593" y="440279"/>
            <a:ext cx="6954299" cy="612393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E1BF7E3-6901-7843-B014-F70041C8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1" y="-99392"/>
            <a:ext cx="4820343" cy="720080"/>
          </a:xfrm>
        </p:spPr>
        <p:txBody>
          <a:bodyPr>
            <a:normAutofit/>
          </a:bodyPr>
          <a:lstStyle/>
          <a:p>
            <a:pPr algn="l"/>
            <a:r>
              <a:rPr lang="en-GB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Site du </a:t>
            </a:r>
            <a:r>
              <a:rPr lang="en-GB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Parc</a:t>
            </a:r>
            <a:r>
              <a:rPr lang="en-GB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expo</a:t>
            </a:r>
            <a:endParaRPr lang="en-GB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" name="Espace réservé pour une image 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" b="359"/>
          <a:stretch>
            <a:fillRect/>
          </a:stretch>
        </p:blipFill>
        <p:spPr>
          <a:xfrm>
            <a:off x="119336" y="1844824"/>
            <a:ext cx="3816424" cy="240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909942" y="6377172"/>
            <a:ext cx="2057400" cy="365125"/>
          </a:xfrm>
        </p:spPr>
        <p:txBody>
          <a:bodyPr/>
          <a:lstStyle/>
          <a:p>
            <a:fld id="{545FC08C-C80C-43BB-B87A-26BB9D7B760E}" type="slidenum">
              <a:rPr lang="en-GB" smtClean="0"/>
              <a:t>8</a:t>
            </a:fld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82" y="764705"/>
            <a:ext cx="10389230" cy="2372044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191344" y="237165"/>
            <a:ext cx="11746837" cy="6504203"/>
            <a:chOff x="-1332656" y="237164"/>
            <a:chExt cx="11746837" cy="650420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/>
            <a:srcRect b="24771"/>
            <a:stretch/>
          </p:blipFill>
          <p:spPr>
            <a:xfrm>
              <a:off x="2123729" y="3344156"/>
              <a:ext cx="8290452" cy="3397211"/>
            </a:xfrm>
            <a:prstGeom prst="rect">
              <a:avLst/>
            </a:prstGeom>
          </p:spPr>
        </p:pic>
        <p:grpSp>
          <p:nvGrpSpPr>
            <p:cNvPr id="10" name="Groupe 9"/>
            <p:cNvGrpSpPr/>
            <p:nvPr/>
          </p:nvGrpSpPr>
          <p:grpSpPr>
            <a:xfrm>
              <a:off x="-1332656" y="237164"/>
              <a:ext cx="4248472" cy="4104456"/>
              <a:chOff x="-1332656" y="237164"/>
              <a:chExt cx="4248472" cy="4104456"/>
            </a:xfrm>
          </p:grpSpPr>
          <p:sp>
            <p:nvSpPr>
              <p:cNvPr id="7" name="Ellipse 6"/>
              <p:cNvSpPr/>
              <p:nvPr/>
            </p:nvSpPr>
            <p:spPr>
              <a:xfrm>
                <a:off x="-1332656" y="237164"/>
                <a:ext cx="4248472" cy="2899584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38100"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9" name="Connecteur droit avec flèche 8"/>
              <p:cNvCxnSpPr>
                <a:stCxn id="7" idx="4"/>
              </p:cNvCxnSpPr>
              <p:nvPr/>
            </p:nvCxnSpPr>
            <p:spPr>
              <a:xfrm>
                <a:off x="791580" y="3136748"/>
                <a:ext cx="756084" cy="1204872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ZoneTexte 11"/>
          <p:cNvSpPr txBox="1"/>
          <p:nvPr/>
        </p:nvSpPr>
        <p:spPr>
          <a:xfrm>
            <a:off x="-24680" y="29757"/>
            <a:ext cx="931577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defRPr>
            </a:lvl1pPr>
          </a:lstStyle>
          <a:p>
            <a:r>
              <a:rPr lang="en-GB" dirty="0" smtClean="0"/>
              <a:t>Programme 1/2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314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080120"/>
            <a:ext cx="8947949" cy="30963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7" y="4306815"/>
            <a:ext cx="1007832" cy="13386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0" b="7782"/>
          <a:stretch/>
        </p:blipFill>
        <p:spPr>
          <a:xfrm>
            <a:off x="4067218" y="4602165"/>
            <a:ext cx="1621176" cy="1019618"/>
          </a:xfrm>
          <a:prstGeom prst="rect">
            <a:avLst/>
          </a:prstGeom>
        </p:spPr>
      </p:pic>
      <p:cxnSp>
        <p:nvCxnSpPr>
          <p:cNvPr id="8" name="Connecteur droit avec flèche 7"/>
          <p:cNvCxnSpPr>
            <a:endCxn id="6" idx="0"/>
          </p:cNvCxnSpPr>
          <p:nvPr/>
        </p:nvCxnSpPr>
        <p:spPr>
          <a:xfrm>
            <a:off x="1271463" y="3765675"/>
            <a:ext cx="268100" cy="541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endCxn id="7" idx="0"/>
          </p:cNvCxnSpPr>
          <p:nvPr/>
        </p:nvCxnSpPr>
        <p:spPr>
          <a:xfrm>
            <a:off x="4388314" y="3823765"/>
            <a:ext cx="489492" cy="778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Espace réservé pour une image 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" b="359"/>
          <a:stretch>
            <a:fillRect/>
          </a:stretch>
        </p:blipFill>
        <p:spPr>
          <a:xfrm>
            <a:off x="5879976" y="4437240"/>
            <a:ext cx="1828564" cy="1152000"/>
          </a:xfrm>
          <a:prstGeom prst="rect">
            <a:avLst/>
          </a:prstGeom>
        </p:spPr>
      </p:pic>
      <p:cxnSp>
        <p:nvCxnSpPr>
          <p:cNvPr id="11" name="Connecteur droit avec flèche 10"/>
          <p:cNvCxnSpPr>
            <a:endCxn id="10" idx="0"/>
          </p:cNvCxnSpPr>
          <p:nvPr/>
        </p:nvCxnSpPr>
        <p:spPr>
          <a:xfrm>
            <a:off x="5982132" y="3735040"/>
            <a:ext cx="812126" cy="702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5" b="5017"/>
          <a:stretch/>
        </p:blipFill>
        <p:spPr>
          <a:xfrm>
            <a:off x="9716996" y="3582338"/>
            <a:ext cx="2110473" cy="1332000"/>
          </a:xfrm>
          <a:prstGeom prst="rect">
            <a:avLst/>
          </a:prstGeom>
        </p:spPr>
      </p:pic>
      <p:cxnSp>
        <p:nvCxnSpPr>
          <p:cNvPr id="13" name="Connecteur droit avec flèche 12"/>
          <p:cNvCxnSpPr>
            <a:endCxn id="12" idx="1"/>
          </p:cNvCxnSpPr>
          <p:nvPr/>
        </p:nvCxnSpPr>
        <p:spPr>
          <a:xfrm>
            <a:off x="8020282" y="3284984"/>
            <a:ext cx="1696714" cy="9633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88" y="4635074"/>
            <a:ext cx="1534845" cy="1024160"/>
          </a:xfrm>
          <a:prstGeom prst="rect">
            <a:avLst/>
          </a:prstGeom>
        </p:spPr>
      </p:pic>
      <p:cxnSp>
        <p:nvCxnSpPr>
          <p:cNvPr id="15" name="Connecteur droit avec flèche 14"/>
          <p:cNvCxnSpPr>
            <a:endCxn id="14" idx="0"/>
          </p:cNvCxnSpPr>
          <p:nvPr/>
        </p:nvCxnSpPr>
        <p:spPr>
          <a:xfrm>
            <a:off x="3023552" y="3765676"/>
            <a:ext cx="102259" cy="8693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RÃ©sultat de recherche d'images pour &quot;esrf grenoble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193" y="5589368"/>
            <a:ext cx="1732327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avec flèche 16"/>
          <p:cNvCxnSpPr>
            <a:endCxn id="19" idx="0"/>
          </p:cNvCxnSpPr>
          <p:nvPr/>
        </p:nvCxnSpPr>
        <p:spPr>
          <a:xfrm>
            <a:off x="7464151" y="3101578"/>
            <a:ext cx="1148034" cy="12704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endCxn id="16" idx="1"/>
          </p:cNvCxnSpPr>
          <p:nvPr/>
        </p:nvCxnSpPr>
        <p:spPr>
          <a:xfrm>
            <a:off x="7248128" y="3356992"/>
            <a:ext cx="1796065" cy="28083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8" descr="RÃ©sultat de recherche d'images pour &quot;synchrotron soleil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677" y="4372024"/>
            <a:ext cx="162101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day ladies- chanteuses - normandie 194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527" y="5679041"/>
            <a:ext cx="1075504" cy="117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Ã©sultat de recherche d'images pour &quot;dj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93" y="5729060"/>
            <a:ext cx="108196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20588" y="2761"/>
            <a:ext cx="931577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/>
                <a:cs typeface="+mj-cs"/>
              </a:defRPr>
            </a:lvl1pPr>
          </a:lstStyle>
          <a:p>
            <a:r>
              <a:rPr lang="en-GB" dirty="0" smtClean="0"/>
              <a:t>Programme 2/2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2200" r="15225" b="19761"/>
          <a:stretch/>
        </p:blipFill>
        <p:spPr>
          <a:xfrm>
            <a:off x="5635074" y="5698095"/>
            <a:ext cx="1246184" cy="76470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19" y="5721262"/>
            <a:ext cx="1548282" cy="109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33211</TotalTime>
  <Words>373</Words>
  <Application>Microsoft Office PowerPoint</Application>
  <PresentationFormat>Grand écran</PresentationFormat>
  <Paragraphs>121</Paragraphs>
  <Slides>10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9" baseType="lpstr">
      <vt:lpstr>ＭＳ Ｐゴシック</vt:lpstr>
      <vt:lpstr>Arial</vt:lpstr>
      <vt:lpstr>Bourgeois</vt:lpstr>
      <vt:lpstr>Calibri</vt:lpstr>
      <vt:lpstr>Calibri Light</vt:lpstr>
      <vt:lpstr>Symbol</vt:lpstr>
      <vt:lpstr>Times New Roman</vt:lpstr>
      <vt:lpstr>Thème Office</vt:lpstr>
      <vt:lpstr>Acrobat Document</vt:lpstr>
      <vt:lpstr>Présentation PowerPoint</vt:lpstr>
      <vt:lpstr>Calendrier IPAC </vt:lpstr>
      <vt:lpstr>Présentation PowerPoint</vt:lpstr>
      <vt:lpstr>Présentation PowerPoint</vt:lpstr>
      <vt:lpstr>Présentation PowerPoint</vt:lpstr>
      <vt:lpstr>Présentation PowerPoint</vt:lpstr>
      <vt:lpstr>Site du Parc expo</vt:lpstr>
      <vt:lpstr>Présentation PowerPoint</vt:lpstr>
      <vt:lpstr>Présentation PowerPoint</vt:lpstr>
      <vt:lpstr>Inscrivez vous !</vt:lpstr>
    </vt:vector>
  </TitlesOfParts>
  <Company>GANIL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Chautard</dc:creator>
  <cp:lastModifiedBy>Chautard Frederic</cp:lastModifiedBy>
  <cp:revision>417</cp:revision>
  <dcterms:created xsi:type="dcterms:W3CDTF">2017-06-29T14:25:59Z</dcterms:created>
  <dcterms:modified xsi:type="dcterms:W3CDTF">2019-10-03T12:09:10Z</dcterms:modified>
</cp:coreProperties>
</file>