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2"/>
    <p:restoredTop sz="94655"/>
  </p:normalViewPr>
  <p:slideViewPr>
    <p:cSldViewPr snapToGrid="0" snapToObjects="1">
      <p:cViewPr varScale="1">
        <p:scale>
          <a:sx n="143" d="100"/>
          <a:sy n="143" d="100"/>
        </p:scale>
        <p:origin x="21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CF697-6F90-0A4D-AC19-F8CFAD8C1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D3E4D-9A52-294B-9AAC-749B51810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1C1B9-42E6-034C-BD29-4F6A93A98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BEBBD-C8C3-BE4A-86B4-9D164E06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6B4B1-CDCF-4342-A4E1-64EC9C202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24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13BBA-9707-CA48-AF83-2F30F37D1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BB07B-BCA0-2640-B993-FD82A0214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79937-8E80-C84C-AE61-754633C85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06B32-E86A-3E4F-80EB-B7B40D49B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51CF4-EDDC-194F-9F04-30A377166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05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80905-16C7-5D42-AEEA-9869052F1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EFFDD-F8DD-9F4A-9AD3-77F637D59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79D5A-5B42-7B41-9D5E-EB8CB1E38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1FB0A-6A11-634B-A150-40D5912B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D6062-8594-624D-AF1F-4E62B1AC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71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00244-36BB-9146-ADA8-55B983D7D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87EEC-4357-DC4F-9E62-0135DDD1F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664AE-3221-0B4D-92A2-4FF83792E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BFCEC-420B-ED4B-A468-1D8A3371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32079-4160-9143-9598-FBA3A23C2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10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10BC9-635A-D840-9B47-74A539BEC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EAE76-60CB-1E48-92E1-F5B928BD2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D6CC9-9B43-5742-9187-5A21CCA44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38B37-2D18-A743-8E1B-DC96EA94B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027B6-346C-A849-883F-F0DAB3EA5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78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FC079-A8FC-A442-A6CB-15A7C820C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D573E-705C-D54E-A642-0B11C2128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F09293-52B2-3A45-9137-998287CC4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D7A8A-D842-6043-BE9B-0AC205FE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60897-9EE5-6C4D-84F6-9F4393CC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C3ADC-F73E-1A47-B96B-AA99E455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2451-BF59-E94F-8948-07040FB1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C934B-DF04-3344-97C1-3054A9137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756A5-C674-BC41-A9EA-3F1A9FEB5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E55E6E-10D8-6A41-AA2B-F7ABECB67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7C960E-D461-0842-90FF-F5E5115F4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BA2E51-499C-7F48-9721-EAB2802F2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B8E92B-9083-7C42-AFE2-B6F941B74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362F8-106A-F842-9ECC-44460FBA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35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11A76-6086-C346-B05E-8BEAE977E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11D72-EE99-1646-A603-52711C7BE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4EBBB-FF57-BC4F-BAE0-549B4F34D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BDDB0-A47A-2947-952E-DD86D88E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14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43DAC0-EFF5-BD45-936A-CC737805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CAAD4A-F268-6549-9885-5B71DDB9A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AAA2CB-5EB2-4A43-87E5-F3864FD33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8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010D-8835-E448-9C25-5D4AE08C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82D69-68AA-9F4D-B525-FFE4EB682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39B29-9B00-3F41-95E2-BC4E8C3E6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DB61F-0EC4-5845-AB34-F38F4860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293A5-0363-C94F-B49B-35218A4E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4579F-FB82-D548-8BA1-AC9AAEA2B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95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78DD9-3159-A546-A881-8326B081A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CCC2BF-6CCD-8747-AE1E-221FF1885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803388-D4C9-DF45-ABD1-5CB86D08C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82FD0-DCA8-8443-B4EA-7CF433F3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83739C-51D1-B84E-BA9F-B8E71D8A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51925-1ACB-DC49-AA15-DBD3084C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27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32472B-09AB-9741-9BBD-A0AFC999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DFA7C-D1F2-3749-9D85-5FD38530E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E536A-E4F2-0846-9258-E857E89D5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CA9A1-0F34-6F42-9509-D038EB3822AE}" type="datetimeFigureOut">
              <a:rPr lang="fr-FR" smtClean="0"/>
              <a:t>10/01/2019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1AC3B-F372-B842-A19B-9D03FA361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588AF-7741-9F42-8FDC-ECEC83F192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DB3B6-59A0-5949-9133-ACB8D8237B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19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DE80C-DA23-1140-8DEA-FA134B8ABC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Base de donnée matérielle</a:t>
            </a:r>
            <a:br>
              <a:rPr lang="fr-FR" dirty="0"/>
            </a:br>
            <a:r>
              <a:rPr lang="fr-FR" dirty="0"/>
              <a:t>Exemple pour Antoine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71EFE-4930-ED41-BA70-B30D5609AE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84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28186-ADFC-7C42-A9A1-CDA4D223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 des informations dont on aura besoin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88609-7479-A14A-8D14-F908FD17E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Toutes les informations sur le fichier de nomenclature </a:t>
            </a:r>
          </a:p>
          <a:p>
            <a:r>
              <a:rPr lang="fr-FR" dirty="0"/>
              <a:t>Avec en plus les informations sur le câblage </a:t>
            </a:r>
          </a:p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Les pannes ? Début, Fin, cause, …</a:t>
            </a:r>
          </a:p>
          <a:p>
            <a:r>
              <a:rPr lang="fr-FR" dirty="0"/>
              <a:t>Une image associée </a:t>
            </a:r>
          </a:p>
          <a:p>
            <a:r>
              <a:rPr lang="fr-FR"/>
              <a:t>Un emplacement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324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Base de donnée matérielle Exemple pour Antoine</vt:lpstr>
      <vt:lpstr>Liste des informations dont on aura besoin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donnée matérielle Exemple pour Antoine</dc:title>
  <dc:creator>hayg.guler@gmail.com</dc:creator>
  <cp:lastModifiedBy>hayg.guler@gmail.com</cp:lastModifiedBy>
  <cp:revision>2</cp:revision>
  <dcterms:created xsi:type="dcterms:W3CDTF">2019-01-10T00:41:25Z</dcterms:created>
  <dcterms:modified xsi:type="dcterms:W3CDTF">2019-01-10T00:49:57Z</dcterms:modified>
</cp:coreProperties>
</file>