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9"/>
    <p:restoredTop sz="94655"/>
  </p:normalViewPr>
  <p:slideViewPr>
    <p:cSldViewPr snapToGrid="0" snapToObjects="1">
      <p:cViewPr varScale="1">
        <p:scale>
          <a:sx n="138" d="100"/>
          <a:sy n="138" d="100"/>
        </p:scale>
        <p:origin x="20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7971-8D4A-644D-8890-AF92A689D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3870C-F51F-A44F-ADB2-7E6B97952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287B-CF62-EA44-BCB4-C11CC8C2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E53F7-FE46-3945-945D-6AB6CD94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D8F2-01A4-C44C-956D-17468678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2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9A60-4609-EC4B-8331-221ABED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03D96-183C-5A4B-ADF9-41FFF6849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4C68-4CF0-3747-B0C9-5FC64EBA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3D24-8124-DC4B-A980-7685F2AD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B7D47-71DA-B341-9979-2A3FA546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D2BA0-D8BC-7D4C-9D86-D14598863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8F442-30CE-0144-95B5-7EDFA54C4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4877-B605-7248-B640-4951CA44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6DDF-5189-224C-AC19-AFA9CD8C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59A4-951C-D54E-A070-8A857014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DC1D-99AB-B545-AABB-71E5F591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8148-6CBB-874F-8682-3ED8EA28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BAD5-F276-2D40-8600-8286224A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A354-3D7F-024E-81B6-E9ADFC6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AE8C1-9B61-284C-99B1-88BCC9C0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9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C16B-BE04-8A42-A0E0-2DBD12F4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0F74-3A91-D744-BEFF-76B67B387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68680-AB15-4D41-A2DE-233A8FA2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0B93-E8B0-0949-BC51-8CCF70E1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F339-4E7E-8D48-ACB4-0C873DBB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6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8F1B-42E8-7549-81BE-8314499C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CE45-1804-6249-B88F-8B25A8EF6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7D5FD-DDCE-034F-B645-5A99D6C4E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F710C-7730-8C48-BF6E-A400F92A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7F598-2B54-4B44-85FC-CC6D557F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6620-756E-B841-928E-7ACCB73B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2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2EE8-56F4-484C-A5B1-81409342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02AEE-2AA2-5549-B4DB-564691F0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33CB-BAC3-3D42-81B2-DEE1743A2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14746-6017-6D45-B6F9-4B0E8FF72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80283-ED3D-404D-8254-11400DC7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61F0F-0109-BC40-8B71-6E0DC965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17B1A-421C-8D46-A556-325A703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26F21-8ABA-0D42-998B-551B7C41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3E35-020D-1544-BECF-9B9F553F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FE4A7-520B-BA4D-ACC3-881C7BD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0798B-7F47-BE43-AB7C-DBED4826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880FB-DBAF-5B45-9B58-96D5994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4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7C39-D07F-5A48-8760-99597279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9C6DC-9906-A94E-96C4-29C4EFF1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5DE18-3F6D-D641-99B7-2D83CCBE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390A-36A2-CD4F-8D8B-1E087B29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8B84-EDA4-0545-B21E-4BDB55FD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1DA5E-7A07-BF46-B2E6-1914A1334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C3283-16C9-BB40-BF57-D3EA7A55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53038-EC6A-5648-9285-7B4ED795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2691-4868-F749-AB46-2E2FAFB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14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0E05-9F9D-BA4F-8DE2-51A5E19B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4C889-4FAD-3C46-86EB-97F0488B3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A3D66-610E-214D-B7F9-3223705B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2697B-725C-7F44-BDB1-773271BC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F052-B627-694D-951A-66362D03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B3A2A-0DF5-9C4D-8F20-E514A41A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6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7C2F6-62F3-6749-AD7D-B45D0FDE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AF668-8319-C148-9D9A-6D962739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F76B-D957-3047-8A2D-A1B32969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AEEC-5D71-F146-986A-7742E6F0A574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F4967-514C-EE43-B0B2-399D126B2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9D839-6854-9042-AD92-B172BE09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F33C-BC96-B04A-B1DF-F0DE82E5CF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F693-18CE-7D45-A4BC-B4EB6AC9C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saving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ThomX </a:t>
            </a:r>
            <a:r>
              <a:rPr lang="fr-FR" dirty="0" err="1"/>
              <a:t>Archiving</a:t>
            </a:r>
            <a:r>
              <a:rPr lang="fr-FR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C7F10-B72E-654E-A782-C7985964F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26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4D06-46B6-0043-A57E-5B8B20CF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sauver les données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2944-2CA6-8E49-9670-7C7F36CA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Temporairement en local sur disque partagé </a:t>
            </a:r>
          </a:p>
          <a:p>
            <a:pPr lvl="1"/>
            <a:r>
              <a:rPr lang="fr-FR" dirty="0"/>
              <a:t>1 mois ? </a:t>
            </a:r>
          </a:p>
          <a:p>
            <a:pPr lvl="1"/>
            <a:r>
              <a:rPr lang="fr-FR" dirty="0"/>
              <a:t>Taille disque ? </a:t>
            </a:r>
            <a:r>
              <a:rPr lang="fr-FR" dirty="0" err="1"/>
              <a:t>qq</a:t>
            </a:r>
            <a:r>
              <a:rPr lang="fr-FR" dirty="0"/>
              <a:t> To (5) ?</a:t>
            </a:r>
          </a:p>
          <a:p>
            <a:pPr lvl="2"/>
            <a:r>
              <a:rPr lang="fr-FR" dirty="0"/>
              <a:t>Effacé tous les mois ? </a:t>
            </a:r>
          </a:p>
          <a:p>
            <a:pPr lvl="1"/>
            <a:r>
              <a:rPr lang="fr-FR" dirty="0"/>
              <a:t>Transféré sur </a:t>
            </a:r>
            <a:r>
              <a:rPr lang="fr-FR" dirty="0" err="1"/>
              <a:t>virtual</a:t>
            </a:r>
            <a:r>
              <a:rPr lang="fr-FR" dirty="0"/>
              <a:t> data </a:t>
            </a:r>
          </a:p>
          <a:p>
            <a:pPr lvl="2"/>
            <a:r>
              <a:rPr lang="fr-FR" dirty="0"/>
              <a:t>Tous les soirs ? 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50610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8507-6B6C-F24B-BFAF-320B2A16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se situent les scripts ?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B890-7239-B241-85EB-20EB6D2F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lancer les scans par exemple </a:t>
            </a:r>
          </a:p>
          <a:p>
            <a:r>
              <a:rPr lang="fr-FR" dirty="0"/>
              <a:t>Pour Analyser les données </a:t>
            </a:r>
          </a:p>
          <a:p>
            <a:pPr lvl="1"/>
            <a:r>
              <a:rPr lang="fr-FR" dirty="0"/>
              <a:t>Analyse rapide, </a:t>
            </a:r>
            <a:r>
              <a:rPr lang="fr-FR" dirty="0" err="1"/>
              <a:t>etc</a:t>
            </a:r>
            <a:r>
              <a:rPr lang="fr-FR" dirty="0"/>
              <a:t> </a:t>
            </a:r>
          </a:p>
          <a:p>
            <a:r>
              <a:rPr lang="fr-FR" dirty="0"/>
              <a:t>Emplacement sur disque partagé serait une solution </a:t>
            </a:r>
          </a:p>
          <a:p>
            <a:pPr lvl="1"/>
            <a:r>
              <a:rPr lang="fr-FR" dirty="0"/>
              <a:t>Avec </a:t>
            </a:r>
            <a:r>
              <a:rPr lang="fr-FR" dirty="0" err="1"/>
              <a:t>versionner</a:t>
            </a:r>
            <a:r>
              <a:rPr lang="fr-FR" dirty="0"/>
              <a:t>  </a:t>
            </a:r>
            <a:r>
              <a:rPr lang="fr-FR" dirty="0" err="1"/>
              <a:t>GitLab</a:t>
            </a:r>
            <a:endParaRPr lang="fr-FR" dirty="0"/>
          </a:p>
          <a:p>
            <a:r>
              <a:rPr lang="fr-FR" dirty="0"/>
              <a:t>Lancées par IHM ou directement sur le terminal </a:t>
            </a:r>
          </a:p>
          <a:p>
            <a:r>
              <a:rPr lang="fr-FR" dirty="0"/>
              <a:t>NB : Environnement </a:t>
            </a:r>
            <a:r>
              <a:rPr lang="fr-FR" dirty="0" err="1"/>
              <a:t>Sardanna</a:t>
            </a:r>
            <a:r>
              <a:rPr lang="fr-FR" dirty="0"/>
              <a:t> à étudier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39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658E-897E-EA49-885B-D18E8718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82B7-5FEC-2C47-BBCE-73DB6CA0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EF50-3538-574E-9544-1B418FB2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2886652"/>
            <a:ext cx="10515600" cy="1325563"/>
          </a:xfrm>
        </p:spPr>
        <p:txBody>
          <a:bodyPr/>
          <a:lstStyle/>
          <a:p>
            <a:r>
              <a:rPr lang="fr-FR" dirty="0"/>
              <a:t>Dernières discussions / Questions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4563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9B76D-2B08-1F45-B5A2-01BAFBC1B3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Décision </a:t>
            </a:r>
            <a:r>
              <a:rPr lang="fr-FR" dirty="0">
                <a:sym typeface="Wingdings" pitchFamily="2" charset="2"/>
              </a:rPr>
              <a:t> Jeudi 13 Septembre</a:t>
            </a:r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77C474-3FBA-FB4D-9B88-13A82060D1E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Actions pour un démonstrateur: </a:t>
            </a:r>
          </a:p>
          <a:p>
            <a:pPr lvl="1"/>
            <a:r>
              <a:rPr lang="fr-FR" dirty="0"/>
              <a:t>Liste des « mesures-type » pour les étiquettes </a:t>
            </a:r>
          </a:p>
          <a:p>
            <a:pPr lvl="1"/>
            <a:r>
              <a:rPr lang="fr-FR" dirty="0"/>
              <a:t>Base de donnée pour sauver les données - Start-Stop </a:t>
            </a:r>
          </a:p>
          <a:p>
            <a:pPr lvl="1"/>
            <a:r>
              <a:rPr lang="fr-FR" dirty="0"/>
              <a:t>IHM pour faciliter les mesures « semi-automatiques »</a:t>
            </a:r>
          </a:p>
          <a:p>
            <a:pPr lvl="2"/>
            <a:r>
              <a:rPr lang="fr-FR" dirty="0"/>
              <a:t>Liste des variables à sauvées donnée de manière automatique </a:t>
            </a:r>
          </a:p>
          <a:p>
            <a:pPr lvl="2"/>
            <a:r>
              <a:rPr lang="fr-FR" dirty="0"/>
              <a:t>Éventuellement choix d’ajout de variables </a:t>
            </a:r>
          </a:p>
          <a:p>
            <a:pPr lvl="1"/>
            <a:r>
              <a:rPr lang="fr-FR" dirty="0"/>
              <a:t>Avoir une liste de fonctions pour l’analyse </a:t>
            </a:r>
          </a:p>
          <a:p>
            <a:r>
              <a:rPr lang="fr-FR" dirty="0"/>
              <a:t>Faire une démonstration en salle de contrôle  </a:t>
            </a:r>
          </a:p>
        </p:txBody>
      </p:sp>
    </p:spTree>
    <p:extLst>
      <p:ext uri="{BB962C8B-B14F-4D97-AF65-F5344CB8AC3E}">
        <p14:creationId xmlns:p14="http://schemas.microsoft.com/office/powerpoint/2010/main" val="4109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5CD39-22F2-0843-8588-9491B577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392837"/>
            <a:ext cx="11152094" cy="60845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CFA891-83AB-1E47-A846-C7D1724E6573}"/>
              </a:ext>
            </a:extLst>
          </p:cNvPr>
          <p:cNvSpPr txBox="1">
            <a:spLocks/>
          </p:cNvSpPr>
          <p:nvPr/>
        </p:nvSpPr>
        <p:spPr>
          <a:xfrm>
            <a:off x="865841" y="69290"/>
            <a:ext cx="10515600" cy="889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Questions de la part de JCM</a:t>
            </a:r>
          </a:p>
        </p:txBody>
      </p:sp>
    </p:spTree>
    <p:extLst>
      <p:ext uri="{BB962C8B-B14F-4D97-AF65-F5344CB8AC3E}">
        <p14:creationId xmlns:p14="http://schemas.microsoft.com/office/powerpoint/2010/main" val="2466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Besoins en salle de contrôle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32375"/>
          </a:xfrm>
        </p:spPr>
        <p:txBody>
          <a:bodyPr/>
          <a:lstStyle/>
          <a:p>
            <a:r>
              <a:rPr lang="fr-FR" dirty="0"/>
              <a:t>Prise de donnée </a:t>
            </a:r>
            <a:r>
              <a:rPr lang="fr-FR" b="1" dirty="0"/>
              <a:t>sans perte d’information </a:t>
            </a:r>
          </a:p>
          <a:p>
            <a:r>
              <a:rPr lang="fr-FR" dirty="0"/>
              <a:t>Prise de donnée adaptée à la mesure : </a:t>
            </a:r>
          </a:p>
          <a:p>
            <a:pPr lvl="1"/>
            <a:r>
              <a:rPr lang="fr-FR" dirty="0"/>
              <a:t>Opérateur démarre la mesure </a:t>
            </a:r>
          </a:p>
          <a:p>
            <a:pPr lvl="1"/>
            <a:r>
              <a:rPr lang="fr-FR" dirty="0"/>
              <a:t>Choix de la liste des variables à sauvegarder</a:t>
            </a:r>
          </a:p>
          <a:p>
            <a:r>
              <a:rPr lang="fr-FR" dirty="0"/>
              <a:t>Analyse rapide des données </a:t>
            </a:r>
          </a:p>
          <a:p>
            <a:pPr lvl="1"/>
            <a:r>
              <a:rPr lang="fr-FR" dirty="0"/>
              <a:t> permettre le choix du réglage</a:t>
            </a:r>
          </a:p>
          <a:p>
            <a:pPr lvl="1"/>
            <a:r>
              <a:rPr lang="fr-FR" dirty="0"/>
              <a:t>Outil doit permettre de retrouver facilement les données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fr-FR" dirty="0"/>
              <a:t>Analyse des données après un certain temps </a:t>
            </a:r>
          </a:p>
          <a:p>
            <a:pPr lvl="1"/>
            <a:r>
              <a:rPr lang="fr-FR" dirty="0"/>
              <a:t>Idem que pour l’accès rapide : accès pratique aux données</a:t>
            </a:r>
          </a:p>
          <a:p>
            <a:r>
              <a:rPr lang="fr-FR" dirty="0"/>
              <a:t>Pour chaque données : résumé pour rapidement trouver les données</a:t>
            </a:r>
          </a:p>
          <a:p>
            <a:pPr lvl="1"/>
            <a:r>
              <a:rPr lang="fr-FR" dirty="0"/>
              <a:t>Plot/graphe résumé </a:t>
            </a:r>
          </a:p>
        </p:txBody>
      </p:sp>
    </p:spTree>
    <p:extLst>
      <p:ext uri="{BB962C8B-B14F-4D97-AF65-F5344CB8AC3E}">
        <p14:creationId xmlns:p14="http://schemas.microsoft.com/office/powerpoint/2010/main" val="13252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9B3C-B3E6-F948-8099-8E2E670F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comment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E2CFB-E522-2244-9C4F-648B38D8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Opération : </a:t>
            </a:r>
          </a:p>
          <a:p>
            <a:pPr lvl="1"/>
            <a:r>
              <a:rPr lang="fr-FR" dirty="0"/>
              <a:t>Mesures définies </a:t>
            </a:r>
          </a:p>
          <a:p>
            <a:pPr lvl="2"/>
            <a:r>
              <a:rPr lang="fr-FR" dirty="0"/>
              <a:t>Par exemple scans = varier variables V1, V2, … et mesurer M1</a:t>
            </a:r>
          </a:p>
          <a:p>
            <a:pPr lvl="2"/>
            <a:r>
              <a:rPr lang="fr-FR" dirty="0"/>
              <a:t>Déclenché par un opérateur qui utilisera un </a:t>
            </a:r>
            <a:r>
              <a:rPr lang="fr-FR" b="1" dirty="0"/>
              <a:t>script</a:t>
            </a:r>
            <a:r>
              <a:rPr lang="fr-FR" dirty="0"/>
              <a:t> via interface </a:t>
            </a:r>
          </a:p>
          <a:p>
            <a:pPr lvl="3"/>
            <a:r>
              <a:rPr lang="fr-FR" dirty="0"/>
              <a:t>Script devra tenir compte des variables a sauvegarder pendant la mesure</a:t>
            </a:r>
          </a:p>
          <a:p>
            <a:pPr lvl="2"/>
            <a:r>
              <a:rPr lang="fr-FR" b="1" dirty="0"/>
              <a:t>Quand ?</a:t>
            </a:r>
            <a:r>
              <a:rPr lang="fr-FR" dirty="0"/>
              <a:t> Tous les jours plusieurs mesures.   </a:t>
            </a:r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/>
              <a:t>Sauvegarde déclenchée </a:t>
            </a:r>
            <a:r>
              <a:rPr lang="fr-FR" b="1" dirty="0"/>
              <a:t>par une condition</a:t>
            </a:r>
          </a:p>
          <a:p>
            <a:pPr lvl="2"/>
            <a:r>
              <a:rPr lang="fr-FR" dirty="0"/>
              <a:t>Ex : Vide &gt; </a:t>
            </a:r>
            <a:r>
              <a:rPr lang="fr-FR" dirty="0" err="1"/>
              <a:t>Vseuil</a:t>
            </a:r>
            <a:r>
              <a:rPr lang="fr-FR" dirty="0"/>
              <a:t> ou Charge &gt; </a:t>
            </a:r>
            <a:r>
              <a:rPr lang="fr-FR" dirty="0" err="1"/>
              <a:t>Qseuil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L’état de la machine sera sauvegardée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b="1" dirty="0">
                <a:sym typeface="Wingdings" pitchFamily="2" charset="2"/>
              </a:rPr>
              <a:t>Snap </a:t>
            </a:r>
          </a:p>
          <a:p>
            <a:pPr lvl="3"/>
            <a:r>
              <a:rPr lang="fr-FR" dirty="0">
                <a:sym typeface="Wingdings" pitchFamily="2" charset="2"/>
              </a:rPr>
              <a:t>Selon les types de conditions de déclenchement une liste de variables à sauver doit être définie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8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B6AD-512C-BD43-AA0B-C0940F78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Scan en fonction de force solénoïde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E037A-8B2C-CF44-BF72-1FFD8402A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b="1" dirty="0"/>
                  <a:t>N=10</a:t>
                </a:r>
                <a:r>
                  <a:rPr lang="fr-FR" dirty="0"/>
                  <a:t> valeurs de courant du solénoïde I</a:t>
                </a:r>
                <a:r>
                  <a:rPr lang="fr-FR" baseline="-25000" dirty="0"/>
                  <a:t>1</a:t>
                </a:r>
                <a:r>
                  <a:rPr lang="fr-FR" dirty="0"/>
                  <a:t>, I</a:t>
                </a:r>
                <a:r>
                  <a:rPr lang="fr-FR" baseline="-25000" dirty="0"/>
                  <a:t>2</a:t>
                </a:r>
                <a:r>
                  <a:rPr lang="fr-FR" dirty="0"/>
                  <a:t>, …. , I</a:t>
                </a:r>
                <a:r>
                  <a:rPr lang="fr-FR" b="1" baseline="-25000" dirty="0"/>
                  <a:t>N</a:t>
                </a:r>
              </a:p>
              <a:p>
                <a:pPr marL="0" indent="0">
                  <a:buNone/>
                </a:pPr>
                <a:endParaRPr lang="fr-FR" b="1" baseline="-25000" dirty="0"/>
              </a:p>
              <a:p>
                <a:r>
                  <a:rPr lang="fr-FR" dirty="0"/>
                  <a:t>Pour chaque valeur I</a:t>
                </a:r>
                <a:r>
                  <a:rPr lang="fr-FR" baseline="-25000" dirty="0"/>
                  <a:t>i </a:t>
                </a:r>
                <a:r>
                  <a:rPr lang="fr-FR" dirty="0"/>
                  <a:t>, sont pris </a:t>
                </a:r>
                <a:r>
                  <a:rPr lang="fr-FR" b="1" dirty="0"/>
                  <a:t>M=10 </a:t>
                </a:r>
                <a:r>
                  <a:rPr lang="fr-FR" dirty="0"/>
                  <a:t>images sur écran (+caméra)</a:t>
                </a:r>
              </a:p>
              <a:p>
                <a:pPr lvl="1"/>
                <a:r>
                  <a:rPr lang="fr-FR" dirty="0"/>
                  <a:t>Pour chaque image, on peut extraire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baseline="-25000" dirty="0"/>
                  <a:t> </a:t>
                </a:r>
                <a:r>
                  <a:rPr lang="fr-FR" dirty="0"/>
                  <a:t>)</a:t>
                </a:r>
                <a:r>
                  <a:rPr lang="fr-FR" baseline="-25000" dirty="0"/>
                  <a:t>i</a:t>
                </a:r>
              </a:p>
              <a:p>
                <a:pPr lvl="1"/>
                <a:r>
                  <a:rPr lang="fr-FR" dirty="0"/>
                  <a:t>Ce scan va permettre de trouver la valeur </a:t>
                </a:r>
                <a:r>
                  <a:rPr lang="fr-FR" dirty="0" err="1"/>
                  <a:t>I</a:t>
                </a:r>
                <a:r>
                  <a:rPr lang="fr-FR" baseline="-25000" dirty="0" err="1"/>
                  <a:t>k</a:t>
                </a:r>
                <a:r>
                  <a:rPr lang="fr-FR" dirty="0"/>
                  <a:t>  pour laquelle par </a:t>
                </a:r>
                <a:r>
                  <a:rPr lang="fr-FR" dirty="0">
                    <a:solidFill>
                      <a:srgbClr val="0070C0"/>
                    </a:solidFill>
                  </a:rPr>
                  <a:t>exemple la taille est minimale</a:t>
                </a:r>
                <a:r>
                  <a:rPr lang="fr-FR" dirty="0"/>
                  <a:t>. 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r>
                  <a:rPr lang="fr-FR" dirty="0"/>
                  <a:t>Pour chaque valeur I</a:t>
                </a:r>
                <a:r>
                  <a:rPr lang="fr-FR" baseline="-25000" dirty="0"/>
                  <a:t>i </a:t>
                </a:r>
                <a:r>
                  <a:rPr lang="fr-FR" dirty="0"/>
                  <a:t> l’état de la machine doit être sauvée</a:t>
                </a:r>
              </a:p>
              <a:p>
                <a:pPr lvl="1"/>
                <a:r>
                  <a:rPr lang="fr-FR" dirty="0" err="1"/>
                  <a:t>Liste</a:t>
                </a:r>
                <a:r>
                  <a:rPr lang="fr-FR" b="1" baseline="-25000" dirty="0" err="1">
                    <a:solidFill>
                      <a:srgbClr val="FF0000"/>
                    </a:solidFill>
                  </a:rPr>
                  <a:t>Mesure</a:t>
                </a:r>
                <a:r>
                  <a:rPr lang="fr-FR" dirty="0"/>
                  <a:t> = { Courant des aimants, charge </a:t>
                </a:r>
                <a:r>
                  <a:rPr lang="fr-FR" dirty="0" err="1"/>
                  <a:t>ICTs</a:t>
                </a:r>
                <a:r>
                  <a:rPr lang="fr-FR" dirty="0"/>
                  <a:t>,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Vide</a:t>
                </a:r>
                <a:r>
                  <a:rPr lang="fr-FR" dirty="0"/>
                  <a:t>, …}</a:t>
                </a:r>
              </a:p>
              <a:p>
                <a:pPr lvl="1"/>
                <a:endParaRPr lang="fr-FR" dirty="0"/>
              </a:p>
              <a:p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E037A-8B2C-CF44-BF72-1FFD8402A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24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QUI,QUOI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altLang="fr-FR" b="1" dirty="0"/>
              <a:t>Can be opened either in Expert or non Expert mode</a:t>
            </a:r>
          </a:p>
          <a:p>
            <a:pPr lvl="2"/>
            <a:r>
              <a:rPr lang="en-US" altLang="fr-FR" b="1" dirty="0">
                <a:solidFill>
                  <a:schemeClr val="accent1"/>
                </a:solidFill>
              </a:rPr>
              <a:t>Nonexpert : cannot create snapshot models</a:t>
            </a:r>
          </a:p>
          <a:p>
            <a:pPr lvl="2"/>
            <a:r>
              <a:rPr lang="en-US" altLang="fr-FR" b="1" dirty="0">
                <a:solidFill>
                  <a:schemeClr val="accent1"/>
                </a:solidFill>
              </a:rPr>
              <a:t>Expert : all the rights</a:t>
            </a:r>
          </a:p>
          <a:p>
            <a:endParaRPr lang="fr-FR" dirty="0"/>
          </a:p>
          <a:p>
            <a:r>
              <a:rPr lang="fr-FR" dirty="0"/>
              <a:t>Un groupe de 3 (?) personnes </a:t>
            </a:r>
          </a:p>
          <a:p>
            <a:pPr lvl="1"/>
            <a:r>
              <a:rPr lang="fr-FR" dirty="0"/>
              <a:t>Droits pour créer des listes de variables à sauver pour les différents cas </a:t>
            </a:r>
          </a:p>
          <a:p>
            <a:pPr lvl="1"/>
            <a:r>
              <a:rPr lang="fr-FR" dirty="0"/>
              <a:t>Droits pour modifier l’archivage </a:t>
            </a:r>
          </a:p>
          <a:p>
            <a:pPr lvl="2"/>
            <a:r>
              <a:rPr lang="fr-FR" dirty="0"/>
              <a:t>Nécessitera une formation avec JCM </a:t>
            </a:r>
          </a:p>
          <a:p>
            <a:pPr lvl="1"/>
            <a:r>
              <a:rPr lang="fr-FR" dirty="0"/>
              <a:t>Actions :</a:t>
            </a:r>
          </a:p>
          <a:p>
            <a:pPr lvl="2"/>
            <a:r>
              <a:rPr lang="fr-FR" dirty="0"/>
              <a:t>Liste des mesures types </a:t>
            </a:r>
          </a:p>
          <a:p>
            <a:pPr lvl="3"/>
            <a:r>
              <a:rPr lang="fr-FR" dirty="0"/>
              <a:t>Etiquette </a:t>
            </a:r>
          </a:p>
          <a:p>
            <a:pPr lvl="3"/>
            <a:r>
              <a:rPr lang="fr-FR" dirty="0"/>
              <a:t>Liste de variables à sauver </a:t>
            </a:r>
          </a:p>
          <a:p>
            <a:pPr lvl="3"/>
            <a:r>
              <a:rPr lang="fr-FR" dirty="0"/>
              <a:t>Script pour lancer la mesure (</a:t>
            </a:r>
            <a:r>
              <a:rPr lang="fr-FR" dirty="0" err="1"/>
              <a:t>PyTangoArchiving</a:t>
            </a:r>
            <a:r>
              <a:rPr lang="fr-FR" dirty="0"/>
              <a:t> ?) </a:t>
            </a:r>
          </a:p>
          <a:p>
            <a:pPr lvl="2"/>
            <a:r>
              <a:rPr lang="fr-FR" dirty="0"/>
              <a:t>Programme (scripts) de relecture</a:t>
            </a:r>
          </a:p>
          <a:p>
            <a:pPr lvl="2"/>
            <a:r>
              <a:rPr lang="fr-FR" dirty="0"/>
              <a:t> Plots résumé pour retrouver facilement les données</a:t>
            </a:r>
          </a:p>
          <a:p>
            <a:pPr lvl="3"/>
            <a:r>
              <a:rPr lang="fr-FR" dirty="0"/>
              <a:t>Post sur </a:t>
            </a:r>
            <a:r>
              <a:rPr lang="fr-FR" dirty="0" err="1"/>
              <a:t>Elog</a:t>
            </a:r>
            <a:r>
              <a:rPr lang="fr-FR" dirty="0"/>
              <a:t> ?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21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68FF-36AE-E24B-A5C2-284CE847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Attribus</a:t>
            </a:r>
            <a:r>
              <a:rPr lang="fr-FR" dirty="0"/>
              <a:t> : Selon le positionnement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4FDC-EC95-9441-AB7B-B6AC1D74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Selon mesure (emplacement) : </a:t>
            </a:r>
            <a:r>
              <a:rPr lang="fr-FR" b="1" dirty="0"/>
              <a:t>nombre d’</a:t>
            </a:r>
            <a:r>
              <a:rPr lang="fr-FR" b="1" dirty="0" err="1"/>
              <a:t>attribus</a:t>
            </a:r>
            <a:r>
              <a:rPr lang="fr-FR" b="1" dirty="0"/>
              <a:t> variables </a:t>
            </a:r>
          </a:p>
          <a:p>
            <a:r>
              <a:rPr lang="fr-FR" dirty="0"/>
              <a:t>Linac / TL / LE  </a:t>
            </a:r>
          </a:p>
          <a:p>
            <a:pPr lvl="1"/>
            <a:r>
              <a:rPr lang="fr-FR" dirty="0"/>
              <a:t>Aimants &gt; 30 </a:t>
            </a:r>
          </a:p>
          <a:p>
            <a:pPr lvl="1"/>
            <a:r>
              <a:rPr lang="fr-FR" dirty="0" err="1"/>
              <a:t>Syncho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Diags</a:t>
            </a:r>
            <a:r>
              <a:rPr lang="fr-FR" dirty="0"/>
              <a:t> : {</a:t>
            </a:r>
            <a:r>
              <a:rPr lang="fr-FR" b="1" dirty="0"/>
              <a:t>camera</a:t>
            </a:r>
            <a:r>
              <a:rPr lang="fr-FR" dirty="0"/>
              <a:t>, ICT, </a:t>
            </a:r>
            <a:r>
              <a:rPr lang="fr-FR" dirty="0" err="1"/>
              <a:t>BPMs</a:t>
            </a:r>
            <a:r>
              <a:rPr lang="fr-FR" dirty="0"/>
              <a:t>, FC, …}</a:t>
            </a:r>
          </a:p>
          <a:p>
            <a:pPr lvl="1"/>
            <a:r>
              <a:rPr lang="fr-FR" dirty="0"/>
              <a:t>RF canon </a:t>
            </a:r>
          </a:p>
          <a:p>
            <a:pPr lvl="1"/>
            <a:r>
              <a:rPr lang="fr-FR" dirty="0"/>
              <a:t>Laser  </a:t>
            </a:r>
          </a:p>
          <a:p>
            <a:pPr lvl="1"/>
            <a:r>
              <a:rPr lang="fr-FR" dirty="0"/>
              <a:t>Moteurs ?</a:t>
            </a:r>
          </a:p>
          <a:p>
            <a:r>
              <a:rPr lang="fr-FR" dirty="0"/>
              <a:t>Durant un TDB = </a:t>
            </a:r>
            <a:r>
              <a:rPr lang="fr-FR" b="1" dirty="0" err="1"/>
              <a:t>T</a:t>
            </a:r>
            <a:r>
              <a:rPr lang="fr-FR" dirty="0" err="1"/>
              <a:t>emporary</a:t>
            </a:r>
            <a:r>
              <a:rPr lang="fr-FR" dirty="0"/>
              <a:t> </a:t>
            </a:r>
            <a:r>
              <a:rPr lang="fr-FR" b="1" dirty="0"/>
              <a:t>D</a:t>
            </a:r>
            <a:r>
              <a:rPr lang="fr-FR" dirty="0"/>
              <a:t>ata </a:t>
            </a:r>
            <a:r>
              <a:rPr lang="fr-FR" b="1" dirty="0"/>
              <a:t>B</a:t>
            </a:r>
            <a:r>
              <a:rPr lang="fr-FR" dirty="0"/>
              <a:t>ase </a:t>
            </a:r>
            <a:r>
              <a:rPr lang="fr-FR" dirty="0">
                <a:sym typeface="Wingdings" pitchFamily="2" charset="2"/>
              </a:rPr>
              <a:t> Mesures par exemple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93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493</Words>
  <Application>Microsoft Macintosh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Data saving strategy  ThomX Archiving </vt:lpstr>
      <vt:lpstr>Dernières discussions / Questions </vt:lpstr>
      <vt:lpstr>PowerPoint Presentation</vt:lpstr>
      <vt:lpstr>PowerPoint Presentation</vt:lpstr>
      <vt:lpstr>Besoins en salle de contrôle </vt:lpstr>
      <vt:lpstr>Quand comment ?</vt:lpstr>
      <vt:lpstr>Exemple : Scan en fonction de force solénoïde</vt:lpstr>
      <vt:lpstr>QUI,QUOI </vt:lpstr>
      <vt:lpstr>Attribus : Selon le positionnement </vt:lpstr>
      <vt:lpstr>Où sauver les données  </vt:lpstr>
      <vt:lpstr>Où se situent les scripts ? 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saving strategy  ThomX Archiving </dc:title>
  <dc:creator>hayg.guler@gmail.com</dc:creator>
  <cp:lastModifiedBy>hayg.guler@gmail.com</cp:lastModifiedBy>
  <cp:revision>29</cp:revision>
  <dcterms:created xsi:type="dcterms:W3CDTF">2019-01-08T21:57:56Z</dcterms:created>
  <dcterms:modified xsi:type="dcterms:W3CDTF">2019-01-10T00:50:05Z</dcterms:modified>
</cp:coreProperties>
</file>