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6"/>
    <p:restoredTop sz="94673"/>
  </p:normalViewPr>
  <p:slideViewPr>
    <p:cSldViewPr snapToGrid="0" snapToObjects="1">
      <p:cViewPr>
        <p:scale>
          <a:sx n="73" d="100"/>
          <a:sy n="73" d="100"/>
        </p:scale>
        <p:origin x="-101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95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95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02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07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85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50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11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24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52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56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41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BA477-118D-314C-BD3B-E3CC7334D6DE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4DBC5-E191-1A44-94D3-25D6B74D0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1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CC42EA-BB6B-C948-A4D9-E0D3C4446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Organisation du </a:t>
            </a:r>
            <a:r>
              <a:rPr lang="fr-FR" dirty="0" err="1"/>
              <a:t>GdR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4041A7F-77C6-B94C-8C3B-0A40D9120A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65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BD077E-BEEF-EA41-BFE7-CA52911D1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Comité de pilotage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7679A0-AE1B-E540-9AA8-282241335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Composition:</a:t>
            </a:r>
          </a:p>
          <a:p>
            <a:pPr lvl="1"/>
            <a:r>
              <a:rPr lang="fr-FR" dirty="0"/>
              <a:t>Coordinateurs du </a:t>
            </a:r>
            <a:r>
              <a:rPr lang="fr-FR" dirty="0" err="1"/>
              <a:t>GdR</a:t>
            </a:r>
            <a:endParaRPr lang="fr-FR" dirty="0"/>
          </a:p>
          <a:p>
            <a:pPr lvl="1"/>
            <a:r>
              <a:rPr lang="fr-FR" dirty="0"/>
              <a:t>Coordinateurs d’axes</a:t>
            </a:r>
          </a:p>
          <a:p>
            <a:r>
              <a:rPr lang="fr-FR" dirty="0"/>
              <a:t>Rôle:</a:t>
            </a:r>
          </a:p>
          <a:p>
            <a:pPr lvl="1"/>
            <a:r>
              <a:rPr lang="fr-FR" dirty="0"/>
              <a:t>Assurer une bonne communication entre les axes</a:t>
            </a:r>
          </a:p>
          <a:p>
            <a:pPr lvl="1"/>
            <a:r>
              <a:rPr lang="fr-FR" dirty="0"/>
              <a:t>Préparer la diffusion d’information à tous les membres</a:t>
            </a:r>
          </a:p>
          <a:p>
            <a:r>
              <a:rPr lang="fr-FR" dirty="0"/>
              <a:t>Réunions:</a:t>
            </a:r>
          </a:p>
          <a:p>
            <a:pPr lvl="1"/>
            <a:r>
              <a:rPr lang="fr-FR" dirty="0"/>
              <a:t>Environs tous les deux mois</a:t>
            </a:r>
          </a:p>
          <a:p>
            <a:pPr lvl="1"/>
            <a:r>
              <a:rPr lang="fr-FR" dirty="0"/>
              <a:t>Prochaine réunion courant janvier (sondage à venir)</a:t>
            </a:r>
          </a:p>
        </p:txBody>
      </p:sp>
    </p:spTree>
    <p:extLst>
      <p:ext uri="{BB962C8B-B14F-4D97-AF65-F5344CB8AC3E}">
        <p14:creationId xmlns:p14="http://schemas.microsoft.com/office/powerpoint/2010/main" val="81606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230CD0-E8B7-5240-9DDB-0AE83742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Réunions plénières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2AAC36-BEA2-014B-AF20-6ADAD7E8F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Une réunion plénière annuelle sur 1 ou 2 jours.</a:t>
            </a:r>
          </a:p>
          <a:p>
            <a:r>
              <a:rPr lang="fr-FR" dirty="0"/>
              <a:t>Lieu à définir.</a:t>
            </a:r>
          </a:p>
          <a:p>
            <a:r>
              <a:rPr lang="fr-FR" dirty="0"/>
              <a:t>Invitation d’un ou deux orateurs internationaux de </a:t>
            </a:r>
            <a:r>
              <a:rPr lang="fr-FR" dirty="0" smtClean="0"/>
              <a:t>haut </a:t>
            </a:r>
            <a:r>
              <a:rPr lang="fr-FR" dirty="0"/>
              <a:t>niveau.</a:t>
            </a:r>
          </a:p>
          <a:p>
            <a:r>
              <a:rPr lang="fr-FR" dirty="0"/>
              <a:t>Missions prises en charge par le </a:t>
            </a:r>
            <a:r>
              <a:rPr lang="fr-FR" dirty="0" err="1"/>
              <a:t>GdR</a:t>
            </a:r>
            <a:r>
              <a:rPr lang="fr-FR" dirty="0"/>
              <a:t> (sous réserve de financement suffisant).</a:t>
            </a:r>
          </a:p>
          <a:p>
            <a:r>
              <a:rPr lang="fr-FR" dirty="0"/>
              <a:t>Buts: </a:t>
            </a:r>
          </a:p>
          <a:p>
            <a:pPr lvl="1"/>
            <a:r>
              <a:rPr lang="fr-FR" dirty="0"/>
              <a:t>Réunir toute la communauté </a:t>
            </a:r>
            <a:r>
              <a:rPr lang="fr-FR" dirty="0" smtClean="0"/>
              <a:t>pour échanger </a:t>
            </a:r>
            <a:r>
              <a:rPr lang="fr-FR" dirty="0"/>
              <a:t>sur les résultats </a:t>
            </a:r>
            <a:r>
              <a:rPr lang="fr-FR" dirty="0" smtClean="0"/>
              <a:t>nouveaux et l’avancement des propositions</a:t>
            </a:r>
            <a:endParaRPr lang="fr-FR" dirty="0"/>
          </a:p>
          <a:p>
            <a:pPr lvl="1"/>
            <a:r>
              <a:rPr lang="fr-FR" dirty="0"/>
              <a:t>Présenter les actions des axes de travail les uns aux autres.</a:t>
            </a:r>
          </a:p>
          <a:p>
            <a:pPr lvl="1"/>
            <a:r>
              <a:rPr lang="fr-FR" dirty="0"/>
              <a:t>Définir ensemble les étapes à réaliser dans l’année à venir.</a:t>
            </a:r>
          </a:p>
        </p:txBody>
      </p:sp>
    </p:spTree>
    <p:extLst>
      <p:ext uri="{BB962C8B-B14F-4D97-AF65-F5344CB8AC3E}">
        <p14:creationId xmlns:p14="http://schemas.microsoft.com/office/powerpoint/2010/main" val="323975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FA7120-C484-1C4D-9389-5AFD678C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Réunion plénière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0C9017-6E52-4E4C-BA67-E86833BC8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Fin janvier/début février</a:t>
            </a:r>
            <a:br>
              <a:rPr lang="fr-FR" dirty="0"/>
            </a:br>
            <a:r>
              <a:rPr lang="fr-FR" dirty="0"/>
              <a:t>=&gt; sondage pour choisir la date</a:t>
            </a:r>
          </a:p>
          <a:p>
            <a:r>
              <a:rPr lang="fr-FR" dirty="0"/>
              <a:t>Programme:</a:t>
            </a:r>
          </a:p>
          <a:p>
            <a:pPr lvl="1"/>
            <a:r>
              <a:rPr lang="fr-FR" dirty="0"/>
              <a:t>Présentation du </a:t>
            </a:r>
            <a:r>
              <a:rPr lang="fr-FR" dirty="0" err="1"/>
              <a:t>GdR</a:t>
            </a:r>
            <a:endParaRPr lang="fr-FR" dirty="0"/>
          </a:p>
          <a:p>
            <a:pPr lvl="1"/>
            <a:r>
              <a:rPr lang="fr-FR" dirty="0"/>
              <a:t>Présentation </a:t>
            </a:r>
            <a:r>
              <a:rPr lang="fr-FR" dirty="0" smtClean="0"/>
              <a:t>du contexte international (grands </a:t>
            </a:r>
            <a:r>
              <a:rPr lang="fr-FR" dirty="0"/>
              <a:t>projets européens ou </a:t>
            </a:r>
            <a:r>
              <a:rPr lang="fr-FR" dirty="0" smtClean="0"/>
              <a:t>internationaux): </a:t>
            </a:r>
            <a:r>
              <a:rPr lang="fr-FR" dirty="0"/>
              <a:t>orateurs à choisir avant le prochain COPIL</a:t>
            </a:r>
          </a:p>
          <a:p>
            <a:pPr lvl="1"/>
            <a:r>
              <a:rPr lang="fr-FR" dirty="0"/>
              <a:t>Présentation des axes de travail et de leur programme de travail</a:t>
            </a:r>
          </a:p>
          <a:p>
            <a:pPr lvl="1"/>
            <a:r>
              <a:rPr lang="fr-FR" dirty="0"/>
              <a:t>Présentation des équipes membres du </a:t>
            </a:r>
            <a:r>
              <a:rPr lang="fr-FR" dirty="0" err="1"/>
              <a:t>GdR</a:t>
            </a:r>
            <a:endParaRPr lang="fr-FR" dirty="0"/>
          </a:p>
          <a:p>
            <a:r>
              <a:rPr lang="fr-FR" dirty="0"/>
              <a:t>Lieu à choisir avant le prochain COPIL</a:t>
            </a:r>
          </a:p>
        </p:txBody>
      </p:sp>
    </p:spTree>
    <p:extLst>
      <p:ext uri="{BB962C8B-B14F-4D97-AF65-F5344CB8AC3E}">
        <p14:creationId xmlns:p14="http://schemas.microsoft.com/office/powerpoint/2010/main" val="13832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597C8D-481C-CF49-808F-60FA01CD7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Réunions des 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A7EA84-8DA8-A641-B41D-B939CFF23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Chaque axe de travail choisira sa méthode de travail.</a:t>
            </a:r>
          </a:p>
          <a:p>
            <a:r>
              <a:rPr lang="fr-FR" dirty="0"/>
              <a:t>Important d’avoir des </a:t>
            </a:r>
            <a:r>
              <a:rPr lang="fr-FR" dirty="0" smtClean="0"/>
              <a:t>échanges / réunions </a:t>
            </a:r>
            <a:r>
              <a:rPr lang="fr-FR" dirty="0"/>
              <a:t>(téléphoniques) à intervalles réguliers pour discuter de l’avancement par rapport aux objectifs.</a:t>
            </a:r>
          </a:p>
          <a:p>
            <a:r>
              <a:rPr lang="fr-FR" dirty="0"/>
              <a:t>Les coordinateurs d’axes feront remonter les avancées (ou les difficultés aux autres membres du COPIL).</a:t>
            </a:r>
          </a:p>
        </p:txBody>
      </p:sp>
    </p:spTree>
    <p:extLst>
      <p:ext uri="{BB962C8B-B14F-4D97-AF65-F5344CB8AC3E}">
        <p14:creationId xmlns:p14="http://schemas.microsoft.com/office/powerpoint/2010/main" val="2039915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BAD59D-DD6F-FC46-A06F-A23C9EAC3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B296E9-4304-174B-8C1E-D173612F6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Site web: (en cours de réorganisation)</a:t>
            </a:r>
          </a:p>
          <a:p>
            <a:r>
              <a:rPr lang="fr-FR" dirty="0"/>
              <a:t>Espace ATRIUM</a:t>
            </a:r>
          </a:p>
          <a:p>
            <a:r>
              <a:rPr lang="fr-FR" dirty="0"/>
              <a:t>Lettre d’information:</a:t>
            </a:r>
          </a:p>
          <a:p>
            <a:pPr lvl="1"/>
            <a:r>
              <a:rPr lang="fr-FR" dirty="0"/>
              <a:t>Information sur les publications et résultats récents (Français et internationaux) pertinents</a:t>
            </a:r>
          </a:p>
          <a:p>
            <a:pPr lvl="1"/>
            <a:r>
              <a:rPr lang="fr-FR" dirty="0"/>
              <a:t>Offres de thèses ou de post-docs</a:t>
            </a:r>
          </a:p>
          <a:p>
            <a:pPr lvl="1"/>
            <a:r>
              <a:rPr lang="fr-FR" dirty="0"/>
              <a:t>Annonces de </a:t>
            </a:r>
            <a:r>
              <a:rPr lang="fr-FR" dirty="0" smtClean="0"/>
              <a:t>soutenances</a:t>
            </a:r>
          </a:p>
          <a:p>
            <a:pPr lvl="1"/>
            <a:r>
              <a:rPr lang="fr-FR" dirty="0" smtClean="0"/>
              <a:t>Appels d’offres (manips, financements)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913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226</Words>
  <Application>Microsoft Office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Organisation du GdR</vt:lpstr>
      <vt:lpstr>Comité de pilotage</vt:lpstr>
      <vt:lpstr>Réunions plénières</vt:lpstr>
      <vt:lpstr>Réunion plénière 2019</vt:lpstr>
      <vt:lpstr>Réunions des axes</vt:lpstr>
      <vt:lpstr>Communication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du GdR</dc:title>
  <dc:creator>Nicolas Delerue</dc:creator>
  <cp:lastModifiedBy>Brigitte</cp:lastModifiedBy>
  <cp:revision>7</cp:revision>
  <dcterms:created xsi:type="dcterms:W3CDTF">2018-11-23T14:47:07Z</dcterms:created>
  <dcterms:modified xsi:type="dcterms:W3CDTF">2018-11-24T16:36:25Z</dcterms:modified>
</cp:coreProperties>
</file>