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892"/>
    <p:restoredTop sz="94674"/>
  </p:normalViewPr>
  <p:slideViewPr>
    <p:cSldViewPr snapToGrid="0" snapToObjects="1">
      <p:cViewPr>
        <p:scale>
          <a:sx n="73" d="100"/>
          <a:sy n="73" d="100"/>
        </p:scale>
        <p:origin x="-725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10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96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8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00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87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53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8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71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46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5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48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861F1-D878-3246-A5EB-B19B712E7524}" type="datetimeFigureOut">
              <a:rPr lang="fr-FR" smtClean="0"/>
              <a:t>24/11/2018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9D7EE-037C-5F47-BA4E-89CA06907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83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8DC6C6-468E-ED4E-BFA3-0BCE86955C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Rôle des </a:t>
            </a:r>
            <a:br>
              <a:rPr lang="fr-FR" dirty="0"/>
            </a:br>
            <a:r>
              <a:rPr lang="fr-FR" dirty="0"/>
              <a:t>coordinateurs d’axes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C769E8-D476-2448-8610-3147A85C7B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GdR</a:t>
            </a:r>
            <a:r>
              <a:rPr lang="fr-FR" dirty="0"/>
              <a:t> APPEL</a:t>
            </a:r>
          </a:p>
        </p:txBody>
      </p:sp>
    </p:spTree>
    <p:extLst>
      <p:ext uri="{BB962C8B-B14F-4D97-AF65-F5344CB8AC3E}">
        <p14:creationId xmlns:p14="http://schemas.microsoft.com/office/powerpoint/2010/main" val="135418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34003-9C4C-AA40-B43F-991617BC0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5 axes scientifiques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CF50BC-01C2-FB47-B883-A33D705A7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223753"/>
            <a:ext cx="7886700" cy="953210"/>
          </a:xfrm>
        </p:spPr>
        <p:txBody>
          <a:bodyPr/>
          <a:lstStyle/>
          <a:p>
            <a:r>
              <a:rPr lang="fr-FR" dirty="0"/>
              <a:t>Merci à tous d’avoir accepté de coordonner un axe!</a:t>
            </a:r>
          </a:p>
        </p:txBody>
      </p:sp>
      <p:pic>
        <p:nvPicPr>
          <p:cNvPr id="4" name="Image 673">
            <a:extLst>
              <a:ext uri="{FF2B5EF4-FFF2-40B4-BE49-F238E27FC236}">
                <a16:creationId xmlns:a16="http://schemas.microsoft.com/office/drawing/2014/main" xmlns="" id="{BC6D0980-F377-F341-9108-CA6F8A0AD65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25" y="1924013"/>
            <a:ext cx="3843655" cy="3066415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C429CBE-80FB-3747-BA11-240EB9EFA5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650" y="1690689"/>
            <a:ext cx="4714350" cy="346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72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6942B4-97C0-7241-8997-E17032B3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Axes scientifiques et buts du </a:t>
            </a:r>
            <a:r>
              <a:rPr lang="fr-FR" dirty="0" err="1"/>
              <a:t>GdR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E2735E-43B0-514A-B68B-AB4A44C41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objectifs du </a:t>
            </a:r>
            <a:r>
              <a:rPr lang="fr-FR" dirty="0" err="1"/>
              <a:t>GdR</a:t>
            </a:r>
            <a:r>
              <a:rPr lang="fr-FR" dirty="0"/>
              <a:t> se retrouvent dans le rôle des axes:</a:t>
            </a:r>
          </a:p>
          <a:p>
            <a:pPr lvl="1"/>
            <a:r>
              <a:rPr lang="fr-FR" dirty="0"/>
              <a:t>Regrouper la communauté Française</a:t>
            </a:r>
          </a:p>
          <a:p>
            <a:pPr lvl="1"/>
            <a:r>
              <a:rPr lang="fr-FR" dirty="0"/>
              <a:t>Rendre la communauté Française plus visible</a:t>
            </a:r>
          </a:p>
          <a:p>
            <a:pPr lvl="1"/>
            <a:r>
              <a:rPr lang="fr-FR" dirty="0"/>
              <a:t>Contribuer aux réflexions stratégiques en vue d’une feuille de route nationale</a:t>
            </a:r>
          </a:p>
          <a:p>
            <a:pPr lvl="1"/>
            <a:r>
              <a:rPr lang="fr-FR" dirty="0"/>
              <a:t>Mettre en place une structure de coordination des efforts expérimentaux </a:t>
            </a:r>
          </a:p>
        </p:txBody>
      </p:sp>
    </p:spTree>
    <p:extLst>
      <p:ext uri="{BB962C8B-B14F-4D97-AF65-F5344CB8AC3E}">
        <p14:creationId xmlns:p14="http://schemas.microsoft.com/office/powerpoint/2010/main" val="200979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F15A07-67FE-F740-B8C2-A17B39B8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Rôle des responsables d’axes</a:t>
            </a:r>
            <a:br>
              <a:rPr lang="fr-FR" dirty="0"/>
            </a:b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13916-805B-7A4F-A83F-731B8C44E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Identifier les équipes et les membres de la communauté travaillant sur la thématique</a:t>
            </a:r>
          </a:p>
          <a:p>
            <a:r>
              <a:rPr lang="fr-FR" dirty="0"/>
              <a:t>S’assurer d’une large participation de la communauté </a:t>
            </a:r>
            <a:r>
              <a:rPr lang="fr-FR" i="1" dirty="0"/>
              <a:t>(liste de diffusion)</a:t>
            </a:r>
          </a:p>
          <a:p>
            <a:r>
              <a:rPr lang="fr-FR" dirty="0"/>
              <a:t>Coordonner la mise en place d’un programme de travail.</a:t>
            </a:r>
          </a:p>
          <a:p>
            <a:r>
              <a:rPr lang="fr-FR" dirty="0" smtClean="0"/>
              <a:t>Echanger avec </a:t>
            </a:r>
            <a:r>
              <a:rPr lang="fr-FR" dirty="0"/>
              <a:t>les autres responsables d’axes </a:t>
            </a:r>
            <a:r>
              <a:rPr lang="fr-FR" dirty="0" smtClean="0"/>
              <a:t>pour éviter de dupliquer le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014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AA0724-005A-F44E-ACD9-59CB7E0C1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Contribution attendue des 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E5BDA4-F405-9848-A49E-409BE426A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Identifier l’état de l’art</a:t>
            </a:r>
          </a:p>
          <a:p>
            <a:r>
              <a:rPr lang="fr-FR" dirty="0"/>
              <a:t>Analyser le positionnement de la communauté Française de le contexte Européen</a:t>
            </a:r>
          </a:p>
          <a:p>
            <a:r>
              <a:rPr lang="fr-FR" dirty="0"/>
              <a:t>Identifier les sujets de R&amp;D nécessaires pour atteindre l’objectif d’un accélérateur laser-plasma.</a:t>
            </a:r>
          </a:p>
          <a:p>
            <a:r>
              <a:rPr lang="fr-FR" dirty="0"/>
              <a:t>Proposer les étapes à effectuer pour réaliser la R&amp;</a:t>
            </a:r>
            <a:r>
              <a:rPr lang="fr-FR"/>
              <a:t>D nécessaire.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464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FC7C52-8110-2A45-AE11-04785BDDF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Discussion…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471169-7B23-0040-BCD0-719660E4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035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163</Words>
  <Application>Microsoft Office PowerPoint</Application>
  <PresentationFormat>Affichage à l'écran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Rôle des  coordinateurs d’axes</vt:lpstr>
      <vt:lpstr>Les 5 axes scientifiques</vt:lpstr>
      <vt:lpstr>Axes scientifiques et buts du GdR</vt:lpstr>
      <vt:lpstr>Rôle des responsables d’axes 1ère année</vt:lpstr>
      <vt:lpstr>Contribution attendue des axes</vt:lpstr>
      <vt:lpstr>Discussion…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Rôle des  coordinateurs d’axes</dc:title>
  <dc:creator>Nicolas Delerue</dc:creator>
  <cp:lastModifiedBy>Brigitte</cp:lastModifiedBy>
  <cp:revision>6</cp:revision>
  <dcterms:created xsi:type="dcterms:W3CDTF">2018-11-23T13:04:59Z</dcterms:created>
  <dcterms:modified xsi:type="dcterms:W3CDTF">2018-11-24T16:28:34Z</dcterms:modified>
</cp:coreProperties>
</file>