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9929813" cy="1435735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69" autoAdjust="0"/>
    <p:restoredTop sz="94660"/>
  </p:normalViewPr>
  <p:slideViewPr>
    <p:cSldViewPr snapToGrid="0">
      <p:cViewPr>
        <p:scale>
          <a:sx n="98" d="100"/>
          <a:sy n="98" d="100"/>
        </p:scale>
        <p:origin x="-558" y="-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6433A-7705-448C-A884-1A84E5A2049F}" type="datetimeFigureOut">
              <a:rPr lang="fr-FR" smtClean="0"/>
              <a:t>05/07/2018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546D1-DE8A-4803-B95E-DB422ED9B1F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91260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6433A-7705-448C-A884-1A84E5A2049F}" type="datetimeFigureOut">
              <a:rPr lang="fr-FR" smtClean="0"/>
              <a:t>05/07/2018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546D1-DE8A-4803-B95E-DB422ED9B1F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94881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6433A-7705-448C-A884-1A84E5A2049F}" type="datetimeFigureOut">
              <a:rPr lang="fr-FR" smtClean="0"/>
              <a:t>05/07/2018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546D1-DE8A-4803-B95E-DB422ED9B1F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8924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6433A-7705-448C-A884-1A84E5A2049F}" type="datetimeFigureOut">
              <a:rPr lang="fr-FR" smtClean="0"/>
              <a:t>05/07/2018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546D1-DE8A-4803-B95E-DB422ED9B1F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60976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6433A-7705-448C-A884-1A84E5A2049F}" type="datetimeFigureOut">
              <a:rPr lang="fr-FR" smtClean="0"/>
              <a:t>05/07/2018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546D1-DE8A-4803-B95E-DB422ED9B1F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5670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6433A-7705-448C-A884-1A84E5A2049F}" type="datetimeFigureOut">
              <a:rPr lang="fr-FR" smtClean="0"/>
              <a:t>05/07/2018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546D1-DE8A-4803-B95E-DB422ED9B1F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9426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6433A-7705-448C-A884-1A84E5A2049F}" type="datetimeFigureOut">
              <a:rPr lang="fr-FR" smtClean="0"/>
              <a:t>05/07/2018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546D1-DE8A-4803-B95E-DB422ED9B1F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883395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6433A-7705-448C-A884-1A84E5A2049F}" type="datetimeFigureOut">
              <a:rPr lang="fr-FR" smtClean="0"/>
              <a:t>05/07/2018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546D1-DE8A-4803-B95E-DB422ED9B1F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87330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6433A-7705-448C-A884-1A84E5A2049F}" type="datetimeFigureOut">
              <a:rPr lang="fr-FR" smtClean="0"/>
              <a:t>05/07/2018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546D1-DE8A-4803-B95E-DB422ED9B1F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45042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6433A-7705-448C-A884-1A84E5A2049F}" type="datetimeFigureOut">
              <a:rPr lang="fr-FR" smtClean="0"/>
              <a:t>05/07/2018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546D1-DE8A-4803-B95E-DB422ED9B1F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8145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6433A-7705-448C-A884-1A84E5A2049F}" type="datetimeFigureOut">
              <a:rPr lang="fr-FR" smtClean="0"/>
              <a:t>05/07/2018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546D1-DE8A-4803-B95E-DB422ED9B1F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1669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06433A-7705-448C-A884-1A84E5A2049F}" type="datetimeFigureOut">
              <a:rPr lang="fr-FR" smtClean="0"/>
              <a:t>05/07/2018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0546D1-DE8A-4803-B95E-DB422ED9B1F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2147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18" Type="http://schemas.openxmlformats.org/officeDocument/2006/relationships/image" Target="../media/image1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17" Type="http://schemas.openxmlformats.org/officeDocument/2006/relationships/image" Target="../media/image16.jpeg"/><Relationship Id="rId2" Type="http://schemas.openxmlformats.org/officeDocument/2006/relationships/image" Target="../media/image1.jpg"/><Relationship Id="rId16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5" Type="http://schemas.openxmlformats.org/officeDocument/2006/relationships/image" Target="../media/image1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877" y="-51684"/>
            <a:ext cx="7437382" cy="6312399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3153504" y="-26710"/>
            <a:ext cx="8510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chemeClr val="bg1">
                    <a:lumMod val="95000"/>
                  </a:schemeClr>
                </a:solidFill>
              </a:rPr>
              <a:t>CORTO</a:t>
            </a:r>
            <a:endParaRPr lang="fr-FR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7949597" y="-104401"/>
            <a:ext cx="10839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chemeClr val="bg1">
                    <a:lumMod val="95000"/>
                  </a:schemeClr>
                </a:solidFill>
              </a:rPr>
              <a:t>SALLE</a:t>
            </a:r>
            <a:br>
              <a:rPr lang="fr-FR" b="1" dirty="0" smtClean="0">
                <a:solidFill>
                  <a:schemeClr val="bg1">
                    <a:lumMod val="95000"/>
                  </a:schemeClr>
                </a:solidFill>
              </a:rPr>
            </a:br>
            <a:r>
              <a:rPr lang="fr-FR" b="1" dirty="0" smtClean="0">
                <a:solidFill>
                  <a:schemeClr val="bg1">
                    <a:lumMod val="95000"/>
                  </a:schemeClr>
                </a:solidFill>
              </a:rPr>
              <a:t>BLANCHE</a:t>
            </a:r>
            <a:endParaRPr lang="fr-FR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8552814" y="5228217"/>
            <a:ext cx="10509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chemeClr val="bg1">
                    <a:lumMod val="95000"/>
                  </a:schemeClr>
                </a:solidFill>
              </a:rPr>
              <a:t>COULOIR</a:t>
            </a:r>
            <a:endParaRPr lang="fr-FR" b="1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0533" y="2880982"/>
            <a:ext cx="2593364" cy="1945023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9061" y="5331348"/>
            <a:ext cx="1580709" cy="1185532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362" y="5363569"/>
            <a:ext cx="1471014" cy="1103261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1891" y="489212"/>
            <a:ext cx="1444642" cy="1083482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2515" y="5363569"/>
            <a:ext cx="1438559" cy="1078919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6694" y="651862"/>
            <a:ext cx="1609803" cy="1207352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7212" y="3176345"/>
            <a:ext cx="1508087" cy="1131065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3451" y="367596"/>
            <a:ext cx="1150636" cy="1534181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5816" y="1918690"/>
            <a:ext cx="1676873" cy="1257655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3511" y="1600600"/>
            <a:ext cx="1256121" cy="1674827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4215" y="4052895"/>
            <a:ext cx="1459160" cy="1945546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607" y="4362897"/>
            <a:ext cx="1763201" cy="2350934"/>
          </a:xfrm>
          <a:prstGeom prst="rect">
            <a:avLst/>
          </a:prstGeom>
        </p:spPr>
      </p:pic>
      <p:pic>
        <p:nvPicPr>
          <p:cNvPr id="20" name="Image 19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607" y="3253295"/>
            <a:ext cx="1600532" cy="1200399"/>
          </a:xfrm>
          <a:prstGeom prst="rect">
            <a:avLst/>
          </a:prstGeom>
        </p:spPr>
      </p:pic>
      <p:pic>
        <p:nvPicPr>
          <p:cNvPr id="21" name="Image 20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8825" y="267776"/>
            <a:ext cx="1225501" cy="1634001"/>
          </a:xfrm>
          <a:prstGeom prst="rect">
            <a:avLst/>
          </a:prstGeom>
        </p:spPr>
      </p:pic>
      <p:pic>
        <p:nvPicPr>
          <p:cNvPr id="22" name="Image 21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1178" y="-7184"/>
            <a:ext cx="1323722" cy="992791"/>
          </a:xfrm>
          <a:prstGeom prst="rect">
            <a:avLst/>
          </a:prstGeom>
        </p:spPr>
      </p:pic>
      <p:pic>
        <p:nvPicPr>
          <p:cNvPr id="23" name="Image 22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6485" y="2787694"/>
            <a:ext cx="889258" cy="1185677"/>
          </a:xfrm>
          <a:prstGeom prst="rect">
            <a:avLst/>
          </a:prstGeom>
        </p:spPr>
      </p:pic>
      <p:sp>
        <p:nvSpPr>
          <p:cNvPr id="24" name="ZoneTexte 23"/>
          <p:cNvSpPr txBox="1"/>
          <p:nvPr/>
        </p:nvSpPr>
        <p:spPr>
          <a:xfrm>
            <a:off x="5885445" y="2764450"/>
            <a:ext cx="12795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EXTENSION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4202537" y="2682762"/>
            <a:ext cx="9328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chemeClr val="accent4"/>
                </a:solidFill>
              </a:rPr>
              <a:t>ATELIER</a:t>
            </a:r>
          </a:p>
          <a:p>
            <a:r>
              <a:rPr lang="fr-FR" b="1" dirty="0" smtClean="0">
                <a:solidFill>
                  <a:schemeClr val="accent4"/>
                </a:solidFill>
              </a:rPr>
              <a:t>ACTUEL</a:t>
            </a:r>
            <a:endParaRPr lang="fr-FR" b="1" dirty="0">
              <a:solidFill>
                <a:schemeClr val="accent4"/>
              </a:solidFill>
            </a:endParaRPr>
          </a:p>
        </p:txBody>
      </p:sp>
      <p:sp>
        <p:nvSpPr>
          <p:cNvPr id="28" name="Flèche droite 27"/>
          <p:cNvSpPr/>
          <p:nvPr/>
        </p:nvSpPr>
        <p:spPr>
          <a:xfrm rot="10800000">
            <a:off x="7304592" y="4698037"/>
            <a:ext cx="1248221" cy="1266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9" name="Flèche droite 28"/>
          <p:cNvSpPr/>
          <p:nvPr/>
        </p:nvSpPr>
        <p:spPr>
          <a:xfrm rot="10553365">
            <a:off x="7383294" y="3853493"/>
            <a:ext cx="1138937" cy="1251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Flèche droite 29"/>
          <p:cNvSpPr/>
          <p:nvPr/>
        </p:nvSpPr>
        <p:spPr>
          <a:xfrm rot="7646388">
            <a:off x="7227212" y="2799417"/>
            <a:ext cx="1173547" cy="1939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Flèche droite 30"/>
          <p:cNvSpPr/>
          <p:nvPr/>
        </p:nvSpPr>
        <p:spPr>
          <a:xfrm rot="21051102">
            <a:off x="8871626" y="2707426"/>
            <a:ext cx="1585608" cy="1735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Flèche droite 31"/>
          <p:cNvSpPr/>
          <p:nvPr/>
        </p:nvSpPr>
        <p:spPr>
          <a:xfrm rot="7579433">
            <a:off x="7014016" y="1622924"/>
            <a:ext cx="2092507" cy="2075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Flèche vers le bas 32"/>
          <p:cNvSpPr/>
          <p:nvPr/>
        </p:nvSpPr>
        <p:spPr>
          <a:xfrm>
            <a:off x="6634264" y="1572694"/>
            <a:ext cx="184825" cy="7988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Flèche vers le bas 33"/>
          <p:cNvSpPr/>
          <p:nvPr/>
        </p:nvSpPr>
        <p:spPr>
          <a:xfrm>
            <a:off x="4968218" y="1598089"/>
            <a:ext cx="185213" cy="77345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Flèche vers le bas 34"/>
          <p:cNvSpPr/>
          <p:nvPr/>
        </p:nvSpPr>
        <p:spPr>
          <a:xfrm rot="19715640">
            <a:off x="3992409" y="1114147"/>
            <a:ext cx="178941" cy="125402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Flèche vers le bas 35"/>
          <p:cNvSpPr/>
          <p:nvPr/>
        </p:nvSpPr>
        <p:spPr>
          <a:xfrm>
            <a:off x="5622587" y="4052895"/>
            <a:ext cx="165370" cy="98603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Flèche vers le bas 36"/>
          <p:cNvSpPr/>
          <p:nvPr/>
        </p:nvSpPr>
        <p:spPr>
          <a:xfrm>
            <a:off x="4075889" y="5038928"/>
            <a:ext cx="168198" cy="72957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Flèche vers le bas 37"/>
          <p:cNvSpPr/>
          <p:nvPr/>
        </p:nvSpPr>
        <p:spPr>
          <a:xfrm rot="19897511">
            <a:off x="3984007" y="3541573"/>
            <a:ext cx="169556" cy="54474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Flèche droite 38"/>
          <p:cNvSpPr/>
          <p:nvPr/>
        </p:nvSpPr>
        <p:spPr>
          <a:xfrm>
            <a:off x="1189367" y="3704009"/>
            <a:ext cx="1508454" cy="17523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Flèche droite 39"/>
          <p:cNvSpPr/>
          <p:nvPr/>
        </p:nvSpPr>
        <p:spPr>
          <a:xfrm rot="19898924">
            <a:off x="2249899" y="5018806"/>
            <a:ext cx="1818850" cy="1707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Flèche vers le bas 40"/>
          <p:cNvSpPr/>
          <p:nvPr/>
        </p:nvSpPr>
        <p:spPr>
          <a:xfrm rot="8539532">
            <a:off x="4804321" y="4527402"/>
            <a:ext cx="156558" cy="134151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Flèche droite 42"/>
          <p:cNvSpPr/>
          <p:nvPr/>
        </p:nvSpPr>
        <p:spPr>
          <a:xfrm rot="9919108">
            <a:off x="7265382" y="493710"/>
            <a:ext cx="2488447" cy="19557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" name="Flèche droite 45"/>
          <p:cNvSpPr/>
          <p:nvPr/>
        </p:nvSpPr>
        <p:spPr>
          <a:xfrm>
            <a:off x="5606701" y="2641213"/>
            <a:ext cx="2125644" cy="13534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7" name="Double flèche horizontale 46"/>
          <p:cNvSpPr/>
          <p:nvPr/>
        </p:nvSpPr>
        <p:spPr>
          <a:xfrm>
            <a:off x="2539415" y="2610321"/>
            <a:ext cx="2937753" cy="171997"/>
          </a:xfrm>
          <a:prstGeom prst="left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864278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6</Words>
  <Application>Microsoft Office PowerPoint</Application>
  <PresentationFormat>Grand écran</PresentationFormat>
  <Paragraphs>6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Thème Office</vt:lpstr>
      <vt:lpstr>Présentation PowerPoint</vt:lpstr>
    </vt:vector>
  </TitlesOfParts>
  <Company>CNRS/LAL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Filip Rudnyckyj</dc:creator>
  <cp:lastModifiedBy>Filip Rudnyckyj</cp:lastModifiedBy>
  <cp:revision>6</cp:revision>
  <cp:lastPrinted>2018-07-05T14:40:11Z</cp:lastPrinted>
  <dcterms:created xsi:type="dcterms:W3CDTF">2018-07-05T14:32:42Z</dcterms:created>
  <dcterms:modified xsi:type="dcterms:W3CDTF">2018-07-05T15:03:33Z</dcterms:modified>
</cp:coreProperties>
</file>