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8" r:id="rId3"/>
    <p:sldId id="302" r:id="rId4"/>
    <p:sldId id="303" r:id="rId5"/>
    <p:sldId id="304" r:id="rId6"/>
    <p:sldId id="306" r:id="rId7"/>
    <p:sldId id="307" r:id="rId8"/>
    <p:sldId id="308" r:id="rId9"/>
    <p:sldId id="309" r:id="rId10"/>
    <p:sldId id="310" r:id="rId11"/>
    <p:sldId id="313" r:id="rId12"/>
    <p:sldId id="311" r:id="rId13"/>
    <p:sldId id="315" r:id="rId14"/>
    <p:sldId id="318" r:id="rId15"/>
    <p:sldId id="319" r:id="rId16"/>
    <p:sldId id="320" r:id="rId17"/>
    <p:sldId id="261" r:id="rId18"/>
    <p:sldId id="312" r:id="rId19"/>
    <p:sldId id="322" r:id="rId20"/>
    <p:sldId id="321" r:id="rId21"/>
  </p:sldIdLst>
  <p:sldSz cx="12192000" cy="6858000"/>
  <p:notesSz cx="7099300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F00"/>
    <a:srgbClr val="DCD9D1"/>
    <a:srgbClr val="EEEDE9"/>
    <a:srgbClr val="438CFF"/>
    <a:srgbClr val="1F29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EBBBCC-DAD2-459C-BE2E-F6DE35CF9A28}" styleName="Style foncé 2 - Accentuation 3/Accentuation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636" y="990"/>
      </p:cViewPr>
      <p:guideLst>
        <p:guide orient="horz" pos="2183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0" d="100"/>
          <a:sy n="70" d="100"/>
        </p:scale>
        <p:origin x="3240" y="72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E:\travail\experience%20ThomX\059%20-%20soufflets\pression\data_TPG300_2018-02-20_15-28-32%20-%20Copi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lal\dfs\ExpSera\mercier\THOMX\cavit&#233;%20optique\Pression%20etuvage%20cavit&#233;%20optiqu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Soufflets ThomX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0.17785282344515244"/>
          <c:y val="0.20864451010983723"/>
          <c:w val="0.77644072685804932"/>
          <c:h val="0.54278232254597247"/>
        </c:manualLayout>
      </c:layout>
      <c:scatterChart>
        <c:scatterStyle val="lineMarker"/>
        <c:varyColors val="0"/>
        <c:ser>
          <c:idx val="0"/>
          <c:order val="0"/>
          <c:tx>
            <c:strRef>
              <c:f>'data_TPG300_2018-02-20_15-28-32'!$D$4</c:f>
              <c:strCache>
                <c:ptCount val="1"/>
                <c:pt idx="0">
                  <c:v>Pression (mbar)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'data_TPG300_2018-02-20_15-28-32'!$C$5:$C$5252</c:f>
              <c:numCache>
                <c:formatCode>General</c:formatCode>
                <c:ptCount val="5248"/>
                <c:pt idx="0">
                  <c:v>0</c:v>
                </c:pt>
                <c:pt idx="1">
                  <c:v>2.7777777777777779E-3</c:v>
                </c:pt>
                <c:pt idx="2">
                  <c:v>5.5555555555555558E-3</c:v>
                </c:pt>
                <c:pt idx="3">
                  <c:v>8.3333333333333332E-3</c:v>
                </c:pt>
                <c:pt idx="4">
                  <c:v>1.1388888888888889E-2</c:v>
                </c:pt>
                <c:pt idx="5">
                  <c:v>2.8055555555555556E-2</c:v>
                </c:pt>
                <c:pt idx="6">
                  <c:v>4.4722222222222219E-2</c:v>
                </c:pt>
                <c:pt idx="7">
                  <c:v>6.1666666666666668E-2</c:v>
                </c:pt>
                <c:pt idx="8">
                  <c:v>7.8333333333333338E-2</c:v>
                </c:pt>
                <c:pt idx="9">
                  <c:v>9.5000000000000001E-2</c:v>
                </c:pt>
                <c:pt idx="10">
                  <c:v>0.11194444444444444</c:v>
                </c:pt>
                <c:pt idx="11">
                  <c:v>0.12861111111111112</c:v>
                </c:pt>
                <c:pt idx="12">
                  <c:v>0.14527777777777778</c:v>
                </c:pt>
                <c:pt idx="13">
                  <c:v>0.16222222222222221</c:v>
                </c:pt>
                <c:pt idx="14">
                  <c:v>0.17888888888888888</c:v>
                </c:pt>
                <c:pt idx="15">
                  <c:v>0.19555555555555557</c:v>
                </c:pt>
                <c:pt idx="16">
                  <c:v>0.21249999999999999</c:v>
                </c:pt>
                <c:pt idx="17">
                  <c:v>0.22916666666666666</c:v>
                </c:pt>
                <c:pt idx="18">
                  <c:v>0.24583333333333332</c:v>
                </c:pt>
                <c:pt idx="19">
                  <c:v>0.26277777777777778</c:v>
                </c:pt>
                <c:pt idx="20">
                  <c:v>0.27944444444444444</c:v>
                </c:pt>
                <c:pt idx="21">
                  <c:v>0.2961111111111111</c:v>
                </c:pt>
                <c:pt idx="22">
                  <c:v>0.31277777777777777</c:v>
                </c:pt>
                <c:pt idx="23">
                  <c:v>0.32972222222222225</c:v>
                </c:pt>
                <c:pt idx="24">
                  <c:v>0.34638888888888891</c:v>
                </c:pt>
                <c:pt idx="25">
                  <c:v>0.36305555555555558</c:v>
                </c:pt>
                <c:pt idx="26">
                  <c:v>0.38</c:v>
                </c:pt>
                <c:pt idx="27">
                  <c:v>0.39666666666666667</c:v>
                </c:pt>
                <c:pt idx="28">
                  <c:v>0.41333333333333333</c:v>
                </c:pt>
                <c:pt idx="29">
                  <c:v>0.43027777777777776</c:v>
                </c:pt>
                <c:pt idx="30">
                  <c:v>0.44694444444444442</c:v>
                </c:pt>
                <c:pt idx="31">
                  <c:v>0.46361111111111108</c:v>
                </c:pt>
                <c:pt idx="32">
                  <c:v>0.48055555555555557</c:v>
                </c:pt>
                <c:pt idx="33">
                  <c:v>0.49722222222222223</c:v>
                </c:pt>
                <c:pt idx="34">
                  <c:v>0.51388888888888884</c:v>
                </c:pt>
                <c:pt idx="35">
                  <c:v>0.53083333333333338</c:v>
                </c:pt>
                <c:pt idx="36">
                  <c:v>0.54749999999999999</c:v>
                </c:pt>
                <c:pt idx="37">
                  <c:v>0.56416666666666671</c:v>
                </c:pt>
                <c:pt idx="38">
                  <c:v>0.58111111111111113</c:v>
                </c:pt>
                <c:pt idx="39">
                  <c:v>0.59777777777777774</c:v>
                </c:pt>
                <c:pt idx="40">
                  <c:v>0.61444444444444446</c:v>
                </c:pt>
                <c:pt idx="41">
                  <c:v>0.63138888888888889</c:v>
                </c:pt>
                <c:pt idx="42">
                  <c:v>0.64805555555555561</c:v>
                </c:pt>
                <c:pt idx="43">
                  <c:v>0.66472222222222221</c:v>
                </c:pt>
                <c:pt idx="44">
                  <c:v>0.68138888888888893</c:v>
                </c:pt>
                <c:pt idx="45">
                  <c:v>0.69833333333333336</c:v>
                </c:pt>
                <c:pt idx="46">
                  <c:v>0.71499999999999997</c:v>
                </c:pt>
                <c:pt idx="47">
                  <c:v>0.73166666666666669</c:v>
                </c:pt>
                <c:pt idx="48">
                  <c:v>0.74861111111111112</c:v>
                </c:pt>
                <c:pt idx="49">
                  <c:v>0.76527777777777772</c:v>
                </c:pt>
                <c:pt idx="50">
                  <c:v>0.78194444444444444</c:v>
                </c:pt>
                <c:pt idx="51">
                  <c:v>0.79888888888888887</c:v>
                </c:pt>
                <c:pt idx="52">
                  <c:v>0.81555555555555559</c:v>
                </c:pt>
                <c:pt idx="53">
                  <c:v>0.8322222222222222</c:v>
                </c:pt>
                <c:pt idx="54">
                  <c:v>0.84916666666666663</c:v>
                </c:pt>
                <c:pt idx="55">
                  <c:v>0.86583333333333334</c:v>
                </c:pt>
                <c:pt idx="56">
                  <c:v>0.88249999999999995</c:v>
                </c:pt>
                <c:pt idx="57">
                  <c:v>0.89944444444444449</c:v>
                </c:pt>
                <c:pt idx="58">
                  <c:v>0.9161111111111111</c:v>
                </c:pt>
                <c:pt idx="59">
                  <c:v>0.93277777777777782</c:v>
                </c:pt>
                <c:pt idx="60">
                  <c:v>0.94972222222222225</c:v>
                </c:pt>
                <c:pt idx="61">
                  <c:v>0.96638888888888885</c:v>
                </c:pt>
                <c:pt idx="62">
                  <c:v>0.98305555555555557</c:v>
                </c:pt>
                <c:pt idx="63">
                  <c:v>1</c:v>
                </c:pt>
                <c:pt idx="64">
                  <c:v>1.0166666666666666</c:v>
                </c:pt>
                <c:pt idx="65">
                  <c:v>1.0333333333333334</c:v>
                </c:pt>
                <c:pt idx="66">
                  <c:v>1.05</c:v>
                </c:pt>
                <c:pt idx="67">
                  <c:v>1.0669444444444445</c:v>
                </c:pt>
                <c:pt idx="68">
                  <c:v>1.0836111111111111</c:v>
                </c:pt>
                <c:pt idx="69">
                  <c:v>1.1002777777777777</c:v>
                </c:pt>
                <c:pt idx="70">
                  <c:v>1.1172222222222221</c:v>
                </c:pt>
                <c:pt idx="71">
                  <c:v>1.1338888888888889</c:v>
                </c:pt>
                <c:pt idx="72">
                  <c:v>1.1505555555555556</c:v>
                </c:pt>
                <c:pt idx="73">
                  <c:v>1.1675</c:v>
                </c:pt>
                <c:pt idx="74">
                  <c:v>1.1841666666666666</c:v>
                </c:pt>
                <c:pt idx="75">
                  <c:v>1.2008333333333334</c:v>
                </c:pt>
                <c:pt idx="76">
                  <c:v>1.2177777777777778</c:v>
                </c:pt>
                <c:pt idx="77">
                  <c:v>1.2344444444444445</c:v>
                </c:pt>
                <c:pt idx="78">
                  <c:v>1.2511111111111111</c:v>
                </c:pt>
                <c:pt idx="79">
                  <c:v>1.2680555555555555</c:v>
                </c:pt>
                <c:pt idx="80">
                  <c:v>1.2847222222222223</c:v>
                </c:pt>
                <c:pt idx="81">
                  <c:v>1.3013888888888889</c:v>
                </c:pt>
                <c:pt idx="82">
                  <c:v>1.3183333333333334</c:v>
                </c:pt>
                <c:pt idx="83">
                  <c:v>1.335</c:v>
                </c:pt>
                <c:pt idx="84">
                  <c:v>1.3516666666666666</c:v>
                </c:pt>
                <c:pt idx="85">
                  <c:v>1.368611111111111</c:v>
                </c:pt>
                <c:pt idx="86">
                  <c:v>1.3852777777777778</c:v>
                </c:pt>
                <c:pt idx="87">
                  <c:v>1.4019444444444444</c:v>
                </c:pt>
                <c:pt idx="88">
                  <c:v>1.4188888888888889</c:v>
                </c:pt>
                <c:pt idx="89">
                  <c:v>1.4355555555555555</c:v>
                </c:pt>
                <c:pt idx="90">
                  <c:v>1.4522222222222223</c:v>
                </c:pt>
                <c:pt idx="91">
                  <c:v>1.4691666666666667</c:v>
                </c:pt>
                <c:pt idx="92">
                  <c:v>1.4858333333333333</c:v>
                </c:pt>
                <c:pt idx="93">
                  <c:v>1.5024999999999999</c:v>
                </c:pt>
                <c:pt idx="94">
                  <c:v>1.5194444444444444</c:v>
                </c:pt>
                <c:pt idx="95">
                  <c:v>1.5361111111111112</c:v>
                </c:pt>
                <c:pt idx="96">
                  <c:v>1.5527777777777778</c:v>
                </c:pt>
                <c:pt idx="97">
                  <c:v>1.5697222222222222</c:v>
                </c:pt>
                <c:pt idx="98">
                  <c:v>1.5863888888888888</c:v>
                </c:pt>
                <c:pt idx="99">
                  <c:v>1.6030555555555555</c:v>
                </c:pt>
                <c:pt idx="100">
                  <c:v>1.6197222222222223</c:v>
                </c:pt>
                <c:pt idx="101">
                  <c:v>1.6366666666666667</c:v>
                </c:pt>
                <c:pt idx="102">
                  <c:v>1.6533333333333333</c:v>
                </c:pt>
                <c:pt idx="103">
                  <c:v>1.67</c:v>
                </c:pt>
                <c:pt idx="104">
                  <c:v>1.6869444444444444</c:v>
                </c:pt>
                <c:pt idx="105">
                  <c:v>1.7036111111111112</c:v>
                </c:pt>
                <c:pt idx="106">
                  <c:v>1.7202777777777778</c:v>
                </c:pt>
                <c:pt idx="107">
                  <c:v>1.7372222222222222</c:v>
                </c:pt>
                <c:pt idx="108">
                  <c:v>1.7538888888888888</c:v>
                </c:pt>
                <c:pt idx="109">
                  <c:v>1.7705555555555557</c:v>
                </c:pt>
                <c:pt idx="110">
                  <c:v>1.7875000000000001</c:v>
                </c:pt>
                <c:pt idx="111">
                  <c:v>1.8041666666666667</c:v>
                </c:pt>
                <c:pt idx="112">
                  <c:v>1.8208333333333333</c:v>
                </c:pt>
                <c:pt idx="113">
                  <c:v>1.8377777777777777</c:v>
                </c:pt>
                <c:pt idx="114">
                  <c:v>1.8544444444444443</c:v>
                </c:pt>
                <c:pt idx="115">
                  <c:v>1.8711111111111112</c:v>
                </c:pt>
                <c:pt idx="116">
                  <c:v>1.8880555555555556</c:v>
                </c:pt>
                <c:pt idx="117">
                  <c:v>1.9047222222222222</c:v>
                </c:pt>
                <c:pt idx="118">
                  <c:v>1.9213888888888888</c:v>
                </c:pt>
                <c:pt idx="119">
                  <c:v>1.9383333333333332</c:v>
                </c:pt>
                <c:pt idx="120">
                  <c:v>1.9550000000000001</c:v>
                </c:pt>
                <c:pt idx="121">
                  <c:v>1.9716666666666667</c:v>
                </c:pt>
                <c:pt idx="122">
                  <c:v>1.9886111111111111</c:v>
                </c:pt>
                <c:pt idx="123">
                  <c:v>2.0052777777777777</c:v>
                </c:pt>
                <c:pt idx="124">
                  <c:v>2.0219444444444443</c:v>
                </c:pt>
                <c:pt idx="125">
                  <c:v>2.0388888888888888</c:v>
                </c:pt>
                <c:pt idx="126">
                  <c:v>2.0555555555555554</c:v>
                </c:pt>
                <c:pt idx="127">
                  <c:v>2.0722222222222224</c:v>
                </c:pt>
                <c:pt idx="128">
                  <c:v>2.0891666666666668</c:v>
                </c:pt>
                <c:pt idx="129">
                  <c:v>2.1058333333333334</c:v>
                </c:pt>
                <c:pt idx="130">
                  <c:v>2.1225000000000001</c:v>
                </c:pt>
                <c:pt idx="131">
                  <c:v>2.1394444444444445</c:v>
                </c:pt>
                <c:pt idx="132">
                  <c:v>2.1561111111111111</c:v>
                </c:pt>
                <c:pt idx="133">
                  <c:v>2.1727777777777777</c:v>
                </c:pt>
                <c:pt idx="134">
                  <c:v>2.1897222222222221</c:v>
                </c:pt>
                <c:pt idx="135">
                  <c:v>2.2063888888888887</c:v>
                </c:pt>
                <c:pt idx="136">
                  <c:v>2.2230555555555553</c:v>
                </c:pt>
                <c:pt idx="137">
                  <c:v>2.2397222222222224</c:v>
                </c:pt>
                <c:pt idx="138">
                  <c:v>2.2566666666666668</c:v>
                </c:pt>
                <c:pt idx="139">
                  <c:v>2.2733333333333334</c:v>
                </c:pt>
                <c:pt idx="140">
                  <c:v>2.29</c:v>
                </c:pt>
                <c:pt idx="141">
                  <c:v>2.3069444444444445</c:v>
                </c:pt>
                <c:pt idx="142">
                  <c:v>2.3236111111111111</c:v>
                </c:pt>
                <c:pt idx="143">
                  <c:v>2.3402777777777777</c:v>
                </c:pt>
                <c:pt idx="144">
                  <c:v>2.3572222222222221</c:v>
                </c:pt>
                <c:pt idx="145">
                  <c:v>2.3738888888888887</c:v>
                </c:pt>
                <c:pt idx="146">
                  <c:v>2.3905555555555558</c:v>
                </c:pt>
                <c:pt idx="147">
                  <c:v>2.4075000000000002</c:v>
                </c:pt>
                <c:pt idx="148">
                  <c:v>2.4241666666666668</c:v>
                </c:pt>
                <c:pt idx="149">
                  <c:v>2.4408333333333334</c:v>
                </c:pt>
                <c:pt idx="150">
                  <c:v>2.4577777777777778</c:v>
                </c:pt>
                <c:pt idx="151">
                  <c:v>2.4744444444444444</c:v>
                </c:pt>
                <c:pt idx="152">
                  <c:v>2.4911111111111111</c:v>
                </c:pt>
                <c:pt idx="153">
                  <c:v>2.5080555555555555</c:v>
                </c:pt>
                <c:pt idx="154">
                  <c:v>2.5247222222222221</c:v>
                </c:pt>
                <c:pt idx="155">
                  <c:v>2.5413888888888887</c:v>
                </c:pt>
                <c:pt idx="156">
                  <c:v>2.5583333333333331</c:v>
                </c:pt>
                <c:pt idx="157">
                  <c:v>2.5750000000000002</c:v>
                </c:pt>
                <c:pt idx="158">
                  <c:v>2.5916666666666668</c:v>
                </c:pt>
                <c:pt idx="159">
                  <c:v>2.6086111111111112</c:v>
                </c:pt>
                <c:pt idx="160">
                  <c:v>2.6252777777777778</c:v>
                </c:pt>
                <c:pt idx="161">
                  <c:v>2.6419444444444444</c:v>
                </c:pt>
                <c:pt idx="162">
                  <c:v>2.658611111111111</c:v>
                </c:pt>
                <c:pt idx="163">
                  <c:v>2.6755555555555555</c:v>
                </c:pt>
                <c:pt idx="164">
                  <c:v>2.6922222222222221</c:v>
                </c:pt>
                <c:pt idx="165">
                  <c:v>2.7088888888888887</c:v>
                </c:pt>
                <c:pt idx="166">
                  <c:v>2.7258333333333336</c:v>
                </c:pt>
                <c:pt idx="167">
                  <c:v>2.7425000000000002</c:v>
                </c:pt>
                <c:pt idx="168">
                  <c:v>2.7591666666666668</c:v>
                </c:pt>
                <c:pt idx="169">
                  <c:v>2.7761111111111112</c:v>
                </c:pt>
                <c:pt idx="170">
                  <c:v>2.7927777777777778</c:v>
                </c:pt>
                <c:pt idx="171">
                  <c:v>2.8094444444444444</c:v>
                </c:pt>
                <c:pt idx="172">
                  <c:v>2.8263888888888888</c:v>
                </c:pt>
                <c:pt idx="173">
                  <c:v>2.8430555555555554</c:v>
                </c:pt>
                <c:pt idx="174">
                  <c:v>2.8597222222222221</c:v>
                </c:pt>
                <c:pt idx="175">
                  <c:v>2.8766666666666665</c:v>
                </c:pt>
                <c:pt idx="176">
                  <c:v>2.8933333333333335</c:v>
                </c:pt>
                <c:pt idx="177">
                  <c:v>2.91</c:v>
                </c:pt>
                <c:pt idx="178">
                  <c:v>2.9269444444444446</c:v>
                </c:pt>
                <c:pt idx="179">
                  <c:v>2.9436111111111112</c:v>
                </c:pt>
                <c:pt idx="180">
                  <c:v>2.9602777777777778</c:v>
                </c:pt>
                <c:pt idx="181">
                  <c:v>2.9772222222222222</c:v>
                </c:pt>
                <c:pt idx="182">
                  <c:v>2.9938888888888888</c:v>
                </c:pt>
                <c:pt idx="183">
                  <c:v>3.0105555555555554</c:v>
                </c:pt>
                <c:pt idx="184">
                  <c:v>3.0274999999999999</c:v>
                </c:pt>
                <c:pt idx="185">
                  <c:v>3.0441666666666665</c:v>
                </c:pt>
                <c:pt idx="186">
                  <c:v>3.0608333333333335</c:v>
                </c:pt>
                <c:pt idx="187">
                  <c:v>3.0777777777777779</c:v>
                </c:pt>
                <c:pt idx="188">
                  <c:v>3.0944444444444446</c:v>
                </c:pt>
                <c:pt idx="189">
                  <c:v>3.1111111111111112</c:v>
                </c:pt>
                <c:pt idx="190">
                  <c:v>3.1277777777777778</c:v>
                </c:pt>
                <c:pt idx="191">
                  <c:v>3.1447222222222222</c:v>
                </c:pt>
                <c:pt idx="192">
                  <c:v>3.1613888888888888</c:v>
                </c:pt>
                <c:pt idx="193">
                  <c:v>3.1780555555555554</c:v>
                </c:pt>
                <c:pt idx="194">
                  <c:v>3.1949999999999998</c:v>
                </c:pt>
                <c:pt idx="195">
                  <c:v>3.2116666666666664</c:v>
                </c:pt>
                <c:pt idx="196">
                  <c:v>3.2283333333333335</c:v>
                </c:pt>
                <c:pt idx="197">
                  <c:v>3.2452777777777779</c:v>
                </c:pt>
                <c:pt idx="198">
                  <c:v>3.2619444444444445</c:v>
                </c:pt>
                <c:pt idx="199">
                  <c:v>3.2786111111111111</c:v>
                </c:pt>
                <c:pt idx="200">
                  <c:v>3.2955555555555556</c:v>
                </c:pt>
                <c:pt idx="201">
                  <c:v>3.3122222222222222</c:v>
                </c:pt>
                <c:pt idx="202">
                  <c:v>3.3288888888888888</c:v>
                </c:pt>
                <c:pt idx="203">
                  <c:v>3.3458333333333332</c:v>
                </c:pt>
                <c:pt idx="204">
                  <c:v>3.3624999999999998</c:v>
                </c:pt>
                <c:pt idx="205">
                  <c:v>3.3791666666666669</c:v>
                </c:pt>
                <c:pt idx="206">
                  <c:v>3.3961111111111113</c:v>
                </c:pt>
                <c:pt idx="207">
                  <c:v>3.4127777777777779</c:v>
                </c:pt>
                <c:pt idx="208">
                  <c:v>3.4294444444444445</c:v>
                </c:pt>
                <c:pt idx="209">
                  <c:v>3.4461111111111111</c:v>
                </c:pt>
                <c:pt idx="210">
                  <c:v>3.4630555555555556</c:v>
                </c:pt>
                <c:pt idx="211">
                  <c:v>3.4797222222222222</c:v>
                </c:pt>
                <c:pt idx="212">
                  <c:v>3.4963888888888888</c:v>
                </c:pt>
                <c:pt idx="213">
                  <c:v>3.5133333333333332</c:v>
                </c:pt>
                <c:pt idx="214">
                  <c:v>3.53</c:v>
                </c:pt>
                <c:pt idx="215">
                  <c:v>3.5466666666666669</c:v>
                </c:pt>
                <c:pt idx="216">
                  <c:v>3.5636111111111113</c:v>
                </c:pt>
                <c:pt idx="217">
                  <c:v>3.5802777777777779</c:v>
                </c:pt>
                <c:pt idx="218">
                  <c:v>3.5969444444444445</c:v>
                </c:pt>
                <c:pt idx="219">
                  <c:v>3.6138888888888889</c:v>
                </c:pt>
                <c:pt idx="220">
                  <c:v>3.6305555555555555</c:v>
                </c:pt>
                <c:pt idx="221">
                  <c:v>3.6472222222222221</c:v>
                </c:pt>
                <c:pt idx="222">
                  <c:v>3.6641666666666666</c:v>
                </c:pt>
                <c:pt idx="223">
                  <c:v>3.6808333333333332</c:v>
                </c:pt>
                <c:pt idx="224">
                  <c:v>3.6974999999999998</c:v>
                </c:pt>
                <c:pt idx="225">
                  <c:v>3.7144444444444447</c:v>
                </c:pt>
                <c:pt idx="226">
                  <c:v>3.7311111111111113</c:v>
                </c:pt>
                <c:pt idx="227">
                  <c:v>3.7477777777777779</c:v>
                </c:pt>
                <c:pt idx="228">
                  <c:v>3.7647222222222223</c:v>
                </c:pt>
                <c:pt idx="229">
                  <c:v>3.7813888888888889</c:v>
                </c:pt>
                <c:pt idx="230">
                  <c:v>3.7980555555555555</c:v>
                </c:pt>
                <c:pt idx="231">
                  <c:v>3.8149999999999999</c:v>
                </c:pt>
                <c:pt idx="232">
                  <c:v>3.8316666666666666</c:v>
                </c:pt>
                <c:pt idx="233">
                  <c:v>3.8483333333333332</c:v>
                </c:pt>
                <c:pt idx="234">
                  <c:v>3.8652777777777776</c:v>
                </c:pt>
                <c:pt idx="235">
                  <c:v>3.8819444444444446</c:v>
                </c:pt>
                <c:pt idx="236">
                  <c:v>3.8986111111111112</c:v>
                </c:pt>
                <c:pt idx="237">
                  <c:v>3.9155555555555557</c:v>
                </c:pt>
                <c:pt idx="238">
                  <c:v>3.9322222222222223</c:v>
                </c:pt>
                <c:pt idx="239">
                  <c:v>3.9488888888888889</c:v>
                </c:pt>
                <c:pt idx="240">
                  <c:v>3.9655555555555555</c:v>
                </c:pt>
                <c:pt idx="241">
                  <c:v>3.9824999999999999</c:v>
                </c:pt>
                <c:pt idx="242">
                  <c:v>3.9991666666666665</c:v>
                </c:pt>
                <c:pt idx="243">
                  <c:v>4.0158333333333331</c:v>
                </c:pt>
                <c:pt idx="244">
                  <c:v>4.0327777777777776</c:v>
                </c:pt>
                <c:pt idx="245">
                  <c:v>4.0494444444444442</c:v>
                </c:pt>
                <c:pt idx="246">
                  <c:v>4.0661111111111108</c:v>
                </c:pt>
                <c:pt idx="247">
                  <c:v>4.0830555555555552</c:v>
                </c:pt>
                <c:pt idx="248">
                  <c:v>4.0997222222222218</c:v>
                </c:pt>
                <c:pt idx="249">
                  <c:v>4.1163888888888893</c:v>
                </c:pt>
                <c:pt idx="250">
                  <c:v>4.1333333333333337</c:v>
                </c:pt>
                <c:pt idx="251">
                  <c:v>4.1500000000000004</c:v>
                </c:pt>
                <c:pt idx="252">
                  <c:v>4.166666666666667</c:v>
                </c:pt>
                <c:pt idx="253">
                  <c:v>4.1836111111111114</c:v>
                </c:pt>
                <c:pt idx="254">
                  <c:v>4.200277777777778</c:v>
                </c:pt>
                <c:pt idx="255">
                  <c:v>4.2169444444444446</c:v>
                </c:pt>
                <c:pt idx="256">
                  <c:v>4.233888888888889</c:v>
                </c:pt>
                <c:pt idx="257">
                  <c:v>4.2505555555555556</c:v>
                </c:pt>
                <c:pt idx="258">
                  <c:v>4.2672222222222222</c:v>
                </c:pt>
                <c:pt idx="259">
                  <c:v>4.2838888888888889</c:v>
                </c:pt>
                <c:pt idx="260">
                  <c:v>4.3008333333333333</c:v>
                </c:pt>
                <c:pt idx="261">
                  <c:v>4.3174999999999999</c:v>
                </c:pt>
                <c:pt idx="262">
                  <c:v>4.3341666666666665</c:v>
                </c:pt>
                <c:pt idx="263">
                  <c:v>4.3511111111111109</c:v>
                </c:pt>
                <c:pt idx="264">
                  <c:v>4.3677777777777775</c:v>
                </c:pt>
                <c:pt idx="265">
                  <c:v>4.3844444444444441</c:v>
                </c:pt>
                <c:pt idx="266">
                  <c:v>4.4013888888888886</c:v>
                </c:pt>
                <c:pt idx="267">
                  <c:v>4.4180555555555552</c:v>
                </c:pt>
                <c:pt idx="268">
                  <c:v>4.4347222222222218</c:v>
                </c:pt>
                <c:pt idx="269">
                  <c:v>4.4516666666666671</c:v>
                </c:pt>
                <c:pt idx="270">
                  <c:v>4.4683333333333337</c:v>
                </c:pt>
                <c:pt idx="271">
                  <c:v>4.4850000000000003</c:v>
                </c:pt>
                <c:pt idx="272">
                  <c:v>4.5019444444444447</c:v>
                </c:pt>
                <c:pt idx="273">
                  <c:v>4.5186111111111114</c:v>
                </c:pt>
                <c:pt idx="274">
                  <c:v>4.535277777777778</c:v>
                </c:pt>
                <c:pt idx="275">
                  <c:v>4.5522222222222224</c:v>
                </c:pt>
                <c:pt idx="276">
                  <c:v>4.568888888888889</c:v>
                </c:pt>
                <c:pt idx="277">
                  <c:v>4.5855555555555556</c:v>
                </c:pt>
                <c:pt idx="278">
                  <c:v>4.6025</c:v>
                </c:pt>
                <c:pt idx="279">
                  <c:v>4.6191666666666666</c:v>
                </c:pt>
                <c:pt idx="280">
                  <c:v>4.6358333333333333</c:v>
                </c:pt>
                <c:pt idx="281">
                  <c:v>4.6527777777777777</c:v>
                </c:pt>
                <c:pt idx="282">
                  <c:v>4.6694444444444443</c:v>
                </c:pt>
                <c:pt idx="283">
                  <c:v>4.6861111111111109</c:v>
                </c:pt>
                <c:pt idx="284">
                  <c:v>4.7027777777777775</c:v>
                </c:pt>
                <c:pt idx="285">
                  <c:v>4.7197222222222219</c:v>
                </c:pt>
                <c:pt idx="286">
                  <c:v>4.7363888888888885</c:v>
                </c:pt>
                <c:pt idx="287">
                  <c:v>4.7530555555555551</c:v>
                </c:pt>
                <c:pt idx="288">
                  <c:v>4.7699999999999996</c:v>
                </c:pt>
                <c:pt idx="289">
                  <c:v>4.7866666666666671</c:v>
                </c:pt>
                <c:pt idx="290">
                  <c:v>4.8033333333333337</c:v>
                </c:pt>
                <c:pt idx="291">
                  <c:v>4.8202777777777781</c:v>
                </c:pt>
                <c:pt idx="292">
                  <c:v>4.8369444444444447</c:v>
                </c:pt>
                <c:pt idx="293">
                  <c:v>4.8536111111111113</c:v>
                </c:pt>
                <c:pt idx="294">
                  <c:v>4.8705555555555557</c:v>
                </c:pt>
                <c:pt idx="295">
                  <c:v>4.8872222222222224</c:v>
                </c:pt>
                <c:pt idx="296">
                  <c:v>4.903888888888889</c:v>
                </c:pt>
                <c:pt idx="297">
                  <c:v>4.9208333333333334</c:v>
                </c:pt>
                <c:pt idx="298">
                  <c:v>4.9375</c:v>
                </c:pt>
                <c:pt idx="299">
                  <c:v>4.9541666666666666</c:v>
                </c:pt>
                <c:pt idx="300">
                  <c:v>4.971111111111111</c:v>
                </c:pt>
                <c:pt idx="301">
                  <c:v>4.9877777777777776</c:v>
                </c:pt>
                <c:pt idx="302">
                  <c:v>5.0044444444444443</c:v>
                </c:pt>
                <c:pt idx="303">
                  <c:v>5.0213888888888887</c:v>
                </c:pt>
                <c:pt idx="304">
                  <c:v>5.0380555555555553</c:v>
                </c:pt>
                <c:pt idx="305">
                  <c:v>5.0547222222222219</c:v>
                </c:pt>
                <c:pt idx="306">
                  <c:v>5.0713888888888885</c:v>
                </c:pt>
                <c:pt idx="307">
                  <c:v>5.0883333333333329</c:v>
                </c:pt>
                <c:pt idx="308">
                  <c:v>5.1050000000000004</c:v>
                </c:pt>
                <c:pt idx="309">
                  <c:v>5.121666666666667</c:v>
                </c:pt>
                <c:pt idx="310">
                  <c:v>5.1386111111111115</c:v>
                </c:pt>
                <c:pt idx="311">
                  <c:v>5.1552777777777781</c:v>
                </c:pt>
                <c:pt idx="312">
                  <c:v>5.1719444444444447</c:v>
                </c:pt>
                <c:pt idx="313">
                  <c:v>5.1888888888888891</c:v>
                </c:pt>
                <c:pt idx="314">
                  <c:v>5.2055555555555557</c:v>
                </c:pt>
                <c:pt idx="315">
                  <c:v>5.2222222222222223</c:v>
                </c:pt>
                <c:pt idx="316">
                  <c:v>5.2391666666666667</c:v>
                </c:pt>
                <c:pt idx="317">
                  <c:v>5.2558333333333334</c:v>
                </c:pt>
                <c:pt idx="318">
                  <c:v>5.2725</c:v>
                </c:pt>
                <c:pt idx="319">
                  <c:v>5.2894444444444444</c:v>
                </c:pt>
                <c:pt idx="320">
                  <c:v>5.306111111111111</c:v>
                </c:pt>
                <c:pt idx="321">
                  <c:v>5.3227777777777776</c:v>
                </c:pt>
                <c:pt idx="322">
                  <c:v>5.339722222222222</c:v>
                </c:pt>
                <c:pt idx="323">
                  <c:v>5.3563888888888886</c:v>
                </c:pt>
                <c:pt idx="324">
                  <c:v>5.3730555555555553</c:v>
                </c:pt>
                <c:pt idx="325">
                  <c:v>5.39</c:v>
                </c:pt>
                <c:pt idx="326">
                  <c:v>5.4066666666666663</c:v>
                </c:pt>
                <c:pt idx="327">
                  <c:v>5.4233333333333329</c:v>
                </c:pt>
                <c:pt idx="328">
                  <c:v>5.4402777777777782</c:v>
                </c:pt>
                <c:pt idx="329">
                  <c:v>5.4569444444444448</c:v>
                </c:pt>
                <c:pt idx="330">
                  <c:v>5.4736111111111114</c:v>
                </c:pt>
                <c:pt idx="331">
                  <c:v>5.490277777777778</c:v>
                </c:pt>
                <c:pt idx="332">
                  <c:v>5.5072222222222225</c:v>
                </c:pt>
                <c:pt idx="333">
                  <c:v>5.5238888888888891</c:v>
                </c:pt>
                <c:pt idx="334">
                  <c:v>5.5405555555555557</c:v>
                </c:pt>
                <c:pt idx="335">
                  <c:v>5.5575000000000001</c:v>
                </c:pt>
                <c:pt idx="336">
                  <c:v>5.5741666666666667</c:v>
                </c:pt>
                <c:pt idx="337">
                  <c:v>5.5908333333333333</c:v>
                </c:pt>
                <c:pt idx="338">
                  <c:v>5.6077777777777778</c:v>
                </c:pt>
                <c:pt idx="339">
                  <c:v>5.6244444444444444</c:v>
                </c:pt>
                <c:pt idx="340">
                  <c:v>5.641111111111111</c:v>
                </c:pt>
                <c:pt idx="341">
                  <c:v>5.6580555555555554</c:v>
                </c:pt>
                <c:pt idx="342">
                  <c:v>5.674722222222222</c:v>
                </c:pt>
                <c:pt idx="343">
                  <c:v>5.6913888888888886</c:v>
                </c:pt>
                <c:pt idx="344">
                  <c:v>5.708333333333333</c:v>
                </c:pt>
                <c:pt idx="345">
                  <c:v>5.7249999999999996</c:v>
                </c:pt>
                <c:pt idx="346">
                  <c:v>5.7416666666666663</c:v>
                </c:pt>
                <c:pt idx="347">
                  <c:v>5.7586111111111107</c:v>
                </c:pt>
                <c:pt idx="348">
                  <c:v>5.7752777777777782</c:v>
                </c:pt>
                <c:pt idx="349">
                  <c:v>5.7919444444444448</c:v>
                </c:pt>
                <c:pt idx="350">
                  <c:v>5.8088888888888892</c:v>
                </c:pt>
                <c:pt idx="351">
                  <c:v>5.8255555555555558</c:v>
                </c:pt>
                <c:pt idx="352">
                  <c:v>5.8422222222222224</c:v>
                </c:pt>
                <c:pt idx="353">
                  <c:v>5.8591666666666669</c:v>
                </c:pt>
                <c:pt idx="354">
                  <c:v>5.8758333333333335</c:v>
                </c:pt>
                <c:pt idx="355">
                  <c:v>5.8925000000000001</c:v>
                </c:pt>
                <c:pt idx="356">
                  <c:v>5.9094444444444445</c:v>
                </c:pt>
                <c:pt idx="357">
                  <c:v>5.9261111111111111</c:v>
                </c:pt>
                <c:pt idx="358">
                  <c:v>5.9427777777777777</c:v>
                </c:pt>
                <c:pt idx="359">
                  <c:v>5.9597222222222221</c:v>
                </c:pt>
                <c:pt idx="360">
                  <c:v>5.9763888888888888</c:v>
                </c:pt>
                <c:pt idx="361">
                  <c:v>5.9930555555555554</c:v>
                </c:pt>
                <c:pt idx="362">
                  <c:v>6.01</c:v>
                </c:pt>
                <c:pt idx="363">
                  <c:v>6.0266666666666664</c:v>
                </c:pt>
                <c:pt idx="364">
                  <c:v>6.043333333333333</c:v>
                </c:pt>
                <c:pt idx="365">
                  <c:v>6.0602777777777774</c:v>
                </c:pt>
                <c:pt idx="366">
                  <c:v>6.076944444444444</c:v>
                </c:pt>
                <c:pt idx="367">
                  <c:v>6.0936111111111115</c:v>
                </c:pt>
                <c:pt idx="368">
                  <c:v>6.110555555555556</c:v>
                </c:pt>
                <c:pt idx="369">
                  <c:v>6.1272222222222226</c:v>
                </c:pt>
                <c:pt idx="370">
                  <c:v>6.1438888888888892</c:v>
                </c:pt>
                <c:pt idx="371">
                  <c:v>6.1608333333333336</c:v>
                </c:pt>
                <c:pt idx="372">
                  <c:v>6.1775000000000002</c:v>
                </c:pt>
                <c:pt idx="373">
                  <c:v>6.1941666666666668</c:v>
                </c:pt>
                <c:pt idx="374">
                  <c:v>6.2111111111111112</c:v>
                </c:pt>
                <c:pt idx="375">
                  <c:v>6.2277777777777779</c:v>
                </c:pt>
                <c:pt idx="376">
                  <c:v>6.2444444444444445</c:v>
                </c:pt>
                <c:pt idx="377">
                  <c:v>6.2613888888888889</c:v>
                </c:pt>
                <c:pt idx="378">
                  <c:v>6.2780555555555555</c:v>
                </c:pt>
                <c:pt idx="379">
                  <c:v>6.2947222222222221</c:v>
                </c:pt>
                <c:pt idx="380">
                  <c:v>6.3113888888888887</c:v>
                </c:pt>
                <c:pt idx="381">
                  <c:v>6.3283333333333331</c:v>
                </c:pt>
                <c:pt idx="382">
                  <c:v>6.3449999999999998</c:v>
                </c:pt>
                <c:pt idx="383">
                  <c:v>6.3616666666666664</c:v>
                </c:pt>
                <c:pt idx="384">
                  <c:v>6.3786111111111108</c:v>
                </c:pt>
                <c:pt idx="385">
                  <c:v>6.3952777777777774</c:v>
                </c:pt>
                <c:pt idx="386">
                  <c:v>6.411944444444444</c:v>
                </c:pt>
                <c:pt idx="387">
                  <c:v>6.4288888888888893</c:v>
                </c:pt>
                <c:pt idx="388">
                  <c:v>6.4455555555555559</c:v>
                </c:pt>
                <c:pt idx="389">
                  <c:v>6.4622222222222225</c:v>
                </c:pt>
                <c:pt idx="390">
                  <c:v>6.479166666666667</c:v>
                </c:pt>
                <c:pt idx="391">
                  <c:v>6.4958333333333336</c:v>
                </c:pt>
                <c:pt idx="392">
                  <c:v>6.5125000000000002</c:v>
                </c:pt>
                <c:pt idx="393">
                  <c:v>6.5294444444444446</c:v>
                </c:pt>
                <c:pt idx="394">
                  <c:v>6.5461111111111112</c:v>
                </c:pt>
                <c:pt idx="395">
                  <c:v>6.5627777777777778</c:v>
                </c:pt>
                <c:pt idx="396">
                  <c:v>6.5797222222222222</c:v>
                </c:pt>
                <c:pt idx="397">
                  <c:v>6.5963888888888889</c:v>
                </c:pt>
                <c:pt idx="398">
                  <c:v>6.6130555555555555</c:v>
                </c:pt>
                <c:pt idx="399">
                  <c:v>6.63</c:v>
                </c:pt>
                <c:pt idx="400">
                  <c:v>6.6466666666666665</c:v>
                </c:pt>
                <c:pt idx="401">
                  <c:v>6.6633333333333331</c:v>
                </c:pt>
                <c:pt idx="402">
                  <c:v>6.6802777777777775</c:v>
                </c:pt>
                <c:pt idx="403">
                  <c:v>6.6969444444444441</c:v>
                </c:pt>
                <c:pt idx="404">
                  <c:v>6.7136111111111108</c:v>
                </c:pt>
                <c:pt idx="405">
                  <c:v>6.7305555555555552</c:v>
                </c:pt>
                <c:pt idx="406">
                  <c:v>6.7472222222222218</c:v>
                </c:pt>
                <c:pt idx="407">
                  <c:v>6.7638888888888893</c:v>
                </c:pt>
                <c:pt idx="408">
                  <c:v>6.7808333333333337</c:v>
                </c:pt>
                <c:pt idx="409">
                  <c:v>6.7975000000000003</c:v>
                </c:pt>
                <c:pt idx="410">
                  <c:v>6.8141666666666669</c:v>
                </c:pt>
                <c:pt idx="411">
                  <c:v>6.8311111111111114</c:v>
                </c:pt>
                <c:pt idx="412">
                  <c:v>6.847777777777778</c:v>
                </c:pt>
                <c:pt idx="413">
                  <c:v>6.8644444444444446</c:v>
                </c:pt>
                <c:pt idx="414">
                  <c:v>6.881388888888889</c:v>
                </c:pt>
                <c:pt idx="415">
                  <c:v>6.8980555555555556</c:v>
                </c:pt>
                <c:pt idx="416">
                  <c:v>6.9147222222222222</c:v>
                </c:pt>
                <c:pt idx="417">
                  <c:v>6.9316666666666666</c:v>
                </c:pt>
                <c:pt idx="418">
                  <c:v>6.9483333333333333</c:v>
                </c:pt>
                <c:pt idx="419">
                  <c:v>6.9649999999999999</c:v>
                </c:pt>
                <c:pt idx="420">
                  <c:v>6.9819444444444443</c:v>
                </c:pt>
                <c:pt idx="421">
                  <c:v>6.9986111111111109</c:v>
                </c:pt>
                <c:pt idx="422">
                  <c:v>7.0152777777777775</c:v>
                </c:pt>
                <c:pt idx="423">
                  <c:v>7.0322222222222219</c:v>
                </c:pt>
                <c:pt idx="424">
                  <c:v>7.0488888888888885</c:v>
                </c:pt>
                <c:pt idx="425">
                  <c:v>7.0655555555555551</c:v>
                </c:pt>
                <c:pt idx="426">
                  <c:v>7.0824999999999996</c:v>
                </c:pt>
                <c:pt idx="427">
                  <c:v>7.0991666666666671</c:v>
                </c:pt>
                <c:pt idx="428">
                  <c:v>7.1158333333333337</c:v>
                </c:pt>
                <c:pt idx="429">
                  <c:v>7.1327777777777781</c:v>
                </c:pt>
                <c:pt idx="430">
                  <c:v>7.1494444444444447</c:v>
                </c:pt>
                <c:pt idx="431">
                  <c:v>7.1661111111111113</c:v>
                </c:pt>
                <c:pt idx="432">
                  <c:v>7.1830555555555557</c:v>
                </c:pt>
                <c:pt idx="433">
                  <c:v>7.1997222222222224</c:v>
                </c:pt>
                <c:pt idx="434">
                  <c:v>7.216388888888889</c:v>
                </c:pt>
                <c:pt idx="435">
                  <c:v>7.2330555555555556</c:v>
                </c:pt>
                <c:pt idx="436">
                  <c:v>7.25</c:v>
                </c:pt>
                <c:pt idx="437">
                  <c:v>7.2666666666666666</c:v>
                </c:pt>
                <c:pt idx="438">
                  <c:v>7.2833333333333332</c:v>
                </c:pt>
                <c:pt idx="439">
                  <c:v>7.3002777777777776</c:v>
                </c:pt>
                <c:pt idx="440">
                  <c:v>7.3169444444444443</c:v>
                </c:pt>
                <c:pt idx="441">
                  <c:v>7.3336111111111109</c:v>
                </c:pt>
                <c:pt idx="442">
                  <c:v>7.3502777777777775</c:v>
                </c:pt>
                <c:pt idx="443">
                  <c:v>7.3672222222222219</c:v>
                </c:pt>
                <c:pt idx="444">
                  <c:v>7.3838888888888885</c:v>
                </c:pt>
                <c:pt idx="445">
                  <c:v>7.400555555555556</c:v>
                </c:pt>
                <c:pt idx="446">
                  <c:v>7.4175000000000004</c:v>
                </c:pt>
                <c:pt idx="447">
                  <c:v>7.434166666666667</c:v>
                </c:pt>
                <c:pt idx="448">
                  <c:v>7.4508333333333336</c:v>
                </c:pt>
                <c:pt idx="449">
                  <c:v>7.4677777777777781</c:v>
                </c:pt>
                <c:pt idx="450">
                  <c:v>7.4844444444444447</c:v>
                </c:pt>
                <c:pt idx="451">
                  <c:v>7.5011111111111113</c:v>
                </c:pt>
                <c:pt idx="452">
                  <c:v>7.5180555555555557</c:v>
                </c:pt>
                <c:pt idx="453">
                  <c:v>7.5347222222222223</c:v>
                </c:pt>
                <c:pt idx="454">
                  <c:v>7.5513888888888889</c:v>
                </c:pt>
                <c:pt idx="455">
                  <c:v>7.5683333333333334</c:v>
                </c:pt>
                <c:pt idx="456">
                  <c:v>7.585</c:v>
                </c:pt>
                <c:pt idx="457">
                  <c:v>7.6016666666666666</c:v>
                </c:pt>
                <c:pt idx="458">
                  <c:v>7.618611111111111</c:v>
                </c:pt>
                <c:pt idx="459">
                  <c:v>7.6352777777777776</c:v>
                </c:pt>
                <c:pt idx="460">
                  <c:v>7.6519444444444442</c:v>
                </c:pt>
                <c:pt idx="461">
                  <c:v>7.6688888888888886</c:v>
                </c:pt>
                <c:pt idx="462">
                  <c:v>7.6855555555555553</c:v>
                </c:pt>
                <c:pt idx="463">
                  <c:v>7.7022222222222219</c:v>
                </c:pt>
                <c:pt idx="464">
                  <c:v>7.7191666666666663</c:v>
                </c:pt>
                <c:pt idx="465">
                  <c:v>7.7358333333333329</c:v>
                </c:pt>
                <c:pt idx="466">
                  <c:v>7.7525000000000004</c:v>
                </c:pt>
                <c:pt idx="467">
                  <c:v>7.769166666666667</c:v>
                </c:pt>
                <c:pt idx="468">
                  <c:v>7.7861111111111114</c:v>
                </c:pt>
                <c:pt idx="469">
                  <c:v>7.802777777777778</c:v>
                </c:pt>
                <c:pt idx="470">
                  <c:v>7.8194444444444446</c:v>
                </c:pt>
                <c:pt idx="471">
                  <c:v>7.8363888888888891</c:v>
                </c:pt>
                <c:pt idx="472">
                  <c:v>7.8530555555555557</c:v>
                </c:pt>
                <c:pt idx="473">
                  <c:v>7.8697222222222223</c:v>
                </c:pt>
                <c:pt idx="474">
                  <c:v>7.8866666666666667</c:v>
                </c:pt>
                <c:pt idx="475">
                  <c:v>7.9033333333333333</c:v>
                </c:pt>
                <c:pt idx="476">
                  <c:v>7.92</c:v>
                </c:pt>
                <c:pt idx="477">
                  <c:v>7.9369444444444444</c:v>
                </c:pt>
                <c:pt idx="478">
                  <c:v>7.953611111111111</c:v>
                </c:pt>
                <c:pt idx="479">
                  <c:v>7.9702777777777776</c:v>
                </c:pt>
                <c:pt idx="480">
                  <c:v>7.987222222222222</c:v>
                </c:pt>
                <c:pt idx="481">
                  <c:v>8.0038888888888895</c:v>
                </c:pt>
                <c:pt idx="482">
                  <c:v>8.0205555555555552</c:v>
                </c:pt>
                <c:pt idx="483">
                  <c:v>8.0374999999999996</c:v>
                </c:pt>
                <c:pt idx="484">
                  <c:v>8.0541666666666671</c:v>
                </c:pt>
                <c:pt idx="485">
                  <c:v>8.0708333333333329</c:v>
                </c:pt>
                <c:pt idx="486">
                  <c:v>8.0877777777777773</c:v>
                </c:pt>
                <c:pt idx="487">
                  <c:v>8.1044444444444448</c:v>
                </c:pt>
                <c:pt idx="488">
                  <c:v>8.1211111111111105</c:v>
                </c:pt>
                <c:pt idx="489">
                  <c:v>8.1380555555555549</c:v>
                </c:pt>
                <c:pt idx="490">
                  <c:v>8.1547222222222224</c:v>
                </c:pt>
                <c:pt idx="491">
                  <c:v>8.1713888888888881</c:v>
                </c:pt>
                <c:pt idx="492">
                  <c:v>8.1883333333333326</c:v>
                </c:pt>
                <c:pt idx="493">
                  <c:v>8.2050000000000001</c:v>
                </c:pt>
                <c:pt idx="494">
                  <c:v>8.2216666666666658</c:v>
                </c:pt>
                <c:pt idx="495">
                  <c:v>8.238611111111112</c:v>
                </c:pt>
                <c:pt idx="496">
                  <c:v>8.2552777777777777</c:v>
                </c:pt>
                <c:pt idx="497">
                  <c:v>8.2719444444444452</c:v>
                </c:pt>
                <c:pt idx="498">
                  <c:v>8.2888888888888896</c:v>
                </c:pt>
                <c:pt idx="499">
                  <c:v>8.3055555555555554</c:v>
                </c:pt>
                <c:pt idx="500">
                  <c:v>8.3222222222222229</c:v>
                </c:pt>
                <c:pt idx="501">
                  <c:v>8.3388888888888886</c:v>
                </c:pt>
                <c:pt idx="502">
                  <c:v>8.355833333333333</c:v>
                </c:pt>
                <c:pt idx="503">
                  <c:v>8.3725000000000005</c:v>
                </c:pt>
                <c:pt idx="504">
                  <c:v>8.3891666666666662</c:v>
                </c:pt>
                <c:pt idx="505">
                  <c:v>8.4061111111111106</c:v>
                </c:pt>
                <c:pt idx="506">
                  <c:v>8.4227777777777781</c:v>
                </c:pt>
                <c:pt idx="507">
                  <c:v>8.4394444444444439</c:v>
                </c:pt>
                <c:pt idx="508">
                  <c:v>8.4563888888888883</c:v>
                </c:pt>
                <c:pt idx="509">
                  <c:v>8.4730555555555558</c:v>
                </c:pt>
                <c:pt idx="510">
                  <c:v>8.4897222222222215</c:v>
                </c:pt>
                <c:pt idx="511">
                  <c:v>8.5066666666666659</c:v>
                </c:pt>
                <c:pt idx="512">
                  <c:v>8.5233333333333334</c:v>
                </c:pt>
                <c:pt idx="513">
                  <c:v>8.5399999999999991</c:v>
                </c:pt>
                <c:pt idx="514">
                  <c:v>8.5569444444444436</c:v>
                </c:pt>
                <c:pt idx="515">
                  <c:v>8.5736111111111111</c:v>
                </c:pt>
                <c:pt idx="516">
                  <c:v>8.5902777777777786</c:v>
                </c:pt>
                <c:pt idx="517">
                  <c:v>8.607222222222223</c:v>
                </c:pt>
                <c:pt idx="518">
                  <c:v>8.6238888888888887</c:v>
                </c:pt>
                <c:pt idx="519">
                  <c:v>8.6405555555555562</c:v>
                </c:pt>
                <c:pt idx="520">
                  <c:v>8.6575000000000006</c:v>
                </c:pt>
                <c:pt idx="521">
                  <c:v>8.6741666666666664</c:v>
                </c:pt>
                <c:pt idx="522">
                  <c:v>8.6908333333333339</c:v>
                </c:pt>
                <c:pt idx="523">
                  <c:v>8.7074999999999996</c:v>
                </c:pt>
                <c:pt idx="524">
                  <c:v>8.724444444444444</c:v>
                </c:pt>
                <c:pt idx="525">
                  <c:v>8.7411111111111115</c:v>
                </c:pt>
                <c:pt idx="526">
                  <c:v>8.7577777777777772</c:v>
                </c:pt>
                <c:pt idx="527">
                  <c:v>8.7747222222222216</c:v>
                </c:pt>
                <c:pt idx="528">
                  <c:v>8.7913888888888891</c:v>
                </c:pt>
                <c:pt idx="529">
                  <c:v>8.8080555555555549</c:v>
                </c:pt>
                <c:pt idx="530">
                  <c:v>8.8249999999999993</c:v>
                </c:pt>
                <c:pt idx="531">
                  <c:v>8.8416666666666668</c:v>
                </c:pt>
                <c:pt idx="532">
                  <c:v>8.8583333333333325</c:v>
                </c:pt>
                <c:pt idx="533">
                  <c:v>8.8752777777777769</c:v>
                </c:pt>
                <c:pt idx="534">
                  <c:v>8.8919444444444444</c:v>
                </c:pt>
                <c:pt idx="535">
                  <c:v>8.9086111111111119</c:v>
                </c:pt>
                <c:pt idx="536">
                  <c:v>8.9255555555555564</c:v>
                </c:pt>
                <c:pt idx="537">
                  <c:v>8.9422222222222221</c:v>
                </c:pt>
                <c:pt idx="538">
                  <c:v>8.9588888888888896</c:v>
                </c:pt>
                <c:pt idx="539">
                  <c:v>8.975833333333334</c:v>
                </c:pt>
                <c:pt idx="540">
                  <c:v>8.9924999999999997</c:v>
                </c:pt>
                <c:pt idx="541">
                  <c:v>9.0091666666666672</c:v>
                </c:pt>
                <c:pt idx="542">
                  <c:v>9.0261111111111116</c:v>
                </c:pt>
                <c:pt idx="543">
                  <c:v>9.0427777777777774</c:v>
                </c:pt>
                <c:pt idx="544">
                  <c:v>9.0594444444444449</c:v>
                </c:pt>
                <c:pt idx="545">
                  <c:v>9.0763888888888893</c:v>
                </c:pt>
                <c:pt idx="546">
                  <c:v>9.093055555555555</c:v>
                </c:pt>
                <c:pt idx="547">
                  <c:v>9.1097222222222225</c:v>
                </c:pt>
                <c:pt idx="548">
                  <c:v>9.1266666666666669</c:v>
                </c:pt>
                <c:pt idx="549">
                  <c:v>9.1433333333333326</c:v>
                </c:pt>
                <c:pt idx="550">
                  <c:v>9.16</c:v>
                </c:pt>
                <c:pt idx="551">
                  <c:v>9.1769444444444446</c:v>
                </c:pt>
                <c:pt idx="552">
                  <c:v>9.1936111111111103</c:v>
                </c:pt>
                <c:pt idx="553">
                  <c:v>9.2102777777777778</c:v>
                </c:pt>
                <c:pt idx="554">
                  <c:v>9.2272222222222222</c:v>
                </c:pt>
                <c:pt idx="555">
                  <c:v>9.2438888888888897</c:v>
                </c:pt>
                <c:pt idx="556">
                  <c:v>9.2605555555555554</c:v>
                </c:pt>
                <c:pt idx="557">
                  <c:v>9.2774999999999999</c:v>
                </c:pt>
                <c:pt idx="558">
                  <c:v>9.2941666666666674</c:v>
                </c:pt>
                <c:pt idx="559">
                  <c:v>9.3108333333333331</c:v>
                </c:pt>
                <c:pt idx="560">
                  <c:v>9.3275000000000006</c:v>
                </c:pt>
                <c:pt idx="561">
                  <c:v>9.344444444444445</c:v>
                </c:pt>
                <c:pt idx="562">
                  <c:v>9.3611111111111107</c:v>
                </c:pt>
                <c:pt idx="563">
                  <c:v>9.3777777777777782</c:v>
                </c:pt>
                <c:pt idx="564">
                  <c:v>9.3947222222222226</c:v>
                </c:pt>
                <c:pt idx="565">
                  <c:v>9.4113888888888884</c:v>
                </c:pt>
                <c:pt idx="566">
                  <c:v>9.4280555555555559</c:v>
                </c:pt>
                <c:pt idx="567">
                  <c:v>9.4447222222222216</c:v>
                </c:pt>
                <c:pt idx="568">
                  <c:v>9.461666666666666</c:v>
                </c:pt>
                <c:pt idx="569">
                  <c:v>9.4783333333333335</c:v>
                </c:pt>
                <c:pt idx="570">
                  <c:v>9.4949999999999992</c:v>
                </c:pt>
                <c:pt idx="571">
                  <c:v>9.5119444444444436</c:v>
                </c:pt>
                <c:pt idx="572">
                  <c:v>9.5288888888888881</c:v>
                </c:pt>
                <c:pt idx="573">
                  <c:v>9.5455555555555556</c:v>
                </c:pt>
                <c:pt idx="574">
                  <c:v>9.5625</c:v>
                </c:pt>
                <c:pt idx="575">
                  <c:v>9.5791666666666675</c:v>
                </c:pt>
                <c:pt idx="576">
                  <c:v>9.5958333333333332</c:v>
                </c:pt>
                <c:pt idx="577">
                  <c:v>9.6127777777777776</c:v>
                </c:pt>
                <c:pt idx="578">
                  <c:v>9.6294444444444451</c:v>
                </c:pt>
                <c:pt idx="579">
                  <c:v>9.6461111111111109</c:v>
                </c:pt>
                <c:pt idx="580">
                  <c:v>9.6630555555555553</c:v>
                </c:pt>
                <c:pt idx="581">
                  <c:v>9.6797222222222228</c:v>
                </c:pt>
                <c:pt idx="582">
                  <c:v>9.6963888888888885</c:v>
                </c:pt>
                <c:pt idx="583">
                  <c:v>9.7133333333333329</c:v>
                </c:pt>
                <c:pt idx="584">
                  <c:v>9.73</c:v>
                </c:pt>
                <c:pt idx="585">
                  <c:v>9.7466666666666661</c:v>
                </c:pt>
                <c:pt idx="586">
                  <c:v>9.7636111111111106</c:v>
                </c:pt>
                <c:pt idx="587">
                  <c:v>9.7802777777777781</c:v>
                </c:pt>
                <c:pt idx="588">
                  <c:v>9.7969444444444438</c:v>
                </c:pt>
                <c:pt idx="589">
                  <c:v>9.8138888888888882</c:v>
                </c:pt>
                <c:pt idx="590">
                  <c:v>9.8305555555555557</c:v>
                </c:pt>
                <c:pt idx="591">
                  <c:v>9.8472222222222214</c:v>
                </c:pt>
                <c:pt idx="592">
                  <c:v>9.8641666666666659</c:v>
                </c:pt>
                <c:pt idx="593">
                  <c:v>9.8808333333333334</c:v>
                </c:pt>
                <c:pt idx="594">
                  <c:v>9.8975000000000009</c:v>
                </c:pt>
                <c:pt idx="595">
                  <c:v>9.9141666666666666</c:v>
                </c:pt>
                <c:pt idx="596">
                  <c:v>9.931111111111111</c:v>
                </c:pt>
                <c:pt idx="597">
                  <c:v>9.9477777777777785</c:v>
                </c:pt>
                <c:pt idx="598">
                  <c:v>9.9644444444444442</c:v>
                </c:pt>
                <c:pt idx="599">
                  <c:v>9.9813888888888886</c:v>
                </c:pt>
                <c:pt idx="600">
                  <c:v>9.9980555555555561</c:v>
                </c:pt>
                <c:pt idx="601">
                  <c:v>10.014722222222222</c:v>
                </c:pt>
                <c:pt idx="602">
                  <c:v>10.031666666666666</c:v>
                </c:pt>
                <c:pt idx="603">
                  <c:v>10.048333333333334</c:v>
                </c:pt>
                <c:pt idx="604">
                  <c:v>10.065</c:v>
                </c:pt>
                <c:pt idx="605">
                  <c:v>10.081944444444444</c:v>
                </c:pt>
                <c:pt idx="606">
                  <c:v>10.098611111111111</c:v>
                </c:pt>
                <c:pt idx="607">
                  <c:v>10.115277777777777</c:v>
                </c:pt>
                <c:pt idx="608">
                  <c:v>10.132222222222222</c:v>
                </c:pt>
                <c:pt idx="609">
                  <c:v>10.148888888888889</c:v>
                </c:pt>
                <c:pt idx="610">
                  <c:v>10.165555555555555</c:v>
                </c:pt>
                <c:pt idx="611">
                  <c:v>10.182499999999999</c:v>
                </c:pt>
                <c:pt idx="612">
                  <c:v>10.199166666666667</c:v>
                </c:pt>
                <c:pt idx="613">
                  <c:v>10.215833333333334</c:v>
                </c:pt>
                <c:pt idx="614">
                  <c:v>10.232777777777779</c:v>
                </c:pt>
                <c:pt idx="615">
                  <c:v>10.249444444444444</c:v>
                </c:pt>
                <c:pt idx="616">
                  <c:v>10.266111111111112</c:v>
                </c:pt>
                <c:pt idx="617">
                  <c:v>10.283055555555556</c:v>
                </c:pt>
                <c:pt idx="618">
                  <c:v>10.299722222222222</c:v>
                </c:pt>
                <c:pt idx="619">
                  <c:v>10.316388888888889</c:v>
                </c:pt>
                <c:pt idx="620">
                  <c:v>10.333333333333334</c:v>
                </c:pt>
                <c:pt idx="621">
                  <c:v>10.35</c:v>
                </c:pt>
                <c:pt idx="622">
                  <c:v>10.366666666666667</c:v>
                </c:pt>
                <c:pt idx="623">
                  <c:v>10.383611111111112</c:v>
                </c:pt>
                <c:pt idx="624">
                  <c:v>10.400277777777777</c:v>
                </c:pt>
                <c:pt idx="625">
                  <c:v>10.416944444444445</c:v>
                </c:pt>
                <c:pt idx="626">
                  <c:v>10.433888888888889</c:v>
                </c:pt>
                <c:pt idx="627">
                  <c:v>10.450555555555555</c:v>
                </c:pt>
                <c:pt idx="628">
                  <c:v>10.467222222222222</c:v>
                </c:pt>
                <c:pt idx="629">
                  <c:v>10.484166666666667</c:v>
                </c:pt>
                <c:pt idx="630">
                  <c:v>10.500833333333333</c:v>
                </c:pt>
                <c:pt idx="631">
                  <c:v>10.5175</c:v>
                </c:pt>
                <c:pt idx="632">
                  <c:v>10.534444444444444</c:v>
                </c:pt>
                <c:pt idx="633">
                  <c:v>10.551111111111112</c:v>
                </c:pt>
                <c:pt idx="634">
                  <c:v>10.567777777777778</c:v>
                </c:pt>
                <c:pt idx="635">
                  <c:v>10.584722222222222</c:v>
                </c:pt>
                <c:pt idx="636">
                  <c:v>10.60138888888889</c:v>
                </c:pt>
                <c:pt idx="637">
                  <c:v>10.618055555555555</c:v>
                </c:pt>
                <c:pt idx="638">
                  <c:v>10.635</c:v>
                </c:pt>
                <c:pt idx="639">
                  <c:v>10.651666666666667</c:v>
                </c:pt>
                <c:pt idx="640">
                  <c:v>10.668333333333333</c:v>
                </c:pt>
                <c:pt idx="641">
                  <c:v>10.685277777777777</c:v>
                </c:pt>
                <c:pt idx="642">
                  <c:v>10.701944444444445</c:v>
                </c:pt>
                <c:pt idx="643">
                  <c:v>10.718611111111111</c:v>
                </c:pt>
                <c:pt idx="644">
                  <c:v>10.735555555555555</c:v>
                </c:pt>
                <c:pt idx="645">
                  <c:v>10.752222222222223</c:v>
                </c:pt>
                <c:pt idx="646">
                  <c:v>10.768888888888888</c:v>
                </c:pt>
                <c:pt idx="647">
                  <c:v>10.785833333333333</c:v>
                </c:pt>
                <c:pt idx="648">
                  <c:v>10.8025</c:v>
                </c:pt>
                <c:pt idx="649">
                  <c:v>10.819166666666666</c:v>
                </c:pt>
                <c:pt idx="650">
                  <c:v>10.835833333333333</c:v>
                </c:pt>
                <c:pt idx="651">
                  <c:v>10.852777777777778</c:v>
                </c:pt>
                <c:pt idx="652">
                  <c:v>10.869444444444444</c:v>
                </c:pt>
                <c:pt idx="653">
                  <c:v>10.886111111111111</c:v>
                </c:pt>
                <c:pt idx="654">
                  <c:v>10.903055555555556</c:v>
                </c:pt>
                <c:pt idx="655">
                  <c:v>10.919722222222223</c:v>
                </c:pt>
                <c:pt idx="656">
                  <c:v>10.936388888888889</c:v>
                </c:pt>
                <c:pt idx="657">
                  <c:v>10.953333333333333</c:v>
                </c:pt>
                <c:pt idx="658">
                  <c:v>10.97</c:v>
                </c:pt>
                <c:pt idx="659">
                  <c:v>10.986666666666666</c:v>
                </c:pt>
                <c:pt idx="660">
                  <c:v>11.003611111111111</c:v>
                </c:pt>
                <c:pt idx="661">
                  <c:v>11.020277777777778</c:v>
                </c:pt>
                <c:pt idx="662">
                  <c:v>11.036944444444444</c:v>
                </c:pt>
                <c:pt idx="663">
                  <c:v>11.053888888888888</c:v>
                </c:pt>
                <c:pt idx="664">
                  <c:v>11.070555555555556</c:v>
                </c:pt>
                <c:pt idx="665">
                  <c:v>11.087222222222222</c:v>
                </c:pt>
                <c:pt idx="666">
                  <c:v>11.104166666666666</c:v>
                </c:pt>
                <c:pt idx="667">
                  <c:v>11.120833333333334</c:v>
                </c:pt>
                <c:pt idx="668">
                  <c:v>11.137499999999999</c:v>
                </c:pt>
                <c:pt idx="669">
                  <c:v>11.154444444444444</c:v>
                </c:pt>
                <c:pt idx="670">
                  <c:v>11.171111111111111</c:v>
                </c:pt>
                <c:pt idx="671">
                  <c:v>11.187777777777777</c:v>
                </c:pt>
                <c:pt idx="672">
                  <c:v>11.204444444444444</c:v>
                </c:pt>
                <c:pt idx="673">
                  <c:v>11.221388888888889</c:v>
                </c:pt>
                <c:pt idx="674">
                  <c:v>11.238055555555556</c:v>
                </c:pt>
                <c:pt idx="675">
                  <c:v>11.254722222222222</c:v>
                </c:pt>
                <c:pt idx="676">
                  <c:v>11.271666666666667</c:v>
                </c:pt>
                <c:pt idx="677">
                  <c:v>11.288333333333334</c:v>
                </c:pt>
                <c:pt idx="678">
                  <c:v>11.305</c:v>
                </c:pt>
                <c:pt idx="679">
                  <c:v>11.321944444444444</c:v>
                </c:pt>
                <c:pt idx="680">
                  <c:v>11.338611111111112</c:v>
                </c:pt>
                <c:pt idx="681">
                  <c:v>11.355277777777777</c:v>
                </c:pt>
                <c:pt idx="682">
                  <c:v>11.372222222222222</c:v>
                </c:pt>
                <c:pt idx="683">
                  <c:v>11.388888888888889</c:v>
                </c:pt>
                <c:pt idx="684">
                  <c:v>11.405555555555555</c:v>
                </c:pt>
                <c:pt idx="685">
                  <c:v>11.422499999999999</c:v>
                </c:pt>
                <c:pt idx="686">
                  <c:v>11.439166666666667</c:v>
                </c:pt>
                <c:pt idx="687">
                  <c:v>11.455833333333333</c:v>
                </c:pt>
                <c:pt idx="688">
                  <c:v>11.472777777777777</c:v>
                </c:pt>
                <c:pt idx="689">
                  <c:v>11.489444444444445</c:v>
                </c:pt>
                <c:pt idx="690">
                  <c:v>11.50611111111111</c:v>
                </c:pt>
                <c:pt idx="691">
                  <c:v>11.523055555555555</c:v>
                </c:pt>
                <c:pt idx="692">
                  <c:v>11.539722222222222</c:v>
                </c:pt>
                <c:pt idx="693">
                  <c:v>11.55638888888889</c:v>
                </c:pt>
                <c:pt idx="694">
                  <c:v>11.573333333333334</c:v>
                </c:pt>
                <c:pt idx="695">
                  <c:v>11.59</c:v>
                </c:pt>
                <c:pt idx="696">
                  <c:v>11.606666666666667</c:v>
                </c:pt>
                <c:pt idx="697">
                  <c:v>11.623611111111112</c:v>
                </c:pt>
                <c:pt idx="698">
                  <c:v>11.640277777777778</c:v>
                </c:pt>
                <c:pt idx="699">
                  <c:v>11.656944444444445</c:v>
                </c:pt>
                <c:pt idx="700">
                  <c:v>11.673611111111111</c:v>
                </c:pt>
                <c:pt idx="701">
                  <c:v>11.690555555555555</c:v>
                </c:pt>
                <c:pt idx="702">
                  <c:v>11.707222222222223</c:v>
                </c:pt>
                <c:pt idx="703">
                  <c:v>11.723888888888888</c:v>
                </c:pt>
                <c:pt idx="704">
                  <c:v>11.740833333333333</c:v>
                </c:pt>
                <c:pt idx="705">
                  <c:v>11.7575</c:v>
                </c:pt>
                <c:pt idx="706">
                  <c:v>11.774166666666666</c:v>
                </c:pt>
                <c:pt idx="707">
                  <c:v>11.79111111111111</c:v>
                </c:pt>
                <c:pt idx="708">
                  <c:v>11.807777777777778</c:v>
                </c:pt>
                <c:pt idx="709">
                  <c:v>11.824444444444444</c:v>
                </c:pt>
                <c:pt idx="710">
                  <c:v>11.841388888888888</c:v>
                </c:pt>
                <c:pt idx="711">
                  <c:v>11.858055555555556</c:v>
                </c:pt>
                <c:pt idx="712">
                  <c:v>11.874722222222223</c:v>
                </c:pt>
                <c:pt idx="713">
                  <c:v>11.891666666666667</c:v>
                </c:pt>
                <c:pt idx="714">
                  <c:v>11.908333333333333</c:v>
                </c:pt>
                <c:pt idx="715">
                  <c:v>11.925000000000001</c:v>
                </c:pt>
                <c:pt idx="716">
                  <c:v>11.941666666666666</c:v>
                </c:pt>
                <c:pt idx="717">
                  <c:v>11.958611111111111</c:v>
                </c:pt>
                <c:pt idx="718">
                  <c:v>11.975277777777778</c:v>
                </c:pt>
                <c:pt idx="719">
                  <c:v>11.991944444444444</c:v>
                </c:pt>
                <c:pt idx="720">
                  <c:v>12.008888888888889</c:v>
                </c:pt>
                <c:pt idx="721">
                  <c:v>12.025555555555556</c:v>
                </c:pt>
                <c:pt idx="722">
                  <c:v>12.042222222222222</c:v>
                </c:pt>
                <c:pt idx="723">
                  <c:v>12.059166666666666</c:v>
                </c:pt>
                <c:pt idx="724">
                  <c:v>12.075833333333334</c:v>
                </c:pt>
                <c:pt idx="725">
                  <c:v>12.092499999999999</c:v>
                </c:pt>
                <c:pt idx="726">
                  <c:v>12.109444444444444</c:v>
                </c:pt>
                <c:pt idx="727">
                  <c:v>12.126111111111111</c:v>
                </c:pt>
                <c:pt idx="728">
                  <c:v>12.142777777777777</c:v>
                </c:pt>
                <c:pt idx="729">
                  <c:v>12.159722222222221</c:v>
                </c:pt>
                <c:pt idx="730">
                  <c:v>12.176388888888889</c:v>
                </c:pt>
                <c:pt idx="731">
                  <c:v>12.193055555555556</c:v>
                </c:pt>
                <c:pt idx="732">
                  <c:v>12.21</c:v>
                </c:pt>
                <c:pt idx="733">
                  <c:v>12.226666666666667</c:v>
                </c:pt>
                <c:pt idx="734">
                  <c:v>12.243333333333334</c:v>
                </c:pt>
                <c:pt idx="735">
                  <c:v>12.260277777777778</c:v>
                </c:pt>
                <c:pt idx="736">
                  <c:v>12.276944444444444</c:v>
                </c:pt>
                <c:pt idx="737">
                  <c:v>12.293611111111112</c:v>
                </c:pt>
                <c:pt idx="738">
                  <c:v>12.310555555555556</c:v>
                </c:pt>
                <c:pt idx="739">
                  <c:v>12.327222222222222</c:v>
                </c:pt>
                <c:pt idx="740">
                  <c:v>12.343888888888889</c:v>
                </c:pt>
                <c:pt idx="741">
                  <c:v>12.360833333333334</c:v>
                </c:pt>
                <c:pt idx="742">
                  <c:v>12.3775</c:v>
                </c:pt>
                <c:pt idx="743">
                  <c:v>12.394166666666667</c:v>
                </c:pt>
                <c:pt idx="744">
                  <c:v>12.411111111111111</c:v>
                </c:pt>
                <c:pt idx="745">
                  <c:v>12.427777777777777</c:v>
                </c:pt>
                <c:pt idx="746">
                  <c:v>12.444444444444445</c:v>
                </c:pt>
                <c:pt idx="747">
                  <c:v>12.46111111111111</c:v>
                </c:pt>
                <c:pt idx="748">
                  <c:v>12.478055555555555</c:v>
                </c:pt>
                <c:pt idx="749">
                  <c:v>12.494722222222222</c:v>
                </c:pt>
                <c:pt idx="750">
                  <c:v>12.511388888888888</c:v>
                </c:pt>
                <c:pt idx="751">
                  <c:v>12.528333333333334</c:v>
                </c:pt>
                <c:pt idx="752">
                  <c:v>12.545</c:v>
                </c:pt>
                <c:pt idx="753">
                  <c:v>12.561666666666667</c:v>
                </c:pt>
                <c:pt idx="754">
                  <c:v>12.578611111111112</c:v>
                </c:pt>
                <c:pt idx="755">
                  <c:v>12.595277777777778</c:v>
                </c:pt>
                <c:pt idx="756">
                  <c:v>12.611944444444445</c:v>
                </c:pt>
                <c:pt idx="757">
                  <c:v>12.628888888888889</c:v>
                </c:pt>
                <c:pt idx="758">
                  <c:v>12.645555555555555</c:v>
                </c:pt>
                <c:pt idx="759">
                  <c:v>12.662222222222223</c:v>
                </c:pt>
                <c:pt idx="760">
                  <c:v>12.679166666666667</c:v>
                </c:pt>
                <c:pt idx="761">
                  <c:v>12.695833333333333</c:v>
                </c:pt>
                <c:pt idx="762">
                  <c:v>12.7125</c:v>
                </c:pt>
                <c:pt idx="763">
                  <c:v>12.729444444444445</c:v>
                </c:pt>
                <c:pt idx="764">
                  <c:v>12.746111111111111</c:v>
                </c:pt>
                <c:pt idx="765">
                  <c:v>12.762777777777778</c:v>
                </c:pt>
                <c:pt idx="766">
                  <c:v>12.779722222222222</c:v>
                </c:pt>
                <c:pt idx="767">
                  <c:v>12.796388888888888</c:v>
                </c:pt>
                <c:pt idx="768">
                  <c:v>12.813055555555556</c:v>
                </c:pt>
                <c:pt idx="769">
                  <c:v>12.83</c:v>
                </c:pt>
                <c:pt idx="770">
                  <c:v>12.846666666666666</c:v>
                </c:pt>
                <c:pt idx="771">
                  <c:v>12.863333333333333</c:v>
                </c:pt>
                <c:pt idx="772">
                  <c:v>12.880277777777778</c:v>
                </c:pt>
                <c:pt idx="773">
                  <c:v>12.896944444444445</c:v>
                </c:pt>
                <c:pt idx="774">
                  <c:v>12.913611111111111</c:v>
                </c:pt>
                <c:pt idx="775">
                  <c:v>12.930555555555555</c:v>
                </c:pt>
                <c:pt idx="776">
                  <c:v>12.947222222222223</c:v>
                </c:pt>
                <c:pt idx="777">
                  <c:v>12.963888888888889</c:v>
                </c:pt>
                <c:pt idx="778">
                  <c:v>12.980833333333333</c:v>
                </c:pt>
                <c:pt idx="779">
                  <c:v>12.9975</c:v>
                </c:pt>
                <c:pt idx="780">
                  <c:v>13.014166666666666</c:v>
                </c:pt>
                <c:pt idx="781">
                  <c:v>13.030833333333334</c:v>
                </c:pt>
                <c:pt idx="782">
                  <c:v>13.047777777777778</c:v>
                </c:pt>
                <c:pt idx="783">
                  <c:v>13.064444444444444</c:v>
                </c:pt>
                <c:pt idx="784">
                  <c:v>13.081111111111111</c:v>
                </c:pt>
                <c:pt idx="785">
                  <c:v>13.098055555555556</c:v>
                </c:pt>
                <c:pt idx="786">
                  <c:v>13.114722222222222</c:v>
                </c:pt>
                <c:pt idx="787">
                  <c:v>13.131388888888889</c:v>
                </c:pt>
                <c:pt idx="788">
                  <c:v>13.148333333333333</c:v>
                </c:pt>
                <c:pt idx="789">
                  <c:v>13.164999999999999</c:v>
                </c:pt>
                <c:pt idx="790">
                  <c:v>13.181666666666667</c:v>
                </c:pt>
                <c:pt idx="791">
                  <c:v>13.198611111111111</c:v>
                </c:pt>
                <c:pt idx="792">
                  <c:v>13.215277777777779</c:v>
                </c:pt>
                <c:pt idx="793">
                  <c:v>13.231944444444444</c:v>
                </c:pt>
                <c:pt idx="794">
                  <c:v>13.248888888888889</c:v>
                </c:pt>
                <c:pt idx="795">
                  <c:v>13.265555555555556</c:v>
                </c:pt>
                <c:pt idx="796">
                  <c:v>13.282222222222222</c:v>
                </c:pt>
                <c:pt idx="797">
                  <c:v>13.299166666666666</c:v>
                </c:pt>
                <c:pt idx="798">
                  <c:v>13.315833333333334</c:v>
                </c:pt>
                <c:pt idx="799">
                  <c:v>13.3325</c:v>
                </c:pt>
                <c:pt idx="800">
                  <c:v>13.349444444444444</c:v>
                </c:pt>
                <c:pt idx="801">
                  <c:v>13.366111111111111</c:v>
                </c:pt>
                <c:pt idx="802">
                  <c:v>13.382777777777777</c:v>
                </c:pt>
                <c:pt idx="803">
                  <c:v>13.399722222222222</c:v>
                </c:pt>
                <c:pt idx="804">
                  <c:v>13.416388888888889</c:v>
                </c:pt>
                <c:pt idx="805">
                  <c:v>13.433055555555555</c:v>
                </c:pt>
                <c:pt idx="806">
                  <c:v>13.45</c:v>
                </c:pt>
                <c:pt idx="807">
                  <c:v>13.466666666666667</c:v>
                </c:pt>
                <c:pt idx="808">
                  <c:v>13.483333333333333</c:v>
                </c:pt>
                <c:pt idx="809">
                  <c:v>13.500277777777777</c:v>
                </c:pt>
                <c:pt idx="810">
                  <c:v>13.516944444444444</c:v>
                </c:pt>
                <c:pt idx="811">
                  <c:v>13.533611111111112</c:v>
                </c:pt>
                <c:pt idx="812">
                  <c:v>13.550277777777778</c:v>
                </c:pt>
                <c:pt idx="813">
                  <c:v>13.567222222222222</c:v>
                </c:pt>
                <c:pt idx="814">
                  <c:v>13.58388888888889</c:v>
                </c:pt>
                <c:pt idx="815">
                  <c:v>13.600555555555555</c:v>
                </c:pt>
                <c:pt idx="816">
                  <c:v>13.6175</c:v>
                </c:pt>
                <c:pt idx="817">
                  <c:v>13.634166666666667</c:v>
                </c:pt>
                <c:pt idx="818">
                  <c:v>13.650833333333333</c:v>
                </c:pt>
                <c:pt idx="819">
                  <c:v>13.667777777777777</c:v>
                </c:pt>
                <c:pt idx="820">
                  <c:v>13.684444444444445</c:v>
                </c:pt>
                <c:pt idx="821">
                  <c:v>13.701111111111111</c:v>
                </c:pt>
                <c:pt idx="822">
                  <c:v>13.718055555555555</c:v>
                </c:pt>
                <c:pt idx="823">
                  <c:v>13.734722222222222</c:v>
                </c:pt>
                <c:pt idx="824">
                  <c:v>13.751388888888888</c:v>
                </c:pt>
                <c:pt idx="825">
                  <c:v>13.768333333333333</c:v>
                </c:pt>
                <c:pt idx="826">
                  <c:v>13.785</c:v>
                </c:pt>
                <c:pt idx="827">
                  <c:v>13.801666666666666</c:v>
                </c:pt>
                <c:pt idx="828">
                  <c:v>13.81861111111111</c:v>
                </c:pt>
                <c:pt idx="829">
                  <c:v>13.835277777777778</c:v>
                </c:pt>
                <c:pt idx="830">
                  <c:v>13.851944444444445</c:v>
                </c:pt>
                <c:pt idx="831">
                  <c:v>13.86888888888889</c:v>
                </c:pt>
                <c:pt idx="832">
                  <c:v>13.885555555555555</c:v>
                </c:pt>
                <c:pt idx="833">
                  <c:v>13.902222222222223</c:v>
                </c:pt>
                <c:pt idx="834">
                  <c:v>13.919166666666667</c:v>
                </c:pt>
                <c:pt idx="835">
                  <c:v>13.935833333333333</c:v>
                </c:pt>
                <c:pt idx="836">
                  <c:v>13.952500000000001</c:v>
                </c:pt>
                <c:pt idx="837">
                  <c:v>13.969444444444445</c:v>
                </c:pt>
                <c:pt idx="838">
                  <c:v>13.986111111111111</c:v>
                </c:pt>
                <c:pt idx="839">
                  <c:v>14.002777777777778</c:v>
                </c:pt>
                <c:pt idx="840">
                  <c:v>14.019722222222223</c:v>
                </c:pt>
                <c:pt idx="841">
                  <c:v>14.036388888888888</c:v>
                </c:pt>
                <c:pt idx="842">
                  <c:v>14.053055555555556</c:v>
                </c:pt>
                <c:pt idx="843">
                  <c:v>14.069722222222222</c:v>
                </c:pt>
                <c:pt idx="844">
                  <c:v>14.086666666666666</c:v>
                </c:pt>
                <c:pt idx="845">
                  <c:v>14.103333333333333</c:v>
                </c:pt>
                <c:pt idx="846">
                  <c:v>14.12</c:v>
                </c:pt>
                <c:pt idx="847">
                  <c:v>14.136944444444444</c:v>
                </c:pt>
                <c:pt idx="848">
                  <c:v>14.153611111111111</c:v>
                </c:pt>
                <c:pt idx="849">
                  <c:v>14.170277777777779</c:v>
                </c:pt>
                <c:pt idx="850">
                  <c:v>14.187222222222223</c:v>
                </c:pt>
                <c:pt idx="851">
                  <c:v>14.203888888888889</c:v>
                </c:pt>
                <c:pt idx="852">
                  <c:v>14.220555555555556</c:v>
                </c:pt>
                <c:pt idx="853">
                  <c:v>14.237500000000001</c:v>
                </c:pt>
                <c:pt idx="854">
                  <c:v>14.254166666666666</c:v>
                </c:pt>
                <c:pt idx="855">
                  <c:v>14.270833333333334</c:v>
                </c:pt>
                <c:pt idx="856">
                  <c:v>14.2875</c:v>
                </c:pt>
                <c:pt idx="857">
                  <c:v>14.304444444444444</c:v>
                </c:pt>
                <c:pt idx="858">
                  <c:v>14.321111111111112</c:v>
                </c:pt>
                <c:pt idx="859">
                  <c:v>14.337777777777777</c:v>
                </c:pt>
                <c:pt idx="860">
                  <c:v>14.354722222222222</c:v>
                </c:pt>
                <c:pt idx="861">
                  <c:v>14.371388888888889</c:v>
                </c:pt>
                <c:pt idx="862">
                  <c:v>14.388055555555555</c:v>
                </c:pt>
                <c:pt idx="863">
                  <c:v>14.404999999999999</c:v>
                </c:pt>
                <c:pt idx="864">
                  <c:v>14.421666666666667</c:v>
                </c:pt>
                <c:pt idx="865">
                  <c:v>14.438333333333333</c:v>
                </c:pt>
                <c:pt idx="866">
                  <c:v>14.455277777777777</c:v>
                </c:pt>
                <c:pt idx="867">
                  <c:v>14.471944444444444</c:v>
                </c:pt>
                <c:pt idx="868">
                  <c:v>14.488611111111112</c:v>
                </c:pt>
                <c:pt idx="869">
                  <c:v>14.505277777777778</c:v>
                </c:pt>
                <c:pt idx="870">
                  <c:v>14.522222222222222</c:v>
                </c:pt>
                <c:pt idx="871">
                  <c:v>14.53888888888889</c:v>
                </c:pt>
                <c:pt idx="872">
                  <c:v>14.555555555555555</c:v>
                </c:pt>
                <c:pt idx="873">
                  <c:v>14.5725</c:v>
                </c:pt>
                <c:pt idx="874">
                  <c:v>14.589166666666667</c:v>
                </c:pt>
                <c:pt idx="875">
                  <c:v>14.605833333333333</c:v>
                </c:pt>
                <c:pt idx="876">
                  <c:v>14.622777777777777</c:v>
                </c:pt>
                <c:pt idx="877">
                  <c:v>14.639444444444445</c:v>
                </c:pt>
                <c:pt idx="878">
                  <c:v>14.656111111111111</c:v>
                </c:pt>
                <c:pt idx="879">
                  <c:v>14.673055555555555</c:v>
                </c:pt>
                <c:pt idx="880">
                  <c:v>14.689722222222223</c:v>
                </c:pt>
                <c:pt idx="881">
                  <c:v>14.706388888888888</c:v>
                </c:pt>
                <c:pt idx="882">
                  <c:v>14.723333333333333</c:v>
                </c:pt>
                <c:pt idx="883">
                  <c:v>14.74</c:v>
                </c:pt>
                <c:pt idx="884">
                  <c:v>14.756666666666666</c:v>
                </c:pt>
                <c:pt idx="885">
                  <c:v>14.77361111111111</c:v>
                </c:pt>
                <c:pt idx="886">
                  <c:v>14.790277777777778</c:v>
                </c:pt>
                <c:pt idx="887">
                  <c:v>14.806944444444444</c:v>
                </c:pt>
                <c:pt idx="888">
                  <c:v>14.823888888888888</c:v>
                </c:pt>
                <c:pt idx="889">
                  <c:v>14.840555555555556</c:v>
                </c:pt>
                <c:pt idx="890">
                  <c:v>14.857222222222223</c:v>
                </c:pt>
                <c:pt idx="891">
                  <c:v>14.873888888888889</c:v>
                </c:pt>
                <c:pt idx="892">
                  <c:v>14.890833333333333</c:v>
                </c:pt>
                <c:pt idx="893">
                  <c:v>14.907500000000001</c:v>
                </c:pt>
                <c:pt idx="894">
                  <c:v>14.924166666666666</c:v>
                </c:pt>
                <c:pt idx="895">
                  <c:v>14.941111111111111</c:v>
                </c:pt>
                <c:pt idx="896">
                  <c:v>14.957777777777778</c:v>
                </c:pt>
                <c:pt idx="897">
                  <c:v>14.974444444444444</c:v>
                </c:pt>
                <c:pt idx="898">
                  <c:v>14.991388888888888</c:v>
                </c:pt>
                <c:pt idx="899">
                  <c:v>15.008055555555556</c:v>
                </c:pt>
                <c:pt idx="900">
                  <c:v>15.024722222222222</c:v>
                </c:pt>
                <c:pt idx="901">
                  <c:v>15.041666666666666</c:v>
                </c:pt>
                <c:pt idx="902">
                  <c:v>15.058333333333334</c:v>
                </c:pt>
                <c:pt idx="903">
                  <c:v>15.074999999999999</c:v>
                </c:pt>
                <c:pt idx="904">
                  <c:v>15.091944444444444</c:v>
                </c:pt>
                <c:pt idx="905">
                  <c:v>15.108611111111111</c:v>
                </c:pt>
                <c:pt idx="906">
                  <c:v>15.125277777777777</c:v>
                </c:pt>
                <c:pt idx="907">
                  <c:v>15.142222222222221</c:v>
                </c:pt>
                <c:pt idx="908">
                  <c:v>15.158888888888889</c:v>
                </c:pt>
                <c:pt idx="909">
                  <c:v>15.175555555555556</c:v>
                </c:pt>
                <c:pt idx="910">
                  <c:v>15.192500000000001</c:v>
                </c:pt>
                <c:pt idx="911">
                  <c:v>15.209166666666667</c:v>
                </c:pt>
                <c:pt idx="912">
                  <c:v>15.225833333333334</c:v>
                </c:pt>
                <c:pt idx="913">
                  <c:v>15.242777777777778</c:v>
                </c:pt>
                <c:pt idx="914">
                  <c:v>15.259444444444444</c:v>
                </c:pt>
                <c:pt idx="915">
                  <c:v>15.276111111111112</c:v>
                </c:pt>
                <c:pt idx="916">
                  <c:v>15.293055555555556</c:v>
                </c:pt>
                <c:pt idx="917">
                  <c:v>15.309722222222222</c:v>
                </c:pt>
                <c:pt idx="918">
                  <c:v>15.326388888888889</c:v>
                </c:pt>
                <c:pt idx="919">
                  <c:v>15.343333333333334</c:v>
                </c:pt>
                <c:pt idx="920">
                  <c:v>15.36</c:v>
                </c:pt>
                <c:pt idx="921">
                  <c:v>15.376666666666667</c:v>
                </c:pt>
                <c:pt idx="922">
                  <c:v>15.393611111111111</c:v>
                </c:pt>
                <c:pt idx="923">
                  <c:v>15.410277777777777</c:v>
                </c:pt>
                <c:pt idx="924">
                  <c:v>15.426944444444445</c:v>
                </c:pt>
                <c:pt idx="925">
                  <c:v>15.443888888888889</c:v>
                </c:pt>
                <c:pt idx="926">
                  <c:v>15.460555555555555</c:v>
                </c:pt>
                <c:pt idx="927">
                  <c:v>15.477222222222222</c:v>
                </c:pt>
                <c:pt idx="928">
                  <c:v>15.494166666666667</c:v>
                </c:pt>
                <c:pt idx="929">
                  <c:v>15.510833333333334</c:v>
                </c:pt>
                <c:pt idx="930">
                  <c:v>15.5275</c:v>
                </c:pt>
                <c:pt idx="931">
                  <c:v>15.544444444444444</c:v>
                </c:pt>
                <c:pt idx="932">
                  <c:v>15.561111111111112</c:v>
                </c:pt>
                <c:pt idx="933">
                  <c:v>15.577777777777778</c:v>
                </c:pt>
                <c:pt idx="934">
                  <c:v>15.594722222222222</c:v>
                </c:pt>
                <c:pt idx="935">
                  <c:v>15.611388888888889</c:v>
                </c:pt>
                <c:pt idx="936">
                  <c:v>15.628055555555555</c:v>
                </c:pt>
                <c:pt idx="937">
                  <c:v>15.645</c:v>
                </c:pt>
                <c:pt idx="938">
                  <c:v>15.661666666666667</c:v>
                </c:pt>
                <c:pt idx="939">
                  <c:v>15.678333333333333</c:v>
                </c:pt>
                <c:pt idx="940">
                  <c:v>15.695277777777777</c:v>
                </c:pt>
                <c:pt idx="941">
                  <c:v>15.711944444444445</c:v>
                </c:pt>
                <c:pt idx="942">
                  <c:v>15.72861111111111</c:v>
                </c:pt>
                <c:pt idx="943">
                  <c:v>15.745555555555555</c:v>
                </c:pt>
                <c:pt idx="944">
                  <c:v>15.762222222222222</c:v>
                </c:pt>
                <c:pt idx="945">
                  <c:v>15.778888888888888</c:v>
                </c:pt>
                <c:pt idx="946">
                  <c:v>15.795833333333333</c:v>
                </c:pt>
                <c:pt idx="947">
                  <c:v>15.8125</c:v>
                </c:pt>
                <c:pt idx="948">
                  <c:v>15.829166666666667</c:v>
                </c:pt>
                <c:pt idx="949">
                  <c:v>15.846111111111112</c:v>
                </c:pt>
                <c:pt idx="950">
                  <c:v>15.862777777777778</c:v>
                </c:pt>
                <c:pt idx="951">
                  <c:v>15.879444444444445</c:v>
                </c:pt>
                <c:pt idx="952">
                  <c:v>15.89638888888889</c:v>
                </c:pt>
                <c:pt idx="953">
                  <c:v>15.913055555555555</c:v>
                </c:pt>
                <c:pt idx="954">
                  <c:v>15.929722222222223</c:v>
                </c:pt>
                <c:pt idx="955">
                  <c:v>15.946388888888889</c:v>
                </c:pt>
                <c:pt idx="956">
                  <c:v>15.963333333333333</c:v>
                </c:pt>
                <c:pt idx="957">
                  <c:v>15.98</c:v>
                </c:pt>
                <c:pt idx="958">
                  <c:v>15.996666666666666</c:v>
                </c:pt>
                <c:pt idx="959">
                  <c:v>16.013611111111111</c:v>
                </c:pt>
                <c:pt idx="960">
                  <c:v>16.030277777777776</c:v>
                </c:pt>
                <c:pt idx="961">
                  <c:v>16.046944444444446</c:v>
                </c:pt>
                <c:pt idx="962">
                  <c:v>16.06388888888889</c:v>
                </c:pt>
                <c:pt idx="963">
                  <c:v>16.080555555555556</c:v>
                </c:pt>
                <c:pt idx="964">
                  <c:v>16.097222222222221</c:v>
                </c:pt>
                <c:pt idx="965">
                  <c:v>16.114166666666666</c:v>
                </c:pt>
                <c:pt idx="966">
                  <c:v>16.130833333333332</c:v>
                </c:pt>
                <c:pt idx="967">
                  <c:v>16.147500000000001</c:v>
                </c:pt>
                <c:pt idx="968">
                  <c:v>16.164444444444445</c:v>
                </c:pt>
                <c:pt idx="969">
                  <c:v>16.181111111111111</c:v>
                </c:pt>
                <c:pt idx="970">
                  <c:v>16.197777777777777</c:v>
                </c:pt>
                <c:pt idx="971">
                  <c:v>16.214722222222221</c:v>
                </c:pt>
                <c:pt idx="972">
                  <c:v>16.23138888888889</c:v>
                </c:pt>
                <c:pt idx="973">
                  <c:v>16.248055555555556</c:v>
                </c:pt>
                <c:pt idx="974">
                  <c:v>16.264722222222222</c:v>
                </c:pt>
                <c:pt idx="975">
                  <c:v>16.281666666666666</c:v>
                </c:pt>
                <c:pt idx="976">
                  <c:v>16.298333333333332</c:v>
                </c:pt>
                <c:pt idx="977">
                  <c:v>16.315000000000001</c:v>
                </c:pt>
                <c:pt idx="978">
                  <c:v>16.331944444444446</c:v>
                </c:pt>
                <c:pt idx="979">
                  <c:v>16.348611111111111</c:v>
                </c:pt>
                <c:pt idx="980">
                  <c:v>16.365277777777777</c:v>
                </c:pt>
                <c:pt idx="981">
                  <c:v>16.382222222222222</c:v>
                </c:pt>
                <c:pt idx="982">
                  <c:v>16.398888888888887</c:v>
                </c:pt>
                <c:pt idx="983">
                  <c:v>16.415555555555557</c:v>
                </c:pt>
                <c:pt idx="984">
                  <c:v>16.432500000000001</c:v>
                </c:pt>
                <c:pt idx="985">
                  <c:v>16.449166666666667</c:v>
                </c:pt>
                <c:pt idx="986">
                  <c:v>16.465833333333332</c:v>
                </c:pt>
                <c:pt idx="987">
                  <c:v>16.482777777777777</c:v>
                </c:pt>
                <c:pt idx="988">
                  <c:v>16.499444444444446</c:v>
                </c:pt>
                <c:pt idx="989">
                  <c:v>16.516111111111112</c:v>
                </c:pt>
                <c:pt idx="990">
                  <c:v>16.533055555555556</c:v>
                </c:pt>
                <c:pt idx="991">
                  <c:v>16.549722222222222</c:v>
                </c:pt>
                <c:pt idx="992">
                  <c:v>16.566388888888888</c:v>
                </c:pt>
                <c:pt idx="993">
                  <c:v>16.583333333333332</c:v>
                </c:pt>
                <c:pt idx="994">
                  <c:v>16.600000000000001</c:v>
                </c:pt>
                <c:pt idx="995">
                  <c:v>16.616666666666667</c:v>
                </c:pt>
                <c:pt idx="996">
                  <c:v>16.633611111111112</c:v>
                </c:pt>
                <c:pt idx="997">
                  <c:v>16.650277777777777</c:v>
                </c:pt>
                <c:pt idx="998">
                  <c:v>16.666944444444443</c:v>
                </c:pt>
                <c:pt idx="999">
                  <c:v>16.683611111111112</c:v>
                </c:pt>
                <c:pt idx="1000">
                  <c:v>16.700555555555557</c:v>
                </c:pt>
                <c:pt idx="1001">
                  <c:v>16.717222222222222</c:v>
                </c:pt>
                <c:pt idx="1002">
                  <c:v>16.733888888888888</c:v>
                </c:pt>
                <c:pt idx="1003">
                  <c:v>16.750833333333333</c:v>
                </c:pt>
                <c:pt idx="1004">
                  <c:v>16.767499999999998</c:v>
                </c:pt>
                <c:pt idx="1005">
                  <c:v>16.784166666666668</c:v>
                </c:pt>
                <c:pt idx="1006">
                  <c:v>16.801111111111112</c:v>
                </c:pt>
                <c:pt idx="1007">
                  <c:v>16.817777777777778</c:v>
                </c:pt>
                <c:pt idx="1008">
                  <c:v>16.834444444444443</c:v>
                </c:pt>
                <c:pt idx="1009">
                  <c:v>16.851388888888888</c:v>
                </c:pt>
                <c:pt idx="1010">
                  <c:v>16.868055555555557</c:v>
                </c:pt>
                <c:pt idx="1011">
                  <c:v>16.884722222222223</c:v>
                </c:pt>
                <c:pt idx="1012">
                  <c:v>16.901388888888889</c:v>
                </c:pt>
                <c:pt idx="1013">
                  <c:v>16.918333333333333</c:v>
                </c:pt>
                <c:pt idx="1014">
                  <c:v>16.934999999999999</c:v>
                </c:pt>
                <c:pt idx="1015">
                  <c:v>16.951666666666668</c:v>
                </c:pt>
                <c:pt idx="1016">
                  <c:v>16.968611111111112</c:v>
                </c:pt>
                <c:pt idx="1017">
                  <c:v>16.985277777777778</c:v>
                </c:pt>
                <c:pt idx="1018">
                  <c:v>17.001944444444444</c:v>
                </c:pt>
                <c:pt idx="1019">
                  <c:v>17.018888888888888</c:v>
                </c:pt>
                <c:pt idx="1020">
                  <c:v>17.035555555555554</c:v>
                </c:pt>
                <c:pt idx="1021">
                  <c:v>17.052222222222223</c:v>
                </c:pt>
                <c:pt idx="1022">
                  <c:v>17.069166666666668</c:v>
                </c:pt>
                <c:pt idx="1023">
                  <c:v>17.085833333333333</c:v>
                </c:pt>
                <c:pt idx="1024">
                  <c:v>17.102499999999999</c:v>
                </c:pt>
                <c:pt idx="1025">
                  <c:v>17.119444444444444</c:v>
                </c:pt>
                <c:pt idx="1026">
                  <c:v>17.136111111111113</c:v>
                </c:pt>
                <c:pt idx="1027">
                  <c:v>17.152777777777779</c:v>
                </c:pt>
                <c:pt idx="1028">
                  <c:v>17.169722222222223</c:v>
                </c:pt>
                <c:pt idx="1029">
                  <c:v>17.186388888888889</c:v>
                </c:pt>
                <c:pt idx="1030">
                  <c:v>17.203055555555554</c:v>
                </c:pt>
                <c:pt idx="1031">
                  <c:v>17.22</c:v>
                </c:pt>
                <c:pt idx="1032">
                  <c:v>17.236666666666668</c:v>
                </c:pt>
                <c:pt idx="1033">
                  <c:v>17.253333333333334</c:v>
                </c:pt>
                <c:pt idx="1034">
                  <c:v>17.270277777777778</c:v>
                </c:pt>
                <c:pt idx="1035">
                  <c:v>17.286944444444444</c:v>
                </c:pt>
                <c:pt idx="1036">
                  <c:v>17.30361111111111</c:v>
                </c:pt>
                <c:pt idx="1037">
                  <c:v>17.320555555555554</c:v>
                </c:pt>
                <c:pt idx="1038">
                  <c:v>17.337222222222223</c:v>
                </c:pt>
                <c:pt idx="1039">
                  <c:v>17.353888888888889</c:v>
                </c:pt>
                <c:pt idx="1040">
                  <c:v>17.370833333333334</c:v>
                </c:pt>
                <c:pt idx="1041">
                  <c:v>17.387499999999999</c:v>
                </c:pt>
                <c:pt idx="1042">
                  <c:v>17.404166666666665</c:v>
                </c:pt>
                <c:pt idx="1043">
                  <c:v>17.421111111111109</c:v>
                </c:pt>
                <c:pt idx="1044">
                  <c:v>17.437777777777779</c:v>
                </c:pt>
                <c:pt idx="1045">
                  <c:v>17.454444444444444</c:v>
                </c:pt>
                <c:pt idx="1046">
                  <c:v>17.47111111111111</c:v>
                </c:pt>
                <c:pt idx="1047">
                  <c:v>17.488055555555555</c:v>
                </c:pt>
                <c:pt idx="1048">
                  <c:v>17.504722222222224</c:v>
                </c:pt>
                <c:pt idx="1049">
                  <c:v>17.52138888888889</c:v>
                </c:pt>
                <c:pt idx="1050">
                  <c:v>17.538333333333334</c:v>
                </c:pt>
                <c:pt idx="1051">
                  <c:v>17.555</c:v>
                </c:pt>
                <c:pt idx="1052">
                  <c:v>17.571666666666665</c:v>
                </c:pt>
                <c:pt idx="1053">
                  <c:v>17.58861111111111</c:v>
                </c:pt>
                <c:pt idx="1054">
                  <c:v>17.605277777777779</c:v>
                </c:pt>
                <c:pt idx="1055">
                  <c:v>17.621944444444445</c:v>
                </c:pt>
                <c:pt idx="1056">
                  <c:v>17.638888888888889</c:v>
                </c:pt>
                <c:pt idx="1057">
                  <c:v>17.655555555555555</c:v>
                </c:pt>
                <c:pt idx="1058">
                  <c:v>17.672222222222221</c:v>
                </c:pt>
                <c:pt idx="1059">
                  <c:v>17.689166666666665</c:v>
                </c:pt>
                <c:pt idx="1060">
                  <c:v>17.705833333333334</c:v>
                </c:pt>
                <c:pt idx="1061">
                  <c:v>17.7225</c:v>
                </c:pt>
                <c:pt idx="1062">
                  <c:v>17.739444444444445</c:v>
                </c:pt>
                <c:pt idx="1063">
                  <c:v>17.75611111111111</c:v>
                </c:pt>
                <c:pt idx="1064">
                  <c:v>17.772777777777776</c:v>
                </c:pt>
                <c:pt idx="1065">
                  <c:v>17.789722222222224</c:v>
                </c:pt>
                <c:pt idx="1066">
                  <c:v>17.80638888888889</c:v>
                </c:pt>
                <c:pt idx="1067">
                  <c:v>17.823055555555555</c:v>
                </c:pt>
                <c:pt idx="1068">
                  <c:v>17.84</c:v>
                </c:pt>
                <c:pt idx="1069">
                  <c:v>17.856666666666666</c:v>
                </c:pt>
                <c:pt idx="1070">
                  <c:v>17.873333333333335</c:v>
                </c:pt>
                <c:pt idx="1071">
                  <c:v>17.890277777777779</c:v>
                </c:pt>
                <c:pt idx="1072">
                  <c:v>17.906944444444445</c:v>
                </c:pt>
                <c:pt idx="1073">
                  <c:v>17.923611111111111</c:v>
                </c:pt>
                <c:pt idx="1074">
                  <c:v>17.940277777777776</c:v>
                </c:pt>
                <c:pt idx="1075">
                  <c:v>17.957222222222221</c:v>
                </c:pt>
                <c:pt idx="1076">
                  <c:v>17.97388888888889</c:v>
                </c:pt>
                <c:pt idx="1077">
                  <c:v>17.990555555555556</c:v>
                </c:pt>
                <c:pt idx="1078">
                  <c:v>18.0075</c:v>
                </c:pt>
                <c:pt idx="1079">
                  <c:v>18.024166666666666</c:v>
                </c:pt>
                <c:pt idx="1080">
                  <c:v>18.040833333333332</c:v>
                </c:pt>
                <c:pt idx="1081">
                  <c:v>18.057777777777776</c:v>
                </c:pt>
                <c:pt idx="1082">
                  <c:v>18.074444444444445</c:v>
                </c:pt>
                <c:pt idx="1083">
                  <c:v>18.091111111111111</c:v>
                </c:pt>
                <c:pt idx="1084">
                  <c:v>18.108055555555556</c:v>
                </c:pt>
                <c:pt idx="1085">
                  <c:v>18.124722222222221</c:v>
                </c:pt>
                <c:pt idx="1086">
                  <c:v>18.141388888888891</c:v>
                </c:pt>
                <c:pt idx="1087">
                  <c:v>18.158333333333335</c:v>
                </c:pt>
                <c:pt idx="1088">
                  <c:v>18.175000000000001</c:v>
                </c:pt>
                <c:pt idx="1089">
                  <c:v>18.191666666666666</c:v>
                </c:pt>
                <c:pt idx="1090">
                  <c:v>18.208611111111111</c:v>
                </c:pt>
                <c:pt idx="1091">
                  <c:v>18.225277777777777</c:v>
                </c:pt>
                <c:pt idx="1092">
                  <c:v>18.241944444444446</c:v>
                </c:pt>
                <c:pt idx="1093">
                  <c:v>18.25888888888889</c:v>
                </c:pt>
                <c:pt idx="1094">
                  <c:v>18.275555555555556</c:v>
                </c:pt>
                <c:pt idx="1095">
                  <c:v>18.292222222222222</c:v>
                </c:pt>
                <c:pt idx="1096">
                  <c:v>18.309166666666666</c:v>
                </c:pt>
                <c:pt idx="1097">
                  <c:v>18.325833333333332</c:v>
                </c:pt>
                <c:pt idx="1098">
                  <c:v>18.342500000000001</c:v>
                </c:pt>
                <c:pt idx="1099">
                  <c:v>18.359444444444446</c:v>
                </c:pt>
                <c:pt idx="1100">
                  <c:v>18.376111111111111</c:v>
                </c:pt>
                <c:pt idx="1101">
                  <c:v>18.392777777777777</c:v>
                </c:pt>
                <c:pt idx="1102">
                  <c:v>18.409722222222221</c:v>
                </c:pt>
                <c:pt idx="1103">
                  <c:v>18.426388888888887</c:v>
                </c:pt>
                <c:pt idx="1104">
                  <c:v>18.443055555555556</c:v>
                </c:pt>
                <c:pt idx="1105">
                  <c:v>18.46</c:v>
                </c:pt>
                <c:pt idx="1106">
                  <c:v>18.476666666666667</c:v>
                </c:pt>
                <c:pt idx="1107">
                  <c:v>18.493333333333332</c:v>
                </c:pt>
                <c:pt idx="1108">
                  <c:v>18.510277777777777</c:v>
                </c:pt>
                <c:pt idx="1109">
                  <c:v>18.526944444444446</c:v>
                </c:pt>
                <c:pt idx="1110">
                  <c:v>18.543611111111112</c:v>
                </c:pt>
                <c:pt idx="1111">
                  <c:v>18.560555555555556</c:v>
                </c:pt>
                <c:pt idx="1112">
                  <c:v>18.577222222222222</c:v>
                </c:pt>
                <c:pt idx="1113">
                  <c:v>18.593888888888888</c:v>
                </c:pt>
                <c:pt idx="1114">
                  <c:v>18.610555555555557</c:v>
                </c:pt>
                <c:pt idx="1115">
                  <c:v>18.627500000000001</c:v>
                </c:pt>
                <c:pt idx="1116">
                  <c:v>18.644166666666667</c:v>
                </c:pt>
                <c:pt idx="1117">
                  <c:v>18.660833333333333</c:v>
                </c:pt>
                <c:pt idx="1118">
                  <c:v>18.677777777777777</c:v>
                </c:pt>
                <c:pt idx="1119">
                  <c:v>18.694444444444443</c:v>
                </c:pt>
                <c:pt idx="1120">
                  <c:v>18.711111111111112</c:v>
                </c:pt>
                <c:pt idx="1121">
                  <c:v>18.728055555555557</c:v>
                </c:pt>
                <c:pt idx="1122">
                  <c:v>18.744722222222222</c:v>
                </c:pt>
                <c:pt idx="1123">
                  <c:v>18.761388888888888</c:v>
                </c:pt>
                <c:pt idx="1124">
                  <c:v>18.778333333333332</c:v>
                </c:pt>
                <c:pt idx="1125">
                  <c:v>18.795000000000002</c:v>
                </c:pt>
                <c:pt idx="1126">
                  <c:v>18.811666666666667</c:v>
                </c:pt>
                <c:pt idx="1127">
                  <c:v>18.828611111111112</c:v>
                </c:pt>
                <c:pt idx="1128">
                  <c:v>18.845277777777778</c:v>
                </c:pt>
                <c:pt idx="1129">
                  <c:v>18.861944444444443</c:v>
                </c:pt>
                <c:pt idx="1130">
                  <c:v>18.878888888888888</c:v>
                </c:pt>
                <c:pt idx="1131">
                  <c:v>18.895555555555557</c:v>
                </c:pt>
                <c:pt idx="1132">
                  <c:v>18.912222222222223</c:v>
                </c:pt>
                <c:pt idx="1133">
                  <c:v>18.929166666666667</c:v>
                </c:pt>
                <c:pt idx="1134">
                  <c:v>18.945833333333333</c:v>
                </c:pt>
                <c:pt idx="1135">
                  <c:v>18.962499999999999</c:v>
                </c:pt>
                <c:pt idx="1136">
                  <c:v>18.979444444444443</c:v>
                </c:pt>
                <c:pt idx="1137">
                  <c:v>18.996111111111112</c:v>
                </c:pt>
                <c:pt idx="1138">
                  <c:v>19.012777777777778</c:v>
                </c:pt>
                <c:pt idx="1139">
                  <c:v>19.029722222222222</c:v>
                </c:pt>
                <c:pt idx="1140">
                  <c:v>19.046388888888888</c:v>
                </c:pt>
                <c:pt idx="1141">
                  <c:v>19.063055555555554</c:v>
                </c:pt>
                <c:pt idx="1142">
                  <c:v>19.079999999999998</c:v>
                </c:pt>
                <c:pt idx="1143">
                  <c:v>19.096666666666668</c:v>
                </c:pt>
                <c:pt idx="1144">
                  <c:v>19.113333333333333</c:v>
                </c:pt>
                <c:pt idx="1145">
                  <c:v>19.130277777777778</c:v>
                </c:pt>
                <c:pt idx="1146">
                  <c:v>19.146944444444443</c:v>
                </c:pt>
                <c:pt idx="1147">
                  <c:v>19.163611111111113</c:v>
                </c:pt>
                <c:pt idx="1148">
                  <c:v>19.180555555555557</c:v>
                </c:pt>
                <c:pt idx="1149">
                  <c:v>19.197222222222223</c:v>
                </c:pt>
                <c:pt idx="1150">
                  <c:v>19.213888888888889</c:v>
                </c:pt>
                <c:pt idx="1151">
                  <c:v>19.230833333333333</c:v>
                </c:pt>
                <c:pt idx="1152">
                  <c:v>19.247499999999999</c:v>
                </c:pt>
                <c:pt idx="1153">
                  <c:v>19.264166666666668</c:v>
                </c:pt>
                <c:pt idx="1154">
                  <c:v>19.281111111111112</c:v>
                </c:pt>
                <c:pt idx="1155">
                  <c:v>19.297777777777778</c:v>
                </c:pt>
                <c:pt idx="1156">
                  <c:v>19.314444444444444</c:v>
                </c:pt>
                <c:pt idx="1157">
                  <c:v>19.331388888888888</c:v>
                </c:pt>
                <c:pt idx="1158">
                  <c:v>19.348055555555554</c:v>
                </c:pt>
                <c:pt idx="1159">
                  <c:v>19.364722222222223</c:v>
                </c:pt>
                <c:pt idx="1160">
                  <c:v>19.381666666666668</c:v>
                </c:pt>
                <c:pt idx="1161">
                  <c:v>19.398333333333333</c:v>
                </c:pt>
                <c:pt idx="1162">
                  <c:v>19.414999999999999</c:v>
                </c:pt>
                <c:pt idx="1163">
                  <c:v>19.431944444444444</c:v>
                </c:pt>
                <c:pt idx="1164">
                  <c:v>19.448611111111113</c:v>
                </c:pt>
                <c:pt idx="1165">
                  <c:v>19.465277777777779</c:v>
                </c:pt>
                <c:pt idx="1166">
                  <c:v>19.482222222222223</c:v>
                </c:pt>
                <c:pt idx="1167">
                  <c:v>19.498888888888889</c:v>
                </c:pt>
                <c:pt idx="1168">
                  <c:v>19.515555555555554</c:v>
                </c:pt>
                <c:pt idx="1169">
                  <c:v>19.532499999999999</c:v>
                </c:pt>
                <c:pt idx="1170">
                  <c:v>19.549166666666668</c:v>
                </c:pt>
                <c:pt idx="1171">
                  <c:v>19.565833333333334</c:v>
                </c:pt>
                <c:pt idx="1172">
                  <c:v>19.5825</c:v>
                </c:pt>
                <c:pt idx="1173">
                  <c:v>19.599444444444444</c:v>
                </c:pt>
                <c:pt idx="1174">
                  <c:v>19.61611111111111</c:v>
                </c:pt>
                <c:pt idx="1175">
                  <c:v>19.632777777777779</c:v>
                </c:pt>
                <c:pt idx="1176">
                  <c:v>19.649722222222223</c:v>
                </c:pt>
                <c:pt idx="1177">
                  <c:v>19.666388888888889</c:v>
                </c:pt>
                <c:pt idx="1178">
                  <c:v>19.683055555555555</c:v>
                </c:pt>
                <c:pt idx="1179">
                  <c:v>19.7</c:v>
                </c:pt>
                <c:pt idx="1180">
                  <c:v>19.716666666666665</c:v>
                </c:pt>
                <c:pt idx="1181">
                  <c:v>19.733333333333334</c:v>
                </c:pt>
                <c:pt idx="1182">
                  <c:v>19.750277777777779</c:v>
                </c:pt>
                <c:pt idx="1183">
                  <c:v>19.766944444444444</c:v>
                </c:pt>
                <c:pt idx="1184">
                  <c:v>19.78361111111111</c:v>
                </c:pt>
                <c:pt idx="1185">
                  <c:v>19.800555555555555</c:v>
                </c:pt>
                <c:pt idx="1186">
                  <c:v>19.817222222222224</c:v>
                </c:pt>
                <c:pt idx="1187">
                  <c:v>19.83388888888889</c:v>
                </c:pt>
                <c:pt idx="1188">
                  <c:v>19.850833333333334</c:v>
                </c:pt>
                <c:pt idx="1189">
                  <c:v>19.8675</c:v>
                </c:pt>
                <c:pt idx="1190">
                  <c:v>19.884166666666665</c:v>
                </c:pt>
                <c:pt idx="1191">
                  <c:v>19.90111111111111</c:v>
                </c:pt>
                <c:pt idx="1192">
                  <c:v>19.917777777777779</c:v>
                </c:pt>
                <c:pt idx="1193">
                  <c:v>19.934444444444445</c:v>
                </c:pt>
                <c:pt idx="1194">
                  <c:v>19.951388888888889</c:v>
                </c:pt>
                <c:pt idx="1195">
                  <c:v>19.968055555555555</c:v>
                </c:pt>
                <c:pt idx="1196">
                  <c:v>19.984722222222221</c:v>
                </c:pt>
                <c:pt idx="1197">
                  <c:v>20.001666666666665</c:v>
                </c:pt>
                <c:pt idx="1198">
                  <c:v>20.018333333333334</c:v>
                </c:pt>
                <c:pt idx="1199">
                  <c:v>20.035</c:v>
                </c:pt>
                <c:pt idx="1200">
                  <c:v>20.051944444444445</c:v>
                </c:pt>
                <c:pt idx="1201">
                  <c:v>20.06861111111111</c:v>
                </c:pt>
                <c:pt idx="1202">
                  <c:v>20.085277777777776</c:v>
                </c:pt>
                <c:pt idx="1203">
                  <c:v>20.101944444444445</c:v>
                </c:pt>
                <c:pt idx="1204">
                  <c:v>20.11888888888889</c:v>
                </c:pt>
                <c:pt idx="1205">
                  <c:v>20.135555555555555</c:v>
                </c:pt>
                <c:pt idx="1206">
                  <c:v>20.152222222222221</c:v>
                </c:pt>
                <c:pt idx="1207">
                  <c:v>20.169166666666666</c:v>
                </c:pt>
                <c:pt idx="1208">
                  <c:v>20.185833333333335</c:v>
                </c:pt>
                <c:pt idx="1209">
                  <c:v>20.202500000000001</c:v>
                </c:pt>
                <c:pt idx="1210">
                  <c:v>20.219444444444445</c:v>
                </c:pt>
                <c:pt idx="1211">
                  <c:v>20.236111111111111</c:v>
                </c:pt>
                <c:pt idx="1212">
                  <c:v>20.252777777777776</c:v>
                </c:pt>
                <c:pt idx="1213">
                  <c:v>20.269722222222221</c:v>
                </c:pt>
                <c:pt idx="1214">
                  <c:v>20.28638888888889</c:v>
                </c:pt>
                <c:pt idx="1215">
                  <c:v>20.303055555555556</c:v>
                </c:pt>
                <c:pt idx="1216">
                  <c:v>20.32</c:v>
                </c:pt>
                <c:pt idx="1217">
                  <c:v>20.336666666666666</c:v>
                </c:pt>
                <c:pt idx="1218">
                  <c:v>20.353333333333332</c:v>
                </c:pt>
                <c:pt idx="1219">
                  <c:v>20.370277777777776</c:v>
                </c:pt>
                <c:pt idx="1220">
                  <c:v>20.386944444444445</c:v>
                </c:pt>
                <c:pt idx="1221">
                  <c:v>20.403611111111111</c:v>
                </c:pt>
                <c:pt idx="1222">
                  <c:v>20.420555555555556</c:v>
                </c:pt>
                <c:pt idx="1223">
                  <c:v>20.437222222222221</c:v>
                </c:pt>
                <c:pt idx="1224">
                  <c:v>20.453888888888891</c:v>
                </c:pt>
                <c:pt idx="1225">
                  <c:v>20.470833333333335</c:v>
                </c:pt>
                <c:pt idx="1226">
                  <c:v>20.487500000000001</c:v>
                </c:pt>
                <c:pt idx="1227">
                  <c:v>20.504166666666666</c:v>
                </c:pt>
                <c:pt idx="1228">
                  <c:v>20.521111111111111</c:v>
                </c:pt>
                <c:pt idx="1229">
                  <c:v>20.537777777777777</c:v>
                </c:pt>
                <c:pt idx="1230">
                  <c:v>20.554444444444446</c:v>
                </c:pt>
                <c:pt idx="1231">
                  <c:v>20.57138888888889</c:v>
                </c:pt>
                <c:pt idx="1232">
                  <c:v>20.588055555555556</c:v>
                </c:pt>
                <c:pt idx="1233">
                  <c:v>20.604722222222222</c:v>
                </c:pt>
                <c:pt idx="1234">
                  <c:v>20.621388888888887</c:v>
                </c:pt>
                <c:pt idx="1235">
                  <c:v>20.638333333333332</c:v>
                </c:pt>
                <c:pt idx="1236">
                  <c:v>20.655000000000001</c:v>
                </c:pt>
                <c:pt idx="1237">
                  <c:v>20.671666666666667</c:v>
                </c:pt>
                <c:pt idx="1238">
                  <c:v>20.688611111111111</c:v>
                </c:pt>
                <c:pt idx="1239">
                  <c:v>20.705277777777777</c:v>
                </c:pt>
                <c:pt idx="1240">
                  <c:v>20.721944444444443</c:v>
                </c:pt>
                <c:pt idx="1241">
                  <c:v>20.738888888888887</c:v>
                </c:pt>
                <c:pt idx="1242">
                  <c:v>20.755555555555556</c:v>
                </c:pt>
                <c:pt idx="1243">
                  <c:v>20.772222222222222</c:v>
                </c:pt>
                <c:pt idx="1244">
                  <c:v>20.789166666666667</c:v>
                </c:pt>
                <c:pt idx="1245">
                  <c:v>20.805833333333332</c:v>
                </c:pt>
                <c:pt idx="1246">
                  <c:v>20.822500000000002</c:v>
                </c:pt>
                <c:pt idx="1247">
                  <c:v>20.839444444444446</c:v>
                </c:pt>
                <c:pt idx="1248">
                  <c:v>20.856111111111112</c:v>
                </c:pt>
                <c:pt idx="1249">
                  <c:v>20.872777777777777</c:v>
                </c:pt>
                <c:pt idx="1250">
                  <c:v>20.889722222222222</c:v>
                </c:pt>
                <c:pt idx="1251">
                  <c:v>20.906388888888888</c:v>
                </c:pt>
                <c:pt idx="1252">
                  <c:v>20.923055555555557</c:v>
                </c:pt>
                <c:pt idx="1253">
                  <c:v>20.939722222222223</c:v>
                </c:pt>
                <c:pt idx="1254">
                  <c:v>20.956666666666667</c:v>
                </c:pt>
                <c:pt idx="1255">
                  <c:v>20.973333333333333</c:v>
                </c:pt>
                <c:pt idx="1256">
                  <c:v>20.99</c:v>
                </c:pt>
                <c:pt idx="1257">
                  <c:v>21.006944444444443</c:v>
                </c:pt>
                <c:pt idx="1258">
                  <c:v>21.023611111111112</c:v>
                </c:pt>
                <c:pt idx="1259">
                  <c:v>21.040277777777778</c:v>
                </c:pt>
                <c:pt idx="1260">
                  <c:v>21.057222222222222</c:v>
                </c:pt>
                <c:pt idx="1261">
                  <c:v>21.073888888888888</c:v>
                </c:pt>
                <c:pt idx="1262">
                  <c:v>21.090555555555557</c:v>
                </c:pt>
                <c:pt idx="1263">
                  <c:v>21.107500000000002</c:v>
                </c:pt>
                <c:pt idx="1264">
                  <c:v>21.124166666666667</c:v>
                </c:pt>
                <c:pt idx="1265">
                  <c:v>21.140833333333333</c:v>
                </c:pt>
                <c:pt idx="1266">
                  <c:v>21.157777777777778</c:v>
                </c:pt>
                <c:pt idx="1267">
                  <c:v>21.174444444444443</c:v>
                </c:pt>
                <c:pt idx="1268">
                  <c:v>21.191111111111113</c:v>
                </c:pt>
                <c:pt idx="1269">
                  <c:v>21.208055555555557</c:v>
                </c:pt>
                <c:pt idx="1270">
                  <c:v>21.224722222222223</c:v>
                </c:pt>
                <c:pt idx="1271">
                  <c:v>21.241388888888888</c:v>
                </c:pt>
                <c:pt idx="1272">
                  <c:v>21.258333333333333</c:v>
                </c:pt>
                <c:pt idx="1273">
                  <c:v>21.274999999999999</c:v>
                </c:pt>
                <c:pt idx="1274">
                  <c:v>21.291666666666668</c:v>
                </c:pt>
                <c:pt idx="1275">
                  <c:v>21.308611111111112</c:v>
                </c:pt>
                <c:pt idx="1276">
                  <c:v>21.325277777777778</c:v>
                </c:pt>
                <c:pt idx="1277">
                  <c:v>21.341944444444444</c:v>
                </c:pt>
                <c:pt idx="1278">
                  <c:v>21.358888888888888</c:v>
                </c:pt>
                <c:pt idx="1279">
                  <c:v>21.375555555555554</c:v>
                </c:pt>
                <c:pt idx="1280">
                  <c:v>21.392222222222223</c:v>
                </c:pt>
                <c:pt idx="1281">
                  <c:v>21.408888888888889</c:v>
                </c:pt>
                <c:pt idx="1282">
                  <c:v>21.425833333333333</c:v>
                </c:pt>
                <c:pt idx="1283">
                  <c:v>21.442499999999999</c:v>
                </c:pt>
                <c:pt idx="1284">
                  <c:v>21.459166666666668</c:v>
                </c:pt>
                <c:pt idx="1285">
                  <c:v>21.476111111111113</c:v>
                </c:pt>
                <c:pt idx="1286">
                  <c:v>21.492777777777778</c:v>
                </c:pt>
                <c:pt idx="1287">
                  <c:v>21.509444444444444</c:v>
                </c:pt>
                <c:pt idx="1288">
                  <c:v>21.526388888888889</c:v>
                </c:pt>
                <c:pt idx="1289">
                  <c:v>21.543055555555554</c:v>
                </c:pt>
                <c:pt idx="1290">
                  <c:v>21.559722222222224</c:v>
                </c:pt>
                <c:pt idx="1291">
                  <c:v>21.576666666666668</c:v>
                </c:pt>
                <c:pt idx="1292">
                  <c:v>21.593333333333334</c:v>
                </c:pt>
                <c:pt idx="1293">
                  <c:v>21.61</c:v>
                </c:pt>
                <c:pt idx="1294">
                  <c:v>21.626944444444444</c:v>
                </c:pt>
                <c:pt idx="1295">
                  <c:v>21.64361111111111</c:v>
                </c:pt>
                <c:pt idx="1296">
                  <c:v>21.660277777777779</c:v>
                </c:pt>
                <c:pt idx="1297">
                  <c:v>21.677222222222223</c:v>
                </c:pt>
                <c:pt idx="1298">
                  <c:v>21.693888888888889</c:v>
                </c:pt>
                <c:pt idx="1299">
                  <c:v>21.710555555555555</c:v>
                </c:pt>
                <c:pt idx="1300">
                  <c:v>21.727499999999999</c:v>
                </c:pt>
                <c:pt idx="1301">
                  <c:v>21.744166666666668</c:v>
                </c:pt>
                <c:pt idx="1302">
                  <c:v>21.760833333333334</c:v>
                </c:pt>
                <c:pt idx="1303">
                  <c:v>21.7775</c:v>
                </c:pt>
                <c:pt idx="1304">
                  <c:v>21.794444444444444</c:v>
                </c:pt>
                <c:pt idx="1305">
                  <c:v>21.81111111111111</c:v>
                </c:pt>
                <c:pt idx="1306">
                  <c:v>21.827777777777779</c:v>
                </c:pt>
                <c:pt idx="1307">
                  <c:v>21.844722222222224</c:v>
                </c:pt>
                <c:pt idx="1308">
                  <c:v>21.861388888888889</c:v>
                </c:pt>
                <c:pt idx="1309">
                  <c:v>21.878055555555555</c:v>
                </c:pt>
                <c:pt idx="1310">
                  <c:v>21.895</c:v>
                </c:pt>
                <c:pt idx="1311">
                  <c:v>21.911666666666665</c:v>
                </c:pt>
                <c:pt idx="1312">
                  <c:v>21.928333333333335</c:v>
                </c:pt>
                <c:pt idx="1313">
                  <c:v>21.945277777777779</c:v>
                </c:pt>
                <c:pt idx="1314">
                  <c:v>21.961944444444445</c:v>
                </c:pt>
                <c:pt idx="1315">
                  <c:v>21.97861111111111</c:v>
                </c:pt>
                <c:pt idx="1316">
                  <c:v>21.995555555555555</c:v>
                </c:pt>
                <c:pt idx="1317">
                  <c:v>22.012222222222221</c:v>
                </c:pt>
                <c:pt idx="1318">
                  <c:v>22.02888888888889</c:v>
                </c:pt>
                <c:pt idx="1319">
                  <c:v>22.045833333333334</c:v>
                </c:pt>
                <c:pt idx="1320">
                  <c:v>22.0625</c:v>
                </c:pt>
                <c:pt idx="1321">
                  <c:v>22.079166666666666</c:v>
                </c:pt>
                <c:pt idx="1322">
                  <c:v>22.095833333333335</c:v>
                </c:pt>
                <c:pt idx="1323">
                  <c:v>22.112777777777779</c:v>
                </c:pt>
                <c:pt idx="1324">
                  <c:v>22.129444444444445</c:v>
                </c:pt>
                <c:pt idx="1325">
                  <c:v>22.146111111111111</c:v>
                </c:pt>
                <c:pt idx="1326">
                  <c:v>22.163055555555555</c:v>
                </c:pt>
                <c:pt idx="1327">
                  <c:v>22.179722222222221</c:v>
                </c:pt>
                <c:pt idx="1328">
                  <c:v>22.19638888888889</c:v>
                </c:pt>
                <c:pt idx="1329">
                  <c:v>22.213333333333335</c:v>
                </c:pt>
                <c:pt idx="1330">
                  <c:v>22.23</c:v>
                </c:pt>
                <c:pt idx="1331">
                  <c:v>22.246666666666666</c:v>
                </c:pt>
                <c:pt idx="1332">
                  <c:v>22.263611111111111</c:v>
                </c:pt>
                <c:pt idx="1333">
                  <c:v>22.280277777777776</c:v>
                </c:pt>
                <c:pt idx="1334">
                  <c:v>22.296944444444446</c:v>
                </c:pt>
                <c:pt idx="1335">
                  <c:v>22.31388888888889</c:v>
                </c:pt>
                <c:pt idx="1336">
                  <c:v>22.330555555555556</c:v>
                </c:pt>
                <c:pt idx="1337">
                  <c:v>22.347222222222221</c:v>
                </c:pt>
                <c:pt idx="1338">
                  <c:v>22.363888888888887</c:v>
                </c:pt>
                <c:pt idx="1339">
                  <c:v>22.380833333333332</c:v>
                </c:pt>
                <c:pt idx="1340">
                  <c:v>22.397500000000001</c:v>
                </c:pt>
                <c:pt idx="1341">
                  <c:v>22.414166666666667</c:v>
                </c:pt>
                <c:pt idx="1342">
                  <c:v>22.431111111111111</c:v>
                </c:pt>
                <c:pt idx="1343">
                  <c:v>22.447777777777777</c:v>
                </c:pt>
                <c:pt idx="1344">
                  <c:v>22.464444444444446</c:v>
                </c:pt>
                <c:pt idx="1345">
                  <c:v>22.48138888888889</c:v>
                </c:pt>
                <c:pt idx="1346">
                  <c:v>22.498055555555556</c:v>
                </c:pt>
                <c:pt idx="1347">
                  <c:v>22.514722222222222</c:v>
                </c:pt>
                <c:pt idx="1348">
                  <c:v>22.531666666666666</c:v>
                </c:pt>
                <c:pt idx="1349">
                  <c:v>22.548333333333332</c:v>
                </c:pt>
                <c:pt idx="1350">
                  <c:v>22.565000000000001</c:v>
                </c:pt>
                <c:pt idx="1351">
                  <c:v>22.581944444444446</c:v>
                </c:pt>
                <c:pt idx="1352">
                  <c:v>22.598611111111111</c:v>
                </c:pt>
                <c:pt idx="1353">
                  <c:v>22.615277777777777</c:v>
                </c:pt>
                <c:pt idx="1354">
                  <c:v>22.631944444444443</c:v>
                </c:pt>
                <c:pt idx="1355">
                  <c:v>22.648888888888887</c:v>
                </c:pt>
                <c:pt idx="1356">
                  <c:v>22.665555555555557</c:v>
                </c:pt>
                <c:pt idx="1357">
                  <c:v>22.682222222222222</c:v>
                </c:pt>
                <c:pt idx="1358">
                  <c:v>22.699166666666667</c:v>
                </c:pt>
                <c:pt idx="1359">
                  <c:v>22.715833333333332</c:v>
                </c:pt>
                <c:pt idx="1360">
                  <c:v>22.732500000000002</c:v>
                </c:pt>
                <c:pt idx="1361">
                  <c:v>22.749444444444446</c:v>
                </c:pt>
                <c:pt idx="1362">
                  <c:v>22.766111111111112</c:v>
                </c:pt>
                <c:pt idx="1363">
                  <c:v>22.782777777777778</c:v>
                </c:pt>
                <c:pt idx="1364">
                  <c:v>22.799722222222222</c:v>
                </c:pt>
                <c:pt idx="1365">
                  <c:v>22.816388888888888</c:v>
                </c:pt>
                <c:pt idx="1366">
                  <c:v>22.833055555555557</c:v>
                </c:pt>
                <c:pt idx="1367">
                  <c:v>22.85</c:v>
                </c:pt>
                <c:pt idx="1368">
                  <c:v>22.866666666666667</c:v>
                </c:pt>
                <c:pt idx="1369">
                  <c:v>22.883333333333333</c:v>
                </c:pt>
                <c:pt idx="1370">
                  <c:v>22.900277777777777</c:v>
                </c:pt>
                <c:pt idx="1371">
                  <c:v>22.916944444444443</c:v>
                </c:pt>
                <c:pt idx="1372">
                  <c:v>22.933611111111112</c:v>
                </c:pt>
                <c:pt idx="1373">
                  <c:v>22.950555555555557</c:v>
                </c:pt>
                <c:pt idx="1374">
                  <c:v>22.967222222222222</c:v>
                </c:pt>
                <c:pt idx="1375">
                  <c:v>22.983888888888888</c:v>
                </c:pt>
                <c:pt idx="1376">
                  <c:v>23.000833333333333</c:v>
                </c:pt>
                <c:pt idx="1377">
                  <c:v>23.017499999999998</c:v>
                </c:pt>
                <c:pt idx="1378">
                  <c:v>23.034166666666668</c:v>
                </c:pt>
                <c:pt idx="1379">
                  <c:v>23.050833333333333</c:v>
                </c:pt>
                <c:pt idx="1380">
                  <c:v>23.067777777777778</c:v>
                </c:pt>
                <c:pt idx="1381">
                  <c:v>23.084444444444443</c:v>
                </c:pt>
                <c:pt idx="1382">
                  <c:v>23.101111111111113</c:v>
                </c:pt>
                <c:pt idx="1383">
                  <c:v>23.118055555555557</c:v>
                </c:pt>
                <c:pt idx="1384">
                  <c:v>23.134722222222223</c:v>
                </c:pt>
                <c:pt idx="1385">
                  <c:v>23.151388888888889</c:v>
                </c:pt>
                <c:pt idx="1386">
                  <c:v>23.168333333333333</c:v>
                </c:pt>
                <c:pt idx="1387">
                  <c:v>23.184999999999999</c:v>
                </c:pt>
                <c:pt idx="1388">
                  <c:v>23.201666666666668</c:v>
                </c:pt>
                <c:pt idx="1389">
                  <c:v>23.218611111111112</c:v>
                </c:pt>
                <c:pt idx="1390">
                  <c:v>23.235277777777778</c:v>
                </c:pt>
                <c:pt idx="1391">
                  <c:v>23.251944444444444</c:v>
                </c:pt>
                <c:pt idx="1392">
                  <c:v>23.268888888888888</c:v>
                </c:pt>
                <c:pt idx="1393">
                  <c:v>23.285555555555554</c:v>
                </c:pt>
                <c:pt idx="1394">
                  <c:v>23.302222222222223</c:v>
                </c:pt>
                <c:pt idx="1395">
                  <c:v>23.319166666666668</c:v>
                </c:pt>
                <c:pt idx="1396">
                  <c:v>23.335833333333333</c:v>
                </c:pt>
                <c:pt idx="1397">
                  <c:v>23.352499999999999</c:v>
                </c:pt>
                <c:pt idx="1398">
                  <c:v>23.369444444444444</c:v>
                </c:pt>
                <c:pt idx="1399">
                  <c:v>23.386111111111113</c:v>
                </c:pt>
                <c:pt idx="1400">
                  <c:v>23.402777777777779</c:v>
                </c:pt>
                <c:pt idx="1401">
                  <c:v>23.419722222222223</c:v>
                </c:pt>
                <c:pt idx="1402">
                  <c:v>23.436388888888889</c:v>
                </c:pt>
                <c:pt idx="1403">
                  <c:v>23.453055555555554</c:v>
                </c:pt>
                <c:pt idx="1404">
                  <c:v>23.47</c:v>
                </c:pt>
                <c:pt idx="1405">
                  <c:v>23.486666666666668</c:v>
                </c:pt>
                <c:pt idx="1406">
                  <c:v>23.503333333333334</c:v>
                </c:pt>
                <c:pt idx="1407">
                  <c:v>23.520277777777778</c:v>
                </c:pt>
                <c:pt idx="1408">
                  <c:v>23.536944444444444</c:v>
                </c:pt>
                <c:pt idx="1409">
                  <c:v>23.55361111111111</c:v>
                </c:pt>
                <c:pt idx="1410">
                  <c:v>23.570555555555554</c:v>
                </c:pt>
                <c:pt idx="1411">
                  <c:v>23.587222222222223</c:v>
                </c:pt>
                <c:pt idx="1412">
                  <c:v>23.603888888888889</c:v>
                </c:pt>
                <c:pt idx="1413">
                  <c:v>23.620555555555555</c:v>
                </c:pt>
                <c:pt idx="1414">
                  <c:v>23.637499999999999</c:v>
                </c:pt>
                <c:pt idx="1415">
                  <c:v>23.654166666666665</c:v>
                </c:pt>
                <c:pt idx="1416">
                  <c:v>23.670833333333334</c:v>
                </c:pt>
                <c:pt idx="1417">
                  <c:v>23.687777777777779</c:v>
                </c:pt>
                <c:pt idx="1418">
                  <c:v>23.704444444444444</c:v>
                </c:pt>
                <c:pt idx="1419">
                  <c:v>23.72111111111111</c:v>
                </c:pt>
                <c:pt idx="1420">
                  <c:v>23.738055555555555</c:v>
                </c:pt>
                <c:pt idx="1421">
                  <c:v>23.754722222222224</c:v>
                </c:pt>
                <c:pt idx="1422">
                  <c:v>23.77138888888889</c:v>
                </c:pt>
                <c:pt idx="1423">
                  <c:v>23.788333333333334</c:v>
                </c:pt>
                <c:pt idx="1424">
                  <c:v>23.805</c:v>
                </c:pt>
                <c:pt idx="1425">
                  <c:v>23.821666666666665</c:v>
                </c:pt>
                <c:pt idx="1426">
                  <c:v>23.83861111111111</c:v>
                </c:pt>
                <c:pt idx="1427">
                  <c:v>23.855277777777779</c:v>
                </c:pt>
                <c:pt idx="1428">
                  <c:v>23.871944444444445</c:v>
                </c:pt>
                <c:pt idx="1429">
                  <c:v>23.888888888888889</c:v>
                </c:pt>
                <c:pt idx="1430">
                  <c:v>23.905555555555555</c:v>
                </c:pt>
                <c:pt idx="1431">
                  <c:v>23.922222222222221</c:v>
                </c:pt>
                <c:pt idx="1432">
                  <c:v>23.939166666666665</c:v>
                </c:pt>
                <c:pt idx="1433">
                  <c:v>23.955833333333334</c:v>
                </c:pt>
                <c:pt idx="1434">
                  <c:v>23.9725</c:v>
                </c:pt>
                <c:pt idx="1435">
                  <c:v>23.989166666666666</c:v>
                </c:pt>
                <c:pt idx="1436">
                  <c:v>24.005833333333332</c:v>
                </c:pt>
                <c:pt idx="1437">
                  <c:v>24.022500000000001</c:v>
                </c:pt>
                <c:pt idx="1438">
                  <c:v>24.039166666666667</c:v>
                </c:pt>
                <c:pt idx="1439">
                  <c:v>24.056111111111111</c:v>
                </c:pt>
                <c:pt idx="1440">
                  <c:v>24.072777777777777</c:v>
                </c:pt>
                <c:pt idx="1441">
                  <c:v>24.089444444444446</c:v>
                </c:pt>
                <c:pt idx="1442">
                  <c:v>24.10638888888889</c:v>
                </c:pt>
                <c:pt idx="1443">
                  <c:v>24.123055555555556</c:v>
                </c:pt>
                <c:pt idx="1444">
                  <c:v>24.139722222222222</c:v>
                </c:pt>
                <c:pt idx="1445">
                  <c:v>24.156666666666666</c:v>
                </c:pt>
                <c:pt idx="1446">
                  <c:v>24.173333333333332</c:v>
                </c:pt>
                <c:pt idx="1447">
                  <c:v>24.19</c:v>
                </c:pt>
                <c:pt idx="1448">
                  <c:v>24.206944444444446</c:v>
                </c:pt>
                <c:pt idx="1449">
                  <c:v>24.223611111111111</c:v>
                </c:pt>
                <c:pt idx="1450">
                  <c:v>24.240277777777777</c:v>
                </c:pt>
                <c:pt idx="1451">
                  <c:v>24.257222222222222</c:v>
                </c:pt>
                <c:pt idx="1452">
                  <c:v>24.273888888888887</c:v>
                </c:pt>
                <c:pt idx="1453">
                  <c:v>24.290555555555557</c:v>
                </c:pt>
                <c:pt idx="1454">
                  <c:v>24.307500000000001</c:v>
                </c:pt>
                <c:pt idx="1455">
                  <c:v>24.324166666666667</c:v>
                </c:pt>
                <c:pt idx="1456">
                  <c:v>24.340833333333332</c:v>
                </c:pt>
                <c:pt idx="1457">
                  <c:v>24.357777777777777</c:v>
                </c:pt>
                <c:pt idx="1458">
                  <c:v>24.374444444444446</c:v>
                </c:pt>
                <c:pt idx="1459">
                  <c:v>24.391111111111112</c:v>
                </c:pt>
                <c:pt idx="1460">
                  <c:v>24.408055555555556</c:v>
                </c:pt>
                <c:pt idx="1461">
                  <c:v>24.424722222222222</c:v>
                </c:pt>
                <c:pt idx="1462">
                  <c:v>24.441388888888888</c:v>
                </c:pt>
                <c:pt idx="1463">
                  <c:v>24.458055555555557</c:v>
                </c:pt>
                <c:pt idx="1464">
                  <c:v>24.475000000000001</c:v>
                </c:pt>
                <c:pt idx="1465">
                  <c:v>24.491666666666667</c:v>
                </c:pt>
                <c:pt idx="1466">
                  <c:v>24.508333333333333</c:v>
                </c:pt>
                <c:pt idx="1467">
                  <c:v>24.525277777777777</c:v>
                </c:pt>
                <c:pt idx="1468">
                  <c:v>24.541944444444443</c:v>
                </c:pt>
                <c:pt idx="1469">
                  <c:v>24.558611111111112</c:v>
                </c:pt>
                <c:pt idx="1470">
                  <c:v>24.575555555555557</c:v>
                </c:pt>
                <c:pt idx="1471">
                  <c:v>24.592222222222222</c:v>
                </c:pt>
                <c:pt idx="1472">
                  <c:v>24.608888888888888</c:v>
                </c:pt>
                <c:pt idx="1473">
                  <c:v>24.625833333333333</c:v>
                </c:pt>
                <c:pt idx="1474">
                  <c:v>24.642499999999998</c:v>
                </c:pt>
                <c:pt idx="1475">
                  <c:v>24.659166666666668</c:v>
                </c:pt>
                <c:pt idx="1476">
                  <c:v>24.676111111111112</c:v>
                </c:pt>
                <c:pt idx="1477">
                  <c:v>24.692777777777778</c:v>
                </c:pt>
                <c:pt idx="1478">
                  <c:v>24.709444444444443</c:v>
                </c:pt>
                <c:pt idx="1479">
                  <c:v>24.726388888888888</c:v>
                </c:pt>
                <c:pt idx="1480">
                  <c:v>24.743055555555557</c:v>
                </c:pt>
                <c:pt idx="1481">
                  <c:v>24.759722222222223</c:v>
                </c:pt>
                <c:pt idx="1482">
                  <c:v>24.776666666666667</c:v>
                </c:pt>
                <c:pt idx="1483">
                  <c:v>24.793333333333333</c:v>
                </c:pt>
                <c:pt idx="1484">
                  <c:v>24.81</c:v>
                </c:pt>
                <c:pt idx="1485">
                  <c:v>24.826944444444443</c:v>
                </c:pt>
                <c:pt idx="1486">
                  <c:v>24.843611111111112</c:v>
                </c:pt>
                <c:pt idx="1487">
                  <c:v>24.860277777777778</c:v>
                </c:pt>
                <c:pt idx="1488">
                  <c:v>24.877222222222223</c:v>
                </c:pt>
                <c:pt idx="1489">
                  <c:v>24.893888888888888</c:v>
                </c:pt>
                <c:pt idx="1490">
                  <c:v>24.910555555555554</c:v>
                </c:pt>
                <c:pt idx="1491">
                  <c:v>24.927499999999998</c:v>
                </c:pt>
                <c:pt idx="1492">
                  <c:v>24.944166666666668</c:v>
                </c:pt>
                <c:pt idx="1493">
                  <c:v>24.960833333333333</c:v>
                </c:pt>
                <c:pt idx="1494">
                  <c:v>24.977777777777778</c:v>
                </c:pt>
                <c:pt idx="1495">
                  <c:v>24.994444444444444</c:v>
                </c:pt>
                <c:pt idx="1496">
                  <c:v>25.011111111111113</c:v>
                </c:pt>
                <c:pt idx="1497">
                  <c:v>25.028055555555557</c:v>
                </c:pt>
                <c:pt idx="1498">
                  <c:v>25.044722222222223</c:v>
                </c:pt>
                <c:pt idx="1499">
                  <c:v>25.061388888888889</c:v>
                </c:pt>
                <c:pt idx="1500">
                  <c:v>25.078333333333333</c:v>
                </c:pt>
                <c:pt idx="1501">
                  <c:v>25.094999999999999</c:v>
                </c:pt>
                <c:pt idx="1502">
                  <c:v>25.111666666666668</c:v>
                </c:pt>
                <c:pt idx="1503">
                  <c:v>25.128333333333334</c:v>
                </c:pt>
                <c:pt idx="1504">
                  <c:v>25.145277777777778</c:v>
                </c:pt>
                <c:pt idx="1505">
                  <c:v>25.161944444444444</c:v>
                </c:pt>
                <c:pt idx="1506">
                  <c:v>25.17861111111111</c:v>
                </c:pt>
                <c:pt idx="1507">
                  <c:v>25.195555555555554</c:v>
                </c:pt>
                <c:pt idx="1508">
                  <c:v>25.212222222222223</c:v>
                </c:pt>
                <c:pt idx="1509">
                  <c:v>25.228888888888889</c:v>
                </c:pt>
                <c:pt idx="1510">
                  <c:v>25.245833333333334</c:v>
                </c:pt>
                <c:pt idx="1511">
                  <c:v>25.262499999999999</c:v>
                </c:pt>
                <c:pt idx="1512">
                  <c:v>25.279166666666665</c:v>
                </c:pt>
                <c:pt idx="1513">
                  <c:v>25.296111111111109</c:v>
                </c:pt>
                <c:pt idx="1514">
                  <c:v>25.312777777777779</c:v>
                </c:pt>
                <c:pt idx="1515">
                  <c:v>25.329444444444444</c:v>
                </c:pt>
                <c:pt idx="1516">
                  <c:v>25.346388888888889</c:v>
                </c:pt>
                <c:pt idx="1517">
                  <c:v>25.363055555555555</c:v>
                </c:pt>
                <c:pt idx="1518">
                  <c:v>25.379722222222224</c:v>
                </c:pt>
                <c:pt idx="1519">
                  <c:v>25.396666666666668</c:v>
                </c:pt>
                <c:pt idx="1520">
                  <c:v>25.413333333333334</c:v>
                </c:pt>
                <c:pt idx="1521">
                  <c:v>25.43</c:v>
                </c:pt>
                <c:pt idx="1522">
                  <c:v>25.446944444444444</c:v>
                </c:pt>
                <c:pt idx="1523">
                  <c:v>25.46361111111111</c:v>
                </c:pt>
                <c:pt idx="1524">
                  <c:v>25.480277777777779</c:v>
                </c:pt>
                <c:pt idx="1525">
                  <c:v>25.496944444444445</c:v>
                </c:pt>
                <c:pt idx="1526">
                  <c:v>25.513888888888889</c:v>
                </c:pt>
                <c:pt idx="1527">
                  <c:v>25.530555555555555</c:v>
                </c:pt>
                <c:pt idx="1528">
                  <c:v>25.547222222222221</c:v>
                </c:pt>
                <c:pt idx="1529">
                  <c:v>25.564166666666665</c:v>
                </c:pt>
                <c:pt idx="1530">
                  <c:v>25.580833333333334</c:v>
                </c:pt>
                <c:pt idx="1531">
                  <c:v>25.5975</c:v>
                </c:pt>
                <c:pt idx="1532">
                  <c:v>25.614444444444445</c:v>
                </c:pt>
                <c:pt idx="1533">
                  <c:v>25.63111111111111</c:v>
                </c:pt>
                <c:pt idx="1534">
                  <c:v>25.647777777777776</c:v>
                </c:pt>
                <c:pt idx="1535">
                  <c:v>25.664722222222224</c:v>
                </c:pt>
                <c:pt idx="1536">
                  <c:v>25.68138888888889</c:v>
                </c:pt>
                <c:pt idx="1537">
                  <c:v>25.698055555555555</c:v>
                </c:pt>
                <c:pt idx="1538">
                  <c:v>25.715</c:v>
                </c:pt>
                <c:pt idx="1539">
                  <c:v>25.731666666666666</c:v>
                </c:pt>
                <c:pt idx="1540">
                  <c:v>25.748333333333335</c:v>
                </c:pt>
                <c:pt idx="1541">
                  <c:v>25.765277777777779</c:v>
                </c:pt>
                <c:pt idx="1542">
                  <c:v>25.781944444444445</c:v>
                </c:pt>
                <c:pt idx="1543">
                  <c:v>25.798611111111111</c:v>
                </c:pt>
                <c:pt idx="1544">
                  <c:v>25.815555555555555</c:v>
                </c:pt>
                <c:pt idx="1545">
                  <c:v>25.832222222222221</c:v>
                </c:pt>
                <c:pt idx="1546">
                  <c:v>25.84888888888889</c:v>
                </c:pt>
                <c:pt idx="1547">
                  <c:v>25.865833333333335</c:v>
                </c:pt>
                <c:pt idx="1548">
                  <c:v>25.8825</c:v>
                </c:pt>
                <c:pt idx="1549">
                  <c:v>25.899166666666666</c:v>
                </c:pt>
                <c:pt idx="1550">
                  <c:v>25.915833333333332</c:v>
                </c:pt>
                <c:pt idx="1551">
                  <c:v>25.932777777777776</c:v>
                </c:pt>
                <c:pt idx="1552">
                  <c:v>25.949444444444445</c:v>
                </c:pt>
                <c:pt idx="1553">
                  <c:v>25.966111111111111</c:v>
                </c:pt>
                <c:pt idx="1554">
                  <c:v>25.983055555555556</c:v>
                </c:pt>
                <c:pt idx="1555">
                  <c:v>25.999722222222221</c:v>
                </c:pt>
                <c:pt idx="1556">
                  <c:v>26.016388888888891</c:v>
                </c:pt>
                <c:pt idx="1557">
                  <c:v>26.033333333333335</c:v>
                </c:pt>
                <c:pt idx="1558">
                  <c:v>26.05</c:v>
                </c:pt>
                <c:pt idx="1559">
                  <c:v>26.066666666666666</c:v>
                </c:pt>
                <c:pt idx="1560">
                  <c:v>26.083611111111111</c:v>
                </c:pt>
                <c:pt idx="1561">
                  <c:v>26.100277777777777</c:v>
                </c:pt>
                <c:pt idx="1562">
                  <c:v>26.116944444444446</c:v>
                </c:pt>
                <c:pt idx="1563">
                  <c:v>26.13388888888889</c:v>
                </c:pt>
                <c:pt idx="1564">
                  <c:v>26.150555555555556</c:v>
                </c:pt>
                <c:pt idx="1565">
                  <c:v>26.167222222222222</c:v>
                </c:pt>
                <c:pt idx="1566">
                  <c:v>26.184166666666666</c:v>
                </c:pt>
                <c:pt idx="1567">
                  <c:v>26.200833333333332</c:v>
                </c:pt>
                <c:pt idx="1568">
                  <c:v>26.217500000000001</c:v>
                </c:pt>
                <c:pt idx="1569">
                  <c:v>26.234444444444446</c:v>
                </c:pt>
                <c:pt idx="1570">
                  <c:v>26.251111111111111</c:v>
                </c:pt>
                <c:pt idx="1571">
                  <c:v>26.267777777777777</c:v>
                </c:pt>
                <c:pt idx="1572">
                  <c:v>26.284444444444443</c:v>
                </c:pt>
                <c:pt idx="1573">
                  <c:v>26.301388888888887</c:v>
                </c:pt>
                <c:pt idx="1574">
                  <c:v>26.318055555555556</c:v>
                </c:pt>
                <c:pt idx="1575">
                  <c:v>26.334722222222222</c:v>
                </c:pt>
                <c:pt idx="1576">
                  <c:v>26.351666666666667</c:v>
                </c:pt>
                <c:pt idx="1577">
                  <c:v>26.368333333333332</c:v>
                </c:pt>
                <c:pt idx="1578">
                  <c:v>26.385000000000002</c:v>
                </c:pt>
                <c:pt idx="1579">
                  <c:v>26.401944444444446</c:v>
                </c:pt>
                <c:pt idx="1580">
                  <c:v>26.418611111111112</c:v>
                </c:pt>
                <c:pt idx="1581">
                  <c:v>26.435277777777777</c:v>
                </c:pt>
                <c:pt idx="1582">
                  <c:v>26.452222222222222</c:v>
                </c:pt>
                <c:pt idx="1583">
                  <c:v>26.468888888888888</c:v>
                </c:pt>
                <c:pt idx="1584">
                  <c:v>26.485555555555557</c:v>
                </c:pt>
                <c:pt idx="1585">
                  <c:v>26.502500000000001</c:v>
                </c:pt>
                <c:pt idx="1586">
                  <c:v>26.519166666666667</c:v>
                </c:pt>
                <c:pt idx="1587">
                  <c:v>26.535833333333333</c:v>
                </c:pt>
                <c:pt idx="1588">
                  <c:v>26.552777777777777</c:v>
                </c:pt>
                <c:pt idx="1589">
                  <c:v>26.569444444444443</c:v>
                </c:pt>
                <c:pt idx="1590">
                  <c:v>26.586111111111112</c:v>
                </c:pt>
                <c:pt idx="1591">
                  <c:v>26.603055555555557</c:v>
                </c:pt>
                <c:pt idx="1592">
                  <c:v>26.619722222222222</c:v>
                </c:pt>
                <c:pt idx="1593">
                  <c:v>26.636388888888888</c:v>
                </c:pt>
                <c:pt idx="1594">
                  <c:v>26.653333333333332</c:v>
                </c:pt>
                <c:pt idx="1595">
                  <c:v>26.67</c:v>
                </c:pt>
                <c:pt idx="1596">
                  <c:v>26.686666666666667</c:v>
                </c:pt>
                <c:pt idx="1597">
                  <c:v>26.703611111111112</c:v>
                </c:pt>
                <c:pt idx="1598">
                  <c:v>26.720277777777778</c:v>
                </c:pt>
                <c:pt idx="1599">
                  <c:v>26.736944444444443</c:v>
                </c:pt>
                <c:pt idx="1600">
                  <c:v>26.753888888888888</c:v>
                </c:pt>
                <c:pt idx="1601">
                  <c:v>26.770555555555557</c:v>
                </c:pt>
                <c:pt idx="1602">
                  <c:v>26.787222222222223</c:v>
                </c:pt>
                <c:pt idx="1603">
                  <c:v>26.804166666666667</c:v>
                </c:pt>
                <c:pt idx="1604">
                  <c:v>26.820833333333333</c:v>
                </c:pt>
                <c:pt idx="1605">
                  <c:v>26.837499999999999</c:v>
                </c:pt>
                <c:pt idx="1606">
                  <c:v>26.854444444444443</c:v>
                </c:pt>
                <c:pt idx="1607">
                  <c:v>26.871111111111112</c:v>
                </c:pt>
                <c:pt idx="1608">
                  <c:v>26.887777777777778</c:v>
                </c:pt>
                <c:pt idx="1609">
                  <c:v>26.904722222222222</c:v>
                </c:pt>
                <c:pt idx="1610">
                  <c:v>26.921388888888888</c:v>
                </c:pt>
                <c:pt idx="1611">
                  <c:v>26.938055555555554</c:v>
                </c:pt>
                <c:pt idx="1612">
                  <c:v>26.954722222222223</c:v>
                </c:pt>
                <c:pt idx="1613">
                  <c:v>26.971666666666668</c:v>
                </c:pt>
                <c:pt idx="1614">
                  <c:v>26.988333333333333</c:v>
                </c:pt>
                <c:pt idx="1615">
                  <c:v>27.004999999999999</c:v>
                </c:pt>
                <c:pt idx="1616">
                  <c:v>27.021944444444443</c:v>
                </c:pt>
                <c:pt idx="1617">
                  <c:v>27.038611111111113</c:v>
                </c:pt>
                <c:pt idx="1618">
                  <c:v>27.055277777777778</c:v>
                </c:pt>
                <c:pt idx="1619">
                  <c:v>27.072222222222223</c:v>
                </c:pt>
                <c:pt idx="1620">
                  <c:v>27.088888888888889</c:v>
                </c:pt>
                <c:pt idx="1621">
                  <c:v>27.105555555555554</c:v>
                </c:pt>
                <c:pt idx="1622">
                  <c:v>27.122499999999999</c:v>
                </c:pt>
                <c:pt idx="1623">
                  <c:v>27.139166666666668</c:v>
                </c:pt>
                <c:pt idx="1624">
                  <c:v>27.155833333333334</c:v>
                </c:pt>
                <c:pt idx="1625">
                  <c:v>27.172777777777778</c:v>
                </c:pt>
                <c:pt idx="1626">
                  <c:v>27.189444444444444</c:v>
                </c:pt>
                <c:pt idx="1627">
                  <c:v>27.20611111111111</c:v>
                </c:pt>
                <c:pt idx="1628">
                  <c:v>27.223055555555554</c:v>
                </c:pt>
                <c:pt idx="1629">
                  <c:v>27.239722222222223</c:v>
                </c:pt>
                <c:pt idx="1630">
                  <c:v>27.256388888888889</c:v>
                </c:pt>
                <c:pt idx="1631">
                  <c:v>27.273333333333333</c:v>
                </c:pt>
                <c:pt idx="1632">
                  <c:v>27.29</c:v>
                </c:pt>
                <c:pt idx="1633">
                  <c:v>27.306666666666668</c:v>
                </c:pt>
                <c:pt idx="1634">
                  <c:v>27.323333333333334</c:v>
                </c:pt>
                <c:pt idx="1635">
                  <c:v>27.340277777777779</c:v>
                </c:pt>
                <c:pt idx="1636">
                  <c:v>27.356944444444444</c:v>
                </c:pt>
                <c:pt idx="1637">
                  <c:v>27.37361111111111</c:v>
                </c:pt>
                <c:pt idx="1638">
                  <c:v>27.390555555555554</c:v>
                </c:pt>
                <c:pt idx="1639">
                  <c:v>27.407222222222224</c:v>
                </c:pt>
                <c:pt idx="1640">
                  <c:v>27.423888888888889</c:v>
                </c:pt>
                <c:pt idx="1641">
                  <c:v>27.440833333333334</c:v>
                </c:pt>
                <c:pt idx="1642">
                  <c:v>27.4575</c:v>
                </c:pt>
                <c:pt idx="1643">
                  <c:v>27.474166666666665</c:v>
                </c:pt>
                <c:pt idx="1644">
                  <c:v>27.49111111111111</c:v>
                </c:pt>
                <c:pt idx="1645">
                  <c:v>27.507777777777779</c:v>
                </c:pt>
                <c:pt idx="1646">
                  <c:v>27.524444444444445</c:v>
                </c:pt>
                <c:pt idx="1647">
                  <c:v>27.541388888888889</c:v>
                </c:pt>
                <c:pt idx="1648">
                  <c:v>27.558055555555555</c:v>
                </c:pt>
                <c:pt idx="1649">
                  <c:v>27.574722222222221</c:v>
                </c:pt>
                <c:pt idx="1650">
                  <c:v>27.59138888888889</c:v>
                </c:pt>
                <c:pt idx="1651">
                  <c:v>27.608333333333334</c:v>
                </c:pt>
                <c:pt idx="1652">
                  <c:v>27.625</c:v>
                </c:pt>
                <c:pt idx="1653">
                  <c:v>27.641666666666666</c:v>
                </c:pt>
                <c:pt idx="1654">
                  <c:v>27.65861111111111</c:v>
                </c:pt>
                <c:pt idx="1655">
                  <c:v>27.675277777777779</c:v>
                </c:pt>
                <c:pt idx="1656">
                  <c:v>27.691944444444445</c:v>
                </c:pt>
                <c:pt idx="1657">
                  <c:v>27.70888888888889</c:v>
                </c:pt>
                <c:pt idx="1658">
                  <c:v>27.725555555555555</c:v>
                </c:pt>
                <c:pt idx="1659">
                  <c:v>27.742222222222221</c:v>
                </c:pt>
                <c:pt idx="1660">
                  <c:v>27.759166666666665</c:v>
                </c:pt>
                <c:pt idx="1661">
                  <c:v>27.775833333333335</c:v>
                </c:pt>
                <c:pt idx="1662">
                  <c:v>27.7925</c:v>
                </c:pt>
                <c:pt idx="1663">
                  <c:v>27.809166666666666</c:v>
                </c:pt>
                <c:pt idx="1664">
                  <c:v>27.826111111111111</c:v>
                </c:pt>
                <c:pt idx="1665">
                  <c:v>27.842777777777776</c:v>
                </c:pt>
                <c:pt idx="1666">
                  <c:v>27.859444444444446</c:v>
                </c:pt>
                <c:pt idx="1667">
                  <c:v>27.87638888888889</c:v>
                </c:pt>
                <c:pt idx="1668">
                  <c:v>27.893055555555556</c:v>
                </c:pt>
                <c:pt idx="1669">
                  <c:v>27.909722222222221</c:v>
                </c:pt>
                <c:pt idx="1670">
                  <c:v>27.926666666666666</c:v>
                </c:pt>
                <c:pt idx="1671">
                  <c:v>27.943333333333332</c:v>
                </c:pt>
                <c:pt idx="1672">
                  <c:v>27.96</c:v>
                </c:pt>
                <c:pt idx="1673">
                  <c:v>27.976944444444445</c:v>
                </c:pt>
                <c:pt idx="1674">
                  <c:v>27.993611111111111</c:v>
                </c:pt>
                <c:pt idx="1675">
                  <c:v>28.010277777777777</c:v>
                </c:pt>
                <c:pt idx="1676">
                  <c:v>28.027222222222221</c:v>
                </c:pt>
                <c:pt idx="1677">
                  <c:v>28.04388888888889</c:v>
                </c:pt>
                <c:pt idx="1678">
                  <c:v>28.060555555555556</c:v>
                </c:pt>
                <c:pt idx="1679">
                  <c:v>28.077500000000001</c:v>
                </c:pt>
                <c:pt idx="1680">
                  <c:v>28.094166666666666</c:v>
                </c:pt>
                <c:pt idx="1681">
                  <c:v>28.110833333333332</c:v>
                </c:pt>
                <c:pt idx="1682">
                  <c:v>28.127777777777776</c:v>
                </c:pt>
                <c:pt idx="1683">
                  <c:v>28.144444444444446</c:v>
                </c:pt>
                <c:pt idx="1684">
                  <c:v>28.161111111111111</c:v>
                </c:pt>
                <c:pt idx="1685">
                  <c:v>28.178055555555556</c:v>
                </c:pt>
                <c:pt idx="1686">
                  <c:v>28.194722222222222</c:v>
                </c:pt>
                <c:pt idx="1687">
                  <c:v>28.211388888888887</c:v>
                </c:pt>
                <c:pt idx="1688">
                  <c:v>28.228333333333332</c:v>
                </c:pt>
                <c:pt idx="1689">
                  <c:v>28.245000000000001</c:v>
                </c:pt>
                <c:pt idx="1690">
                  <c:v>28.261666666666667</c:v>
                </c:pt>
                <c:pt idx="1691">
                  <c:v>28.278333333333332</c:v>
                </c:pt>
                <c:pt idx="1692">
                  <c:v>28.295277777777777</c:v>
                </c:pt>
                <c:pt idx="1693">
                  <c:v>28.311944444444446</c:v>
                </c:pt>
                <c:pt idx="1694">
                  <c:v>28.328611111111112</c:v>
                </c:pt>
                <c:pt idx="1695">
                  <c:v>28.345555555555556</c:v>
                </c:pt>
                <c:pt idx="1696">
                  <c:v>28.362222222222222</c:v>
                </c:pt>
                <c:pt idx="1697">
                  <c:v>28.378888888888888</c:v>
                </c:pt>
                <c:pt idx="1698">
                  <c:v>28.395833333333332</c:v>
                </c:pt>
                <c:pt idx="1699">
                  <c:v>28.412500000000001</c:v>
                </c:pt>
                <c:pt idx="1700">
                  <c:v>28.429166666666667</c:v>
                </c:pt>
                <c:pt idx="1701">
                  <c:v>28.446111111111112</c:v>
                </c:pt>
                <c:pt idx="1702">
                  <c:v>28.462777777777777</c:v>
                </c:pt>
                <c:pt idx="1703">
                  <c:v>28.479444444444443</c:v>
                </c:pt>
                <c:pt idx="1704">
                  <c:v>28.496388888888887</c:v>
                </c:pt>
                <c:pt idx="1705">
                  <c:v>28.513055555555557</c:v>
                </c:pt>
                <c:pt idx="1706">
                  <c:v>28.529722222222222</c:v>
                </c:pt>
                <c:pt idx="1707">
                  <c:v>28.546666666666667</c:v>
                </c:pt>
                <c:pt idx="1708">
                  <c:v>28.563333333333333</c:v>
                </c:pt>
                <c:pt idx="1709">
                  <c:v>28.58</c:v>
                </c:pt>
                <c:pt idx="1710">
                  <c:v>28.596944444444443</c:v>
                </c:pt>
                <c:pt idx="1711">
                  <c:v>28.613611111111112</c:v>
                </c:pt>
                <c:pt idx="1712">
                  <c:v>28.630277777777778</c:v>
                </c:pt>
                <c:pt idx="1713">
                  <c:v>28.647222222222222</c:v>
                </c:pt>
                <c:pt idx="1714">
                  <c:v>28.663888888888888</c:v>
                </c:pt>
                <c:pt idx="1715">
                  <c:v>28.680555555555557</c:v>
                </c:pt>
                <c:pt idx="1716">
                  <c:v>28.697500000000002</c:v>
                </c:pt>
                <c:pt idx="1717">
                  <c:v>28.714166666666667</c:v>
                </c:pt>
                <c:pt idx="1718">
                  <c:v>28.730833333333333</c:v>
                </c:pt>
                <c:pt idx="1719">
                  <c:v>28.747777777777777</c:v>
                </c:pt>
                <c:pt idx="1720">
                  <c:v>28.764444444444443</c:v>
                </c:pt>
                <c:pt idx="1721">
                  <c:v>28.781111111111112</c:v>
                </c:pt>
                <c:pt idx="1722">
                  <c:v>28.797777777777778</c:v>
                </c:pt>
                <c:pt idx="1723">
                  <c:v>28.814722222222223</c:v>
                </c:pt>
                <c:pt idx="1724">
                  <c:v>28.831388888888888</c:v>
                </c:pt>
                <c:pt idx="1725">
                  <c:v>28.848055555555554</c:v>
                </c:pt>
                <c:pt idx="1726">
                  <c:v>28.864999999999998</c:v>
                </c:pt>
                <c:pt idx="1727">
                  <c:v>28.881666666666668</c:v>
                </c:pt>
                <c:pt idx="1728">
                  <c:v>28.898333333333333</c:v>
                </c:pt>
                <c:pt idx="1729">
                  <c:v>28.915277777777778</c:v>
                </c:pt>
                <c:pt idx="1730">
                  <c:v>28.931944444444444</c:v>
                </c:pt>
                <c:pt idx="1731">
                  <c:v>28.948611111111113</c:v>
                </c:pt>
                <c:pt idx="1732">
                  <c:v>28.965555555555557</c:v>
                </c:pt>
                <c:pt idx="1733">
                  <c:v>28.982222222222223</c:v>
                </c:pt>
                <c:pt idx="1734">
                  <c:v>28.998888888888889</c:v>
                </c:pt>
                <c:pt idx="1735">
                  <c:v>29.015833333333333</c:v>
                </c:pt>
                <c:pt idx="1736">
                  <c:v>29.032499999999999</c:v>
                </c:pt>
                <c:pt idx="1737">
                  <c:v>29.049166666666668</c:v>
                </c:pt>
                <c:pt idx="1738">
                  <c:v>29.066111111111113</c:v>
                </c:pt>
                <c:pt idx="1739">
                  <c:v>29.082777777777778</c:v>
                </c:pt>
                <c:pt idx="1740">
                  <c:v>29.099444444444444</c:v>
                </c:pt>
                <c:pt idx="1741">
                  <c:v>29.116388888888888</c:v>
                </c:pt>
                <c:pt idx="1742">
                  <c:v>29.133055555555554</c:v>
                </c:pt>
                <c:pt idx="1743">
                  <c:v>29.149722222222223</c:v>
                </c:pt>
                <c:pt idx="1744">
                  <c:v>29.166666666666668</c:v>
                </c:pt>
                <c:pt idx="1745">
                  <c:v>29.183333333333334</c:v>
                </c:pt>
                <c:pt idx="1746">
                  <c:v>29.2</c:v>
                </c:pt>
                <c:pt idx="1747">
                  <c:v>29.216944444444444</c:v>
                </c:pt>
                <c:pt idx="1748">
                  <c:v>29.233611111111109</c:v>
                </c:pt>
                <c:pt idx="1749">
                  <c:v>29.250277777777779</c:v>
                </c:pt>
                <c:pt idx="1750">
                  <c:v>29.266944444444444</c:v>
                </c:pt>
                <c:pt idx="1751">
                  <c:v>29.283888888888889</c:v>
                </c:pt>
                <c:pt idx="1752">
                  <c:v>29.300555555555555</c:v>
                </c:pt>
                <c:pt idx="1753">
                  <c:v>29.317222222222224</c:v>
                </c:pt>
                <c:pt idx="1754">
                  <c:v>29.334166666666668</c:v>
                </c:pt>
                <c:pt idx="1755">
                  <c:v>29.350833333333334</c:v>
                </c:pt>
                <c:pt idx="1756">
                  <c:v>29.3675</c:v>
                </c:pt>
                <c:pt idx="1757">
                  <c:v>29.384444444444444</c:v>
                </c:pt>
                <c:pt idx="1758">
                  <c:v>29.40111111111111</c:v>
                </c:pt>
                <c:pt idx="1759">
                  <c:v>29.417777777777779</c:v>
                </c:pt>
                <c:pt idx="1760">
                  <c:v>29.434722222222224</c:v>
                </c:pt>
                <c:pt idx="1761">
                  <c:v>29.451388888888889</c:v>
                </c:pt>
                <c:pt idx="1762">
                  <c:v>29.468055555555555</c:v>
                </c:pt>
                <c:pt idx="1763">
                  <c:v>29.484999999999999</c:v>
                </c:pt>
                <c:pt idx="1764">
                  <c:v>29.501666666666665</c:v>
                </c:pt>
                <c:pt idx="1765">
                  <c:v>29.518333333333334</c:v>
                </c:pt>
                <c:pt idx="1766">
                  <c:v>29.535277777777779</c:v>
                </c:pt>
                <c:pt idx="1767">
                  <c:v>29.551944444444445</c:v>
                </c:pt>
                <c:pt idx="1768">
                  <c:v>29.56861111111111</c:v>
                </c:pt>
                <c:pt idx="1769">
                  <c:v>29.585277777777776</c:v>
                </c:pt>
                <c:pt idx="1770">
                  <c:v>29.602222222222224</c:v>
                </c:pt>
                <c:pt idx="1771">
                  <c:v>29.61888888888889</c:v>
                </c:pt>
                <c:pt idx="1772">
                  <c:v>29.635555555555555</c:v>
                </c:pt>
                <c:pt idx="1773">
                  <c:v>29.6525</c:v>
                </c:pt>
                <c:pt idx="1774">
                  <c:v>29.669166666666666</c:v>
                </c:pt>
                <c:pt idx="1775">
                  <c:v>29.685833333333335</c:v>
                </c:pt>
                <c:pt idx="1776">
                  <c:v>29.702777777777779</c:v>
                </c:pt>
                <c:pt idx="1777">
                  <c:v>29.719444444444445</c:v>
                </c:pt>
                <c:pt idx="1778">
                  <c:v>29.736111111111111</c:v>
                </c:pt>
                <c:pt idx="1779">
                  <c:v>29.753055555555555</c:v>
                </c:pt>
                <c:pt idx="1780">
                  <c:v>29.769722222222221</c:v>
                </c:pt>
                <c:pt idx="1781">
                  <c:v>29.78638888888889</c:v>
                </c:pt>
                <c:pt idx="1782">
                  <c:v>29.803333333333335</c:v>
                </c:pt>
                <c:pt idx="1783">
                  <c:v>29.82</c:v>
                </c:pt>
                <c:pt idx="1784">
                  <c:v>29.836666666666666</c:v>
                </c:pt>
                <c:pt idx="1785">
                  <c:v>29.85361111111111</c:v>
                </c:pt>
                <c:pt idx="1786">
                  <c:v>29.870277777777776</c:v>
                </c:pt>
                <c:pt idx="1787">
                  <c:v>29.886944444444445</c:v>
                </c:pt>
                <c:pt idx="1788">
                  <c:v>29.90388888888889</c:v>
                </c:pt>
                <c:pt idx="1789">
                  <c:v>29.920555555555556</c:v>
                </c:pt>
                <c:pt idx="1790">
                  <c:v>29.937222222222221</c:v>
                </c:pt>
                <c:pt idx="1791">
                  <c:v>29.954166666666666</c:v>
                </c:pt>
                <c:pt idx="1792">
                  <c:v>29.970833333333335</c:v>
                </c:pt>
                <c:pt idx="1793">
                  <c:v>29.987500000000001</c:v>
                </c:pt>
                <c:pt idx="1794">
                  <c:v>30.004444444444445</c:v>
                </c:pt>
                <c:pt idx="1795">
                  <c:v>30.021111111111111</c:v>
                </c:pt>
                <c:pt idx="1796">
                  <c:v>30.037777777777777</c:v>
                </c:pt>
                <c:pt idx="1797">
                  <c:v>30.054444444444446</c:v>
                </c:pt>
                <c:pt idx="1798">
                  <c:v>30.07138888888889</c:v>
                </c:pt>
                <c:pt idx="1799">
                  <c:v>30.088055555555556</c:v>
                </c:pt>
                <c:pt idx="1800">
                  <c:v>30.104722222222222</c:v>
                </c:pt>
                <c:pt idx="1801">
                  <c:v>30.121666666666666</c:v>
                </c:pt>
                <c:pt idx="1802">
                  <c:v>30.138333333333332</c:v>
                </c:pt>
                <c:pt idx="1803">
                  <c:v>30.155000000000001</c:v>
                </c:pt>
                <c:pt idx="1804">
                  <c:v>30.171944444444446</c:v>
                </c:pt>
                <c:pt idx="1805">
                  <c:v>30.188611111111111</c:v>
                </c:pt>
                <c:pt idx="1806">
                  <c:v>30.205277777777777</c:v>
                </c:pt>
                <c:pt idx="1807">
                  <c:v>30.222222222222221</c:v>
                </c:pt>
                <c:pt idx="1808">
                  <c:v>30.238888888888887</c:v>
                </c:pt>
                <c:pt idx="1809">
                  <c:v>30.255555555555556</c:v>
                </c:pt>
                <c:pt idx="1810">
                  <c:v>30.272222222222222</c:v>
                </c:pt>
                <c:pt idx="1811">
                  <c:v>30.289166666666667</c:v>
                </c:pt>
                <c:pt idx="1812">
                  <c:v>30.305833333333332</c:v>
                </c:pt>
                <c:pt idx="1813">
                  <c:v>30.322500000000002</c:v>
                </c:pt>
                <c:pt idx="1814">
                  <c:v>30.339444444444446</c:v>
                </c:pt>
                <c:pt idx="1815">
                  <c:v>30.356111111111112</c:v>
                </c:pt>
                <c:pt idx="1816">
                  <c:v>30.372777777777777</c:v>
                </c:pt>
                <c:pt idx="1817">
                  <c:v>30.389722222222222</c:v>
                </c:pt>
                <c:pt idx="1818">
                  <c:v>30.406388888888888</c:v>
                </c:pt>
                <c:pt idx="1819">
                  <c:v>30.423055555555557</c:v>
                </c:pt>
                <c:pt idx="1820">
                  <c:v>30.44</c:v>
                </c:pt>
                <c:pt idx="1821">
                  <c:v>30.456666666666667</c:v>
                </c:pt>
                <c:pt idx="1822">
                  <c:v>30.473333333333333</c:v>
                </c:pt>
                <c:pt idx="1823">
                  <c:v>30.490277777777777</c:v>
                </c:pt>
                <c:pt idx="1824">
                  <c:v>30.506944444444443</c:v>
                </c:pt>
                <c:pt idx="1825">
                  <c:v>30.523611111111112</c:v>
                </c:pt>
                <c:pt idx="1826">
                  <c:v>30.540555555555557</c:v>
                </c:pt>
                <c:pt idx="1827">
                  <c:v>30.557222222222222</c:v>
                </c:pt>
                <c:pt idx="1828">
                  <c:v>30.573888888888888</c:v>
                </c:pt>
                <c:pt idx="1829">
                  <c:v>30.590833333333332</c:v>
                </c:pt>
                <c:pt idx="1830">
                  <c:v>30.607500000000002</c:v>
                </c:pt>
                <c:pt idx="1831">
                  <c:v>30.624166666666667</c:v>
                </c:pt>
                <c:pt idx="1832">
                  <c:v>30.641111111111112</c:v>
                </c:pt>
                <c:pt idx="1833">
                  <c:v>30.657777777777778</c:v>
                </c:pt>
                <c:pt idx="1834">
                  <c:v>30.674444444444443</c:v>
                </c:pt>
                <c:pt idx="1835">
                  <c:v>30.691388888888888</c:v>
                </c:pt>
                <c:pt idx="1836">
                  <c:v>30.708055555555557</c:v>
                </c:pt>
                <c:pt idx="1837">
                  <c:v>30.724722222222223</c:v>
                </c:pt>
                <c:pt idx="1838">
                  <c:v>30.741666666666667</c:v>
                </c:pt>
                <c:pt idx="1839">
                  <c:v>30.758333333333333</c:v>
                </c:pt>
                <c:pt idx="1840">
                  <c:v>30.774999999999999</c:v>
                </c:pt>
                <c:pt idx="1841">
                  <c:v>30.791944444444443</c:v>
                </c:pt>
                <c:pt idx="1842">
                  <c:v>30.808611111111112</c:v>
                </c:pt>
                <c:pt idx="1843">
                  <c:v>30.825277777777778</c:v>
                </c:pt>
                <c:pt idx="1844">
                  <c:v>30.842222222222222</c:v>
                </c:pt>
                <c:pt idx="1845">
                  <c:v>30.858888888888888</c:v>
                </c:pt>
                <c:pt idx="1846">
                  <c:v>30.875555555555554</c:v>
                </c:pt>
                <c:pt idx="1847">
                  <c:v>30.892499999999998</c:v>
                </c:pt>
                <c:pt idx="1848">
                  <c:v>30.909166666666668</c:v>
                </c:pt>
                <c:pt idx="1849">
                  <c:v>30.925833333333333</c:v>
                </c:pt>
                <c:pt idx="1850">
                  <c:v>30.942777777777778</c:v>
                </c:pt>
                <c:pt idx="1851">
                  <c:v>30.959444444444443</c:v>
                </c:pt>
                <c:pt idx="1852">
                  <c:v>30.976111111111113</c:v>
                </c:pt>
                <c:pt idx="1853">
                  <c:v>30.992777777777778</c:v>
                </c:pt>
                <c:pt idx="1854">
                  <c:v>31.009722222222223</c:v>
                </c:pt>
                <c:pt idx="1855">
                  <c:v>31.026388888888889</c:v>
                </c:pt>
                <c:pt idx="1856">
                  <c:v>31.043055555555554</c:v>
                </c:pt>
                <c:pt idx="1857">
                  <c:v>31.06</c:v>
                </c:pt>
                <c:pt idx="1858">
                  <c:v>31.076666666666668</c:v>
                </c:pt>
                <c:pt idx="1859">
                  <c:v>31.093333333333334</c:v>
                </c:pt>
                <c:pt idx="1860">
                  <c:v>31.110277777777778</c:v>
                </c:pt>
                <c:pt idx="1861">
                  <c:v>31.126944444444444</c:v>
                </c:pt>
                <c:pt idx="1862">
                  <c:v>31.14361111111111</c:v>
                </c:pt>
                <c:pt idx="1863">
                  <c:v>31.160555555555554</c:v>
                </c:pt>
                <c:pt idx="1864">
                  <c:v>31.177222222222223</c:v>
                </c:pt>
                <c:pt idx="1865">
                  <c:v>31.193888888888889</c:v>
                </c:pt>
                <c:pt idx="1866">
                  <c:v>31.210833333333333</c:v>
                </c:pt>
                <c:pt idx="1867">
                  <c:v>31.227499999999999</c:v>
                </c:pt>
                <c:pt idx="1868">
                  <c:v>31.244166666666668</c:v>
                </c:pt>
                <c:pt idx="1869">
                  <c:v>31.261111111111113</c:v>
                </c:pt>
                <c:pt idx="1870">
                  <c:v>31.277777777777779</c:v>
                </c:pt>
                <c:pt idx="1871">
                  <c:v>31.294444444444444</c:v>
                </c:pt>
                <c:pt idx="1872">
                  <c:v>31.311388888888889</c:v>
                </c:pt>
                <c:pt idx="1873">
                  <c:v>31.328055555555554</c:v>
                </c:pt>
                <c:pt idx="1874">
                  <c:v>31.344722222222224</c:v>
                </c:pt>
                <c:pt idx="1875">
                  <c:v>31.361666666666668</c:v>
                </c:pt>
                <c:pt idx="1876">
                  <c:v>31.378333333333334</c:v>
                </c:pt>
                <c:pt idx="1877">
                  <c:v>31.395</c:v>
                </c:pt>
                <c:pt idx="1878">
                  <c:v>31.411944444444444</c:v>
                </c:pt>
                <c:pt idx="1879">
                  <c:v>31.42861111111111</c:v>
                </c:pt>
                <c:pt idx="1880">
                  <c:v>31.445277777777779</c:v>
                </c:pt>
                <c:pt idx="1881">
                  <c:v>31.462222222222223</c:v>
                </c:pt>
                <c:pt idx="1882">
                  <c:v>31.478888888888889</c:v>
                </c:pt>
                <c:pt idx="1883">
                  <c:v>31.495555555555555</c:v>
                </c:pt>
                <c:pt idx="1884">
                  <c:v>31.512499999999999</c:v>
                </c:pt>
                <c:pt idx="1885">
                  <c:v>31.529166666666665</c:v>
                </c:pt>
                <c:pt idx="1886">
                  <c:v>31.545833333333334</c:v>
                </c:pt>
                <c:pt idx="1887">
                  <c:v>31.562777777777779</c:v>
                </c:pt>
                <c:pt idx="1888">
                  <c:v>31.579444444444444</c:v>
                </c:pt>
                <c:pt idx="1889">
                  <c:v>31.59611111111111</c:v>
                </c:pt>
                <c:pt idx="1890">
                  <c:v>31.613055555555555</c:v>
                </c:pt>
                <c:pt idx="1891">
                  <c:v>31.629722222222224</c:v>
                </c:pt>
                <c:pt idx="1892">
                  <c:v>31.64638888888889</c:v>
                </c:pt>
                <c:pt idx="1893">
                  <c:v>31.663333333333334</c:v>
                </c:pt>
                <c:pt idx="1894">
                  <c:v>31.68</c:v>
                </c:pt>
                <c:pt idx="1895">
                  <c:v>31.696666666666665</c:v>
                </c:pt>
                <c:pt idx="1896">
                  <c:v>31.713333333333335</c:v>
                </c:pt>
                <c:pt idx="1897">
                  <c:v>31.730277777777779</c:v>
                </c:pt>
                <c:pt idx="1898">
                  <c:v>31.746944444444445</c:v>
                </c:pt>
                <c:pt idx="1899">
                  <c:v>31.763611111111111</c:v>
                </c:pt>
                <c:pt idx="1900">
                  <c:v>31.780555555555555</c:v>
                </c:pt>
                <c:pt idx="1901">
                  <c:v>31.797222222222221</c:v>
                </c:pt>
                <c:pt idx="1902">
                  <c:v>31.81388888888889</c:v>
                </c:pt>
                <c:pt idx="1903">
                  <c:v>31.830833333333334</c:v>
                </c:pt>
                <c:pt idx="1904">
                  <c:v>31.8475</c:v>
                </c:pt>
                <c:pt idx="1905">
                  <c:v>31.864166666666666</c:v>
                </c:pt>
                <c:pt idx="1906">
                  <c:v>31.88111111111111</c:v>
                </c:pt>
                <c:pt idx="1907">
                  <c:v>31.897777777777776</c:v>
                </c:pt>
                <c:pt idx="1908">
                  <c:v>31.914444444444445</c:v>
                </c:pt>
                <c:pt idx="1909">
                  <c:v>31.93138888888889</c:v>
                </c:pt>
                <c:pt idx="1910">
                  <c:v>31.948055555555555</c:v>
                </c:pt>
                <c:pt idx="1911">
                  <c:v>31.964722222222221</c:v>
                </c:pt>
                <c:pt idx="1912">
                  <c:v>31.981666666666666</c:v>
                </c:pt>
                <c:pt idx="1913">
                  <c:v>31.998333333333335</c:v>
                </c:pt>
                <c:pt idx="1914">
                  <c:v>32.015000000000001</c:v>
                </c:pt>
                <c:pt idx="1915">
                  <c:v>32.031944444444441</c:v>
                </c:pt>
                <c:pt idx="1916">
                  <c:v>32.048611111111114</c:v>
                </c:pt>
                <c:pt idx="1917">
                  <c:v>32.06527777777778</c:v>
                </c:pt>
                <c:pt idx="1918">
                  <c:v>32.081944444444446</c:v>
                </c:pt>
                <c:pt idx="1919">
                  <c:v>32.098888888888887</c:v>
                </c:pt>
                <c:pt idx="1920">
                  <c:v>32.115555555555552</c:v>
                </c:pt>
                <c:pt idx="1921">
                  <c:v>32.132222222222225</c:v>
                </c:pt>
                <c:pt idx="1922">
                  <c:v>32.149166666666666</c:v>
                </c:pt>
                <c:pt idx="1923">
                  <c:v>32.165833333333332</c:v>
                </c:pt>
                <c:pt idx="1924">
                  <c:v>32.182499999999997</c:v>
                </c:pt>
                <c:pt idx="1925">
                  <c:v>32.199444444444445</c:v>
                </c:pt>
                <c:pt idx="1926">
                  <c:v>32.216111111111111</c:v>
                </c:pt>
                <c:pt idx="1927">
                  <c:v>32.232777777777777</c:v>
                </c:pt>
                <c:pt idx="1928">
                  <c:v>32.249722222222225</c:v>
                </c:pt>
                <c:pt idx="1929">
                  <c:v>32.266388888888891</c:v>
                </c:pt>
                <c:pt idx="1930">
                  <c:v>32.283055555555556</c:v>
                </c:pt>
                <c:pt idx="1931">
                  <c:v>32.299999999999997</c:v>
                </c:pt>
                <c:pt idx="1932">
                  <c:v>32.31666666666667</c:v>
                </c:pt>
                <c:pt idx="1933">
                  <c:v>32.333333333333336</c:v>
                </c:pt>
                <c:pt idx="1934">
                  <c:v>32.350277777777777</c:v>
                </c:pt>
                <c:pt idx="1935">
                  <c:v>32.366944444444442</c:v>
                </c:pt>
                <c:pt idx="1936">
                  <c:v>32.383611111111108</c:v>
                </c:pt>
                <c:pt idx="1937">
                  <c:v>32.400555555555556</c:v>
                </c:pt>
                <c:pt idx="1938">
                  <c:v>32.417222222222222</c:v>
                </c:pt>
                <c:pt idx="1939">
                  <c:v>32.433888888888887</c:v>
                </c:pt>
                <c:pt idx="1940">
                  <c:v>32.450833333333335</c:v>
                </c:pt>
                <c:pt idx="1941">
                  <c:v>32.467500000000001</c:v>
                </c:pt>
                <c:pt idx="1942">
                  <c:v>32.484166666666667</c:v>
                </c:pt>
                <c:pt idx="1943">
                  <c:v>32.501111111111108</c:v>
                </c:pt>
                <c:pt idx="1944">
                  <c:v>32.517777777777781</c:v>
                </c:pt>
                <c:pt idx="1945">
                  <c:v>32.534444444444446</c:v>
                </c:pt>
                <c:pt idx="1946">
                  <c:v>32.551388888888887</c:v>
                </c:pt>
                <c:pt idx="1947">
                  <c:v>32.568055555555553</c:v>
                </c:pt>
                <c:pt idx="1948">
                  <c:v>32.584722222222226</c:v>
                </c:pt>
                <c:pt idx="1949">
                  <c:v>32.601666666666667</c:v>
                </c:pt>
                <c:pt idx="1950">
                  <c:v>32.618333333333332</c:v>
                </c:pt>
                <c:pt idx="1951">
                  <c:v>32.634999999999998</c:v>
                </c:pt>
                <c:pt idx="1952">
                  <c:v>32.651944444444446</c:v>
                </c:pt>
                <c:pt idx="1953">
                  <c:v>32.668611111111112</c:v>
                </c:pt>
                <c:pt idx="1954">
                  <c:v>32.685277777777777</c:v>
                </c:pt>
                <c:pt idx="1955">
                  <c:v>32.702222222222225</c:v>
                </c:pt>
                <c:pt idx="1956">
                  <c:v>32.718888888888891</c:v>
                </c:pt>
                <c:pt idx="1957">
                  <c:v>32.735555555555557</c:v>
                </c:pt>
                <c:pt idx="1958">
                  <c:v>32.752499999999998</c:v>
                </c:pt>
                <c:pt idx="1959">
                  <c:v>32.769166666666663</c:v>
                </c:pt>
                <c:pt idx="1960">
                  <c:v>32.785833333333336</c:v>
                </c:pt>
                <c:pt idx="1961">
                  <c:v>32.802500000000002</c:v>
                </c:pt>
                <c:pt idx="1962">
                  <c:v>32.819444444444443</c:v>
                </c:pt>
                <c:pt idx="1963">
                  <c:v>32.836111111111109</c:v>
                </c:pt>
                <c:pt idx="1964">
                  <c:v>32.852777777777774</c:v>
                </c:pt>
                <c:pt idx="1965">
                  <c:v>32.869722222222222</c:v>
                </c:pt>
                <c:pt idx="1966">
                  <c:v>32.886388888888888</c:v>
                </c:pt>
                <c:pt idx="1967">
                  <c:v>32.903055555555554</c:v>
                </c:pt>
                <c:pt idx="1968">
                  <c:v>32.92</c:v>
                </c:pt>
                <c:pt idx="1969">
                  <c:v>32.936666666666667</c:v>
                </c:pt>
                <c:pt idx="1970">
                  <c:v>32.953333333333333</c:v>
                </c:pt>
                <c:pt idx="1971">
                  <c:v>32.970277777777781</c:v>
                </c:pt>
                <c:pt idx="1972">
                  <c:v>32.986944444444447</c:v>
                </c:pt>
                <c:pt idx="1973">
                  <c:v>33.003611111111113</c:v>
                </c:pt>
                <c:pt idx="1974">
                  <c:v>33.020555555555553</c:v>
                </c:pt>
                <c:pt idx="1975">
                  <c:v>33.037222222222219</c:v>
                </c:pt>
                <c:pt idx="1976">
                  <c:v>33.053888888888892</c:v>
                </c:pt>
                <c:pt idx="1977">
                  <c:v>33.070833333333333</c:v>
                </c:pt>
                <c:pt idx="1978">
                  <c:v>33.087499999999999</c:v>
                </c:pt>
                <c:pt idx="1979">
                  <c:v>33.104166666666664</c:v>
                </c:pt>
                <c:pt idx="1980">
                  <c:v>33.121111111111112</c:v>
                </c:pt>
                <c:pt idx="1981">
                  <c:v>33.137777777777778</c:v>
                </c:pt>
                <c:pt idx="1982">
                  <c:v>33.154444444444444</c:v>
                </c:pt>
                <c:pt idx="1983">
                  <c:v>33.171388888888892</c:v>
                </c:pt>
                <c:pt idx="1984">
                  <c:v>33.188055555555557</c:v>
                </c:pt>
                <c:pt idx="1985">
                  <c:v>33.204722222222223</c:v>
                </c:pt>
                <c:pt idx="1986">
                  <c:v>33.221388888888889</c:v>
                </c:pt>
                <c:pt idx="1987">
                  <c:v>33.238333333333337</c:v>
                </c:pt>
                <c:pt idx="1988">
                  <c:v>33.255000000000003</c:v>
                </c:pt>
                <c:pt idx="1989">
                  <c:v>33.271666666666668</c:v>
                </c:pt>
                <c:pt idx="1990">
                  <c:v>33.288611111111109</c:v>
                </c:pt>
                <c:pt idx="1991">
                  <c:v>33.305277777777775</c:v>
                </c:pt>
                <c:pt idx="1992">
                  <c:v>33.321944444444448</c:v>
                </c:pt>
                <c:pt idx="1993">
                  <c:v>33.338888888888889</c:v>
                </c:pt>
                <c:pt idx="1994">
                  <c:v>33.355555555555554</c:v>
                </c:pt>
                <c:pt idx="1995">
                  <c:v>33.37222222222222</c:v>
                </c:pt>
                <c:pt idx="1996">
                  <c:v>33.389166666666668</c:v>
                </c:pt>
                <c:pt idx="1997">
                  <c:v>33.405833333333334</c:v>
                </c:pt>
                <c:pt idx="1998">
                  <c:v>33.422499999999999</c:v>
                </c:pt>
                <c:pt idx="1999">
                  <c:v>33.439444444444447</c:v>
                </c:pt>
                <c:pt idx="2000">
                  <c:v>33.456111111111113</c:v>
                </c:pt>
                <c:pt idx="2001">
                  <c:v>33.472777777777779</c:v>
                </c:pt>
                <c:pt idx="2002">
                  <c:v>33.48972222222222</c:v>
                </c:pt>
                <c:pt idx="2003">
                  <c:v>33.506388888888885</c:v>
                </c:pt>
                <c:pt idx="2004">
                  <c:v>33.523055555555558</c:v>
                </c:pt>
                <c:pt idx="2005">
                  <c:v>33.540277777777774</c:v>
                </c:pt>
                <c:pt idx="2006">
                  <c:v>33.556944444444447</c:v>
                </c:pt>
                <c:pt idx="2007">
                  <c:v>33.573611111111113</c:v>
                </c:pt>
                <c:pt idx="2008">
                  <c:v>33.590555555555554</c:v>
                </c:pt>
                <c:pt idx="2009">
                  <c:v>33.607222222222219</c:v>
                </c:pt>
                <c:pt idx="2010">
                  <c:v>33.623888888888892</c:v>
                </c:pt>
                <c:pt idx="2011">
                  <c:v>33.640833333333333</c:v>
                </c:pt>
                <c:pt idx="2012">
                  <c:v>33.657499999999999</c:v>
                </c:pt>
                <c:pt idx="2013">
                  <c:v>33.674166666666665</c:v>
                </c:pt>
                <c:pt idx="2014">
                  <c:v>33.691111111111113</c:v>
                </c:pt>
                <c:pt idx="2015">
                  <c:v>33.707777777777778</c:v>
                </c:pt>
                <c:pt idx="2016">
                  <c:v>33.724444444444444</c:v>
                </c:pt>
                <c:pt idx="2017">
                  <c:v>33.74111111111111</c:v>
                </c:pt>
                <c:pt idx="2018">
                  <c:v>33.758055555555558</c:v>
                </c:pt>
                <c:pt idx="2019">
                  <c:v>33.774722222222223</c:v>
                </c:pt>
                <c:pt idx="2020">
                  <c:v>33.791388888888889</c:v>
                </c:pt>
                <c:pt idx="2021">
                  <c:v>33.80833333333333</c:v>
                </c:pt>
                <c:pt idx="2022">
                  <c:v>33.825000000000003</c:v>
                </c:pt>
                <c:pt idx="2023">
                  <c:v>33.841666666666669</c:v>
                </c:pt>
                <c:pt idx="2024">
                  <c:v>33.858611111111109</c:v>
                </c:pt>
                <c:pt idx="2025">
                  <c:v>33.875277777777775</c:v>
                </c:pt>
                <c:pt idx="2026">
                  <c:v>33.891944444444448</c:v>
                </c:pt>
                <c:pt idx="2027">
                  <c:v>33.908888888888889</c:v>
                </c:pt>
                <c:pt idx="2028">
                  <c:v>33.925555555555555</c:v>
                </c:pt>
                <c:pt idx="2029">
                  <c:v>33.94222222222222</c:v>
                </c:pt>
                <c:pt idx="2030">
                  <c:v>33.959166666666668</c:v>
                </c:pt>
                <c:pt idx="2031">
                  <c:v>33.975833333333334</c:v>
                </c:pt>
                <c:pt idx="2032">
                  <c:v>33.9925</c:v>
                </c:pt>
                <c:pt idx="2033">
                  <c:v>34.009444444444448</c:v>
                </c:pt>
                <c:pt idx="2034">
                  <c:v>34.026111111111113</c:v>
                </c:pt>
                <c:pt idx="2035">
                  <c:v>34.042777777777779</c:v>
                </c:pt>
                <c:pt idx="2036">
                  <c:v>34.05972222222222</c:v>
                </c:pt>
                <c:pt idx="2037">
                  <c:v>34.076388888888886</c:v>
                </c:pt>
                <c:pt idx="2038">
                  <c:v>34.093055555555559</c:v>
                </c:pt>
                <c:pt idx="2039">
                  <c:v>34.11</c:v>
                </c:pt>
                <c:pt idx="2040">
                  <c:v>34.126666666666665</c:v>
                </c:pt>
                <c:pt idx="2041">
                  <c:v>34.143333333333331</c:v>
                </c:pt>
                <c:pt idx="2042">
                  <c:v>34.160277777777779</c:v>
                </c:pt>
                <c:pt idx="2043">
                  <c:v>34.176944444444445</c:v>
                </c:pt>
                <c:pt idx="2044">
                  <c:v>34.19361111111111</c:v>
                </c:pt>
                <c:pt idx="2045">
                  <c:v>34.210277777777776</c:v>
                </c:pt>
                <c:pt idx="2046">
                  <c:v>34.227222222222224</c:v>
                </c:pt>
                <c:pt idx="2047">
                  <c:v>34.24388888888889</c:v>
                </c:pt>
                <c:pt idx="2048">
                  <c:v>34.260555555555555</c:v>
                </c:pt>
                <c:pt idx="2049">
                  <c:v>34.277500000000003</c:v>
                </c:pt>
                <c:pt idx="2050">
                  <c:v>34.294166666666669</c:v>
                </c:pt>
                <c:pt idx="2051">
                  <c:v>34.310833333333335</c:v>
                </c:pt>
                <c:pt idx="2052">
                  <c:v>34.327777777777776</c:v>
                </c:pt>
                <c:pt idx="2053">
                  <c:v>34.344444444444441</c:v>
                </c:pt>
                <c:pt idx="2054">
                  <c:v>34.361111111111114</c:v>
                </c:pt>
                <c:pt idx="2055">
                  <c:v>34.378055555555555</c:v>
                </c:pt>
                <c:pt idx="2056">
                  <c:v>34.394722222222221</c:v>
                </c:pt>
                <c:pt idx="2057">
                  <c:v>34.411388888888887</c:v>
                </c:pt>
                <c:pt idx="2058">
                  <c:v>34.428333333333335</c:v>
                </c:pt>
                <c:pt idx="2059">
                  <c:v>34.445</c:v>
                </c:pt>
                <c:pt idx="2060">
                  <c:v>34.461666666666666</c:v>
                </c:pt>
                <c:pt idx="2061">
                  <c:v>34.478611111111114</c:v>
                </c:pt>
                <c:pt idx="2062">
                  <c:v>34.49527777777778</c:v>
                </c:pt>
                <c:pt idx="2063">
                  <c:v>34.511944444444445</c:v>
                </c:pt>
                <c:pt idx="2064">
                  <c:v>34.528888888888886</c:v>
                </c:pt>
                <c:pt idx="2065">
                  <c:v>34.545555555555552</c:v>
                </c:pt>
                <c:pt idx="2066">
                  <c:v>34.562222222222225</c:v>
                </c:pt>
                <c:pt idx="2067">
                  <c:v>34.579166666666666</c:v>
                </c:pt>
                <c:pt idx="2068">
                  <c:v>34.595833333333331</c:v>
                </c:pt>
                <c:pt idx="2069">
                  <c:v>34.612499999999997</c:v>
                </c:pt>
                <c:pt idx="2070">
                  <c:v>34.629444444444445</c:v>
                </c:pt>
                <c:pt idx="2071">
                  <c:v>34.646111111111111</c:v>
                </c:pt>
                <c:pt idx="2072">
                  <c:v>34.662777777777777</c:v>
                </c:pt>
                <c:pt idx="2073">
                  <c:v>34.679722222222225</c:v>
                </c:pt>
                <c:pt idx="2074">
                  <c:v>34.69638888888889</c:v>
                </c:pt>
                <c:pt idx="2075">
                  <c:v>34.713055555555556</c:v>
                </c:pt>
                <c:pt idx="2076">
                  <c:v>34.729999999999997</c:v>
                </c:pt>
                <c:pt idx="2077">
                  <c:v>34.74666666666667</c:v>
                </c:pt>
                <c:pt idx="2078">
                  <c:v>34.763333333333335</c:v>
                </c:pt>
                <c:pt idx="2079">
                  <c:v>34.780277777777776</c:v>
                </c:pt>
                <c:pt idx="2080">
                  <c:v>34.796944444444442</c:v>
                </c:pt>
                <c:pt idx="2081">
                  <c:v>34.813611111111108</c:v>
                </c:pt>
                <c:pt idx="2082">
                  <c:v>34.830555555555556</c:v>
                </c:pt>
                <c:pt idx="2083">
                  <c:v>34.847222222222221</c:v>
                </c:pt>
                <c:pt idx="2084">
                  <c:v>34.863888888888887</c:v>
                </c:pt>
                <c:pt idx="2085">
                  <c:v>34.880833333333335</c:v>
                </c:pt>
                <c:pt idx="2086">
                  <c:v>34.897500000000001</c:v>
                </c:pt>
                <c:pt idx="2087">
                  <c:v>34.914166666666667</c:v>
                </c:pt>
                <c:pt idx="2088">
                  <c:v>34.930833333333332</c:v>
                </c:pt>
                <c:pt idx="2089">
                  <c:v>34.94777777777778</c:v>
                </c:pt>
                <c:pt idx="2090">
                  <c:v>34.964444444444446</c:v>
                </c:pt>
                <c:pt idx="2091">
                  <c:v>34.981111111111112</c:v>
                </c:pt>
                <c:pt idx="2092">
                  <c:v>34.998055555555553</c:v>
                </c:pt>
                <c:pt idx="2093">
                  <c:v>35.014722222222225</c:v>
                </c:pt>
                <c:pt idx="2094">
                  <c:v>35.031388888888891</c:v>
                </c:pt>
                <c:pt idx="2095">
                  <c:v>35.048333333333332</c:v>
                </c:pt>
                <c:pt idx="2096">
                  <c:v>35.064999999999998</c:v>
                </c:pt>
                <c:pt idx="2097">
                  <c:v>35.081666666666663</c:v>
                </c:pt>
                <c:pt idx="2098">
                  <c:v>35.098611111111111</c:v>
                </c:pt>
                <c:pt idx="2099">
                  <c:v>35.115277777777777</c:v>
                </c:pt>
                <c:pt idx="2100">
                  <c:v>35.131944444444443</c:v>
                </c:pt>
                <c:pt idx="2101">
                  <c:v>35.148888888888891</c:v>
                </c:pt>
                <c:pt idx="2102">
                  <c:v>35.165555555555557</c:v>
                </c:pt>
                <c:pt idx="2103">
                  <c:v>35.182222222222222</c:v>
                </c:pt>
                <c:pt idx="2104">
                  <c:v>35.199166666666663</c:v>
                </c:pt>
                <c:pt idx="2105">
                  <c:v>35.215833333333336</c:v>
                </c:pt>
                <c:pt idx="2106">
                  <c:v>35.232500000000002</c:v>
                </c:pt>
                <c:pt idx="2107">
                  <c:v>35.249444444444443</c:v>
                </c:pt>
                <c:pt idx="2108">
                  <c:v>35.266111111111108</c:v>
                </c:pt>
                <c:pt idx="2109">
                  <c:v>35.282777777777781</c:v>
                </c:pt>
                <c:pt idx="2110">
                  <c:v>35.299722222222222</c:v>
                </c:pt>
                <c:pt idx="2111">
                  <c:v>35.316388888888888</c:v>
                </c:pt>
                <c:pt idx="2112">
                  <c:v>35.333055555555553</c:v>
                </c:pt>
                <c:pt idx="2113">
                  <c:v>35.35</c:v>
                </c:pt>
                <c:pt idx="2114">
                  <c:v>35.366666666666667</c:v>
                </c:pt>
                <c:pt idx="2115">
                  <c:v>35.383333333333333</c:v>
                </c:pt>
                <c:pt idx="2116">
                  <c:v>35.4</c:v>
                </c:pt>
                <c:pt idx="2117">
                  <c:v>35.416944444444447</c:v>
                </c:pt>
                <c:pt idx="2118">
                  <c:v>35.433611111111112</c:v>
                </c:pt>
                <c:pt idx="2119">
                  <c:v>35.450277777777778</c:v>
                </c:pt>
                <c:pt idx="2120">
                  <c:v>35.467222222222219</c:v>
                </c:pt>
                <c:pt idx="2121">
                  <c:v>35.483888888888892</c:v>
                </c:pt>
                <c:pt idx="2122">
                  <c:v>35.500555555555557</c:v>
                </c:pt>
                <c:pt idx="2123">
                  <c:v>35.517499999999998</c:v>
                </c:pt>
                <c:pt idx="2124">
                  <c:v>35.534166666666664</c:v>
                </c:pt>
                <c:pt idx="2125">
                  <c:v>35.550833333333337</c:v>
                </c:pt>
                <c:pt idx="2126">
                  <c:v>35.567777777777778</c:v>
                </c:pt>
                <c:pt idx="2127">
                  <c:v>35.584444444444443</c:v>
                </c:pt>
                <c:pt idx="2128">
                  <c:v>35.601111111111109</c:v>
                </c:pt>
                <c:pt idx="2129">
                  <c:v>35.618055555555557</c:v>
                </c:pt>
                <c:pt idx="2130">
                  <c:v>35.634722222222223</c:v>
                </c:pt>
                <c:pt idx="2131">
                  <c:v>35.651388888888889</c:v>
                </c:pt>
                <c:pt idx="2132">
                  <c:v>35.668055555555554</c:v>
                </c:pt>
                <c:pt idx="2133">
                  <c:v>35.685000000000002</c:v>
                </c:pt>
                <c:pt idx="2134">
                  <c:v>35.701666666666668</c:v>
                </c:pt>
                <c:pt idx="2135">
                  <c:v>35.718333333333334</c:v>
                </c:pt>
                <c:pt idx="2136">
                  <c:v>35.735277777777775</c:v>
                </c:pt>
                <c:pt idx="2137">
                  <c:v>35.751944444444447</c:v>
                </c:pt>
                <c:pt idx="2138">
                  <c:v>35.768611111111113</c:v>
                </c:pt>
                <c:pt idx="2139">
                  <c:v>35.785555555555554</c:v>
                </c:pt>
                <c:pt idx="2140">
                  <c:v>35.80222222222222</c:v>
                </c:pt>
                <c:pt idx="2141">
                  <c:v>35.818888888888885</c:v>
                </c:pt>
                <c:pt idx="2142">
                  <c:v>35.835833333333333</c:v>
                </c:pt>
                <c:pt idx="2143">
                  <c:v>35.852499999999999</c:v>
                </c:pt>
                <c:pt idx="2144">
                  <c:v>35.869166666666665</c:v>
                </c:pt>
                <c:pt idx="2145">
                  <c:v>35.886111111111113</c:v>
                </c:pt>
                <c:pt idx="2146">
                  <c:v>35.902777777777779</c:v>
                </c:pt>
                <c:pt idx="2147">
                  <c:v>35.919444444444444</c:v>
                </c:pt>
                <c:pt idx="2148">
                  <c:v>35.936388888888892</c:v>
                </c:pt>
                <c:pt idx="2149">
                  <c:v>35.953055555555558</c:v>
                </c:pt>
                <c:pt idx="2150">
                  <c:v>35.969722222222224</c:v>
                </c:pt>
                <c:pt idx="2151">
                  <c:v>35.986666666666665</c:v>
                </c:pt>
                <c:pt idx="2152">
                  <c:v>36.00333333333333</c:v>
                </c:pt>
                <c:pt idx="2153">
                  <c:v>36.020000000000003</c:v>
                </c:pt>
                <c:pt idx="2154">
                  <c:v>36.036944444444444</c:v>
                </c:pt>
                <c:pt idx="2155">
                  <c:v>36.05361111111111</c:v>
                </c:pt>
                <c:pt idx="2156">
                  <c:v>36.070277777777775</c:v>
                </c:pt>
                <c:pt idx="2157">
                  <c:v>36.087222222222223</c:v>
                </c:pt>
                <c:pt idx="2158">
                  <c:v>36.103888888888889</c:v>
                </c:pt>
                <c:pt idx="2159">
                  <c:v>36.120555555555555</c:v>
                </c:pt>
                <c:pt idx="2160">
                  <c:v>36.137500000000003</c:v>
                </c:pt>
                <c:pt idx="2161">
                  <c:v>36.154166666666669</c:v>
                </c:pt>
                <c:pt idx="2162">
                  <c:v>36.170833333333334</c:v>
                </c:pt>
                <c:pt idx="2163">
                  <c:v>36.187777777777775</c:v>
                </c:pt>
                <c:pt idx="2164">
                  <c:v>36.204444444444448</c:v>
                </c:pt>
                <c:pt idx="2165">
                  <c:v>36.221111111111114</c:v>
                </c:pt>
                <c:pt idx="2166">
                  <c:v>36.238055555555555</c:v>
                </c:pt>
                <c:pt idx="2167">
                  <c:v>36.25472222222222</c:v>
                </c:pt>
                <c:pt idx="2168">
                  <c:v>36.271388888888886</c:v>
                </c:pt>
                <c:pt idx="2169">
                  <c:v>36.288333333333334</c:v>
                </c:pt>
                <c:pt idx="2170">
                  <c:v>36.305</c:v>
                </c:pt>
                <c:pt idx="2171">
                  <c:v>36.321666666666665</c:v>
                </c:pt>
                <c:pt idx="2172">
                  <c:v>36.338611111111113</c:v>
                </c:pt>
                <c:pt idx="2173">
                  <c:v>36.355277777777779</c:v>
                </c:pt>
                <c:pt idx="2174">
                  <c:v>36.371944444444445</c:v>
                </c:pt>
                <c:pt idx="2175">
                  <c:v>36.388611111111111</c:v>
                </c:pt>
                <c:pt idx="2176">
                  <c:v>36.405555555555559</c:v>
                </c:pt>
                <c:pt idx="2177">
                  <c:v>36.422222222222224</c:v>
                </c:pt>
                <c:pt idx="2178">
                  <c:v>36.43888888888889</c:v>
                </c:pt>
                <c:pt idx="2179">
                  <c:v>36.455833333333331</c:v>
                </c:pt>
                <c:pt idx="2180">
                  <c:v>36.472499999999997</c:v>
                </c:pt>
                <c:pt idx="2181">
                  <c:v>36.489166666666669</c:v>
                </c:pt>
                <c:pt idx="2182">
                  <c:v>36.50611111111111</c:v>
                </c:pt>
                <c:pt idx="2183">
                  <c:v>36.522777777777776</c:v>
                </c:pt>
                <c:pt idx="2184">
                  <c:v>36.539444444444442</c:v>
                </c:pt>
                <c:pt idx="2185">
                  <c:v>36.55638888888889</c:v>
                </c:pt>
                <c:pt idx="2186">
                  <c:v>36.573055555555555</c:v>
                </c:pt>
                <c:pt idx="2187">
                  <c:v>36.589722222222221</c:v>
                </c:pt>
                <c:pt idx="2188">
                  <c:v>36.606666666666669</c:v>
                </c:pt>
                <c:pt idx="2189">
                  <c:v>36.623333333333335</c:v>
                </c:pt>
                <c:pt idx="2190">
                  <c:v>36.64</c:v>
                </c:pt>
                <c:pt idx="2191">
                  <c:v>36.656944444444441</c:v>
                </c:pt>
                <c:pt idx="2192">
                  <c:v>36.673611111111114</c:v>
                </c:pt>
                <c:pt idx="2193">
                  <c:v>36.69027777777778</c:v>
                </c:pt>
                <c:pt idx="2194">
                  <c:v>36.707222222222221</c:v>
                </c:pt>
                <c:pt idx="2195">
                  <c:v>36.723888888888887</c:v>
                </c:pt>
                <c:pt idx="2196">
                  <c:v>36.740555555555552</c:v>
                </c:pt>
                <c:pt idx="2197">
                  <c:v>36.7575</c:v>
                </c:pt>
                <c:pt idx="2198">
                  <c:v>36.774166666666666</c:v>
                </c:pt>
                <c:pt idx="2199">
                  <c:v>36.790833333333332</c:v>
                </c:pt>
                <c:pt idx="2200">
                  <c:v>36.807499999999997</c:v>
                </c:pt>
                <c:pt idx="2201">
                  <c:v>36.824444444444445</c:v>
                </c:pt>
                <c:pt idx="2202">
                  <c:v>36.841111111111111</c:v>
                </c:pt>
                <c:pt idx="2203">
                  <c:v>36.857777777777777</c:v>
                </c:pt>
                <c:pt idx="2204">
                  <c:v>36.874722222222225</c:v>
                </c:pt>
                <c:pt idx="2205">
                  <c:v>36.891388888888891</c:v>
                </c:pt>
                <c:pt idx="2206">
                  <c:v>36.908055555555556</c:v>
                </c:pt>
                <c:pt idx="2207">
                  <c:v>36.924999999999997</c:v>
                </c:pt>
                <c:pt idx="2208">
                  <c:v>36.94166666666667</c:v>
                </c:pt>
                <c:pt idx="2209">
                  <c:v>36.958333333333336</c:v>
                </c:pt>
                <c:pt idx="2210">
                  <c:v>36.975277777777777</c:v>
                </c:pt>
                <c:pt idx="2211">
                  <c:v>36.991944444444442</c:v>
                </c:pt>
                <c:pt idx="2212">
                  <c:v>37.008611111111108</c:v>
                </c:pt>
                <c:pt idx="2213">
                  <c:v>37.025555555555556</c:v>
                </c:pt>
                <c:pt idx="2214">
                  <c:v>37.042222222222222</c:v>
                </c:pt>
                <c:pt idx="2215">
                  <c:v>37.058888888888887</c:v>
                </c:pt>
                <c:pt idx="2216">
                  <c:v>37.075833333333335</c:v>
                </c:pt>
                <c:pt idx="2217">
                  <c:v>37.092500000000001</c:v>
                </c:pt>
                <c:pt idx="2218">
                  <c:v>37.109166666666667</c:v>
                </c:pt>
                <c:pt idx="2219">
                  <c:v>37.125833333333333</c:v>
                </c:pt>
                <c:pt idx="2220">
                  <c:v>37.142777777777781</c:v>
                </c:pt>
                <c:pt idx="2221">
                  <c:v>37.159444444444446</c:v>
                </c:pt>
                <c:pt idx="2222">
                  <c:v>37.176111111111112</c:v>
                </c:pt>
                <c:pt idx="2223">
                  <c:v>37.193055555555553</c:v>
                </c:pt>
                <c:pt idx="2224">
                  <c:v>37.209722222222226</c:v>
                </c:pt>
                <c:pt idx="2225">
                  <c:v>37.226388888888891</c:v>
                </c:pt>
                <c:pt idx="2226">
                  <c:v>37.243333333333332</c:v>
                </c:pt>
                <c:pt idx="2227">
                  <c:v>37.26</c:v>
                </c:pt>
                <c:pt idx="2228">
                  <c:v>37.276666666666664</c:v>
                </c:pt>
                <c:pt idx="2229">
                  <c:v>37.293611111111112</c:v>
                </c:pt>
                <c:pt idx="2230">
                  <c:v>37.310277777777777</c:v>
                </c:pt>
                <c:pt idx="2231">
                  <c:v>37.326944444444443</c:v>
                </c:pt>
                <c:pt idx="2232">
                  <c:v>37.343888888888891</c:v>
                </c:pt>
                <c:pt idx="2233">
                  <c:v>37.360555555555557</c:v>
                </c:pt>
                <c:pt idx="2234">
                  <c:v>37.377222222222223</c:v>
                </c:pt>
                <c:pt idx="2235">
                  <c:v>37.394166666666663</c:v>
                </c:pt>
                <c:pt idx="2236">
                  <c:v>37.410833333333336</c:v>
                </c:pt>
                <c:pt idx="2237">
                  <c:v>37.427500000000002</c:v>
                </c:pt>
                <c:pt idx="2238">
                  <c:v>37.444444444444443</c:v>
                </c:pt>
                <c:pt idx="2239">
                  <c:v>37.461111111111109</c:v>
                </c:pt>
                <c:pt idx="2240">
                  <c:v>37.477777777777774</c:v>
                </c:pt>
                <c:pt idx="2241">
                  <c:v>37.494722222222222</c:v>
                </c:pt>
                <c:pt idx="2242">
                  <c:v>37.511388888888888</c:v>
                </c:pt>
                <c:pt idx="2243">
                  <c:v>37.528055555555554</c:v>
                </c:pt>
                <c:pt idx="2244">
                  <c:v>37.545000000000002</c:v>
                </c:pt>
                <c:pt idx="2245">
                  <c:v>37.561666666666667</c:v>
                </c:pt>
                <c:pt idx="2246">
                  <c:v>37.578333333333333</c:v>
                </c:pt>
                <c:pt idx="2247">
                  <c:v>37.594999999999999</c:v>
                </c:pt>
                <c:pt idx="2248">
                  <c:v>37.611944444444447</c:v>
                </c:pt>
                <c:pt idx="2249">
                  <c:v>37.628611111111113</c:v>
                </c:pt>
                <c:pt idx="2250">
                  <c:v>37.645277777777778</c:v>
                </c:pt>
                <c:pt idx="2251">
                  <c:v>37.662222222222219</c:v>
                </c:pt>
                <c:pt idx="2252">
                  <c:v>37.678888888888892</c:v>
                </c:pt>
                <c:pt idx="2253">
                  <c:v>37.695555555555558</c:v>
                </c:pt>
                <c:pt idx="2254">
                  <c:v>37.712499999999999</c:v>
                </c:pt>
                <c:pt idx="2255">
                  <c:v>37.729166666666664</c:v>
                </c:pt>
                <c:pt idx="2256">
                  <c:v>37.74583333333333</c:v>
                </c:pt>
                <c:pt idx="2257">
                  <c:v>37.762777777777778</c:v>
                </c:pt>
                <c:pt idx="2258">
                  <c:v>37.779444444444444</c:v>
                </c:pt>
                <c:pt idx="2259">
                  <c:v>37.796111111111109</c:v>
                </c:pt>
                <c:pt idx="2260">
                  <c:v>37.813055555555557</c:v>
                </c:pt>
                <c:pt idx="2261">
                  <c:v>37.829722222222223</c:v>
                </c:pt>
                <c:pt idx="2262">
                  <c:v>37.846388888888889</c:v>
                </c:pt>
                <c:pt idx="2263">
                  <c:v>37.863333333333337</c:v>
                </c:pt>
                <c:pt idx="2264">
                  <c:v>37.880000000000003</c:v>
                </c:pt>
                <c:pt idx="2265">
                  <c:v>37.896666666666668</c:v>
                </c:pt>
                <c:pt idx="2266">
                  <c:v>37.913611111111109</c:v>
                </c:pt>
                <c:pt idx="2267">
                  <c:v>37.930277777777775</c:v>
                </c:pt>
                <c:pt idx="2268">
                  <c:v>37.946944444444448</c:v>
                </c:pt>
                <c:pt idx="2269">
                  <c:v>37.963611111111113</c:v>
                </c:pt>
                <c:pt idx="2270">
                  <c:v>37.980555555555554</c:v>
                </c:pt>
                <c:pt idx="2271">
                  <c:v>37.99722222222222</c:v>
                </c:pt>
                <c:pt idx="2272">
                  <c:v>38.013888888888886</c:v>
                </c:pt>
                <c:pt idx="2273">
                  <c:v>38.030833333333334</c:v>
                </c:pt>
                <c:pt idx="2274">
                  <c:v>38.047499999999999</c:v>
                </c:pt>
                <c:pt idx="2275">
                  <c:v>38.064166666666665</c:v>
                </c:pt>
                <c:pt idx="2276">
                  <c:v>38.081111111111113</c:v>
                </c:pt>
                <c:pt idx="2277">
                  <c:v>38.097777777777779</c:v>
                </c:pt>
                <c:pt idx="2278">
                  <c:v>38.114444444444445</c:v>
                </c:pt>
                <c:pt idx="2279">
                  <c:v>38.131388888888885</c:v>
                </c:pt>
                <c:pt idx="2280">
                  <c:v>38.148055555555558</c:v>
                </c:pt>
                <c:pt idx="2281">
                  <c:v>38.164722222222224</c:v>
                </c:pt>
                <c:pt idx="2282">
                  <c:v>38.181666666666665</c:v>
                </c:pt>
                <c:pt idx="2283">
                  <c:v>38.198333333333331</c:v>
                </c:pt>
                <c:pt idx="2284">
                  <c:v>38.215000000000003</c:v>
                </c:pt>
                <c:pt idx="2285">
                  <c:v>38.231944444444444</c:v>
                </c:pt>
                <c:pt idx="2286">
                  <c:v>38.24861111111111</c:v>
                </c:pt>
                <c:pt idx="2287">
                  <c:v>38.265277777777776</c:v>
                </c:pt>
                <c:pt idx="2288">
                  <c:v>38.281944444444441</c:v>
                </c:pt>
                <c:pt idx="2289">
                  <c:v>38.298888888888889</c:v>
                </c:pt>
                <c:pt idx="2290">
                  <c:v>38.315555555555555</c:v>
                </c:pt>
                <c:pt idx="2291">
                  <c:v>38.332222222222221</c:v>
                </c:pt>
                <c:pt idx="2292">
                  <c:v>38.349166666666669</c:v>
                </c:pt>
                <c:pt idx="2293">
                  <c:v>38.365833333333335</c:v>
                </c:pt>
                <c:pt idx="2294">
                  <c:v>38.3825</c:v>
                </c:pt>
                <c:pt idx="2295">
                  <c:v>38.399444444444441</c:v>
                </c:pt>
                <c:pt idx="2296">
                  <c:v>38.416111111111114</c:v>
                </c:pt>
                <c:pt idx="2297">
                  <c:v>38.43277777777778</c:v>
                </c:pt>
                <c:pt idx="2298">
                  <c:v>38.449722222222221</c:v>
                </c:pt>
                <c:pt idx="2299">
                  <c:v>38.466388888888886</c:v>
                </c:pt>
                <c:pt idx="2300">
                  <c:v>38.483055555555552</c:v>
                </c:pt>
                <c:pt idx="2301">
                  <c:v>38.5</c:v>
                </c:pt>
                <c:pt idx="2302">
                  <c:v>38.516666666666666</c:v>
                </c:pt>
                <c:pt idx="2303">
                  <c:v>38.533333333333331</c:v>
                </c:pt>
                <c:pt idx="2304">
                  <c:v>38.550277777777779</c:v>
                </c:pt>
                <c:pt idx="2305">
                  <c:v>38.566944444444445</c:v>
                </c:pt>
                <c:pt idx="2306">
                  <c:v>38.583611111111111</c:v>
                </c:pt>
                <c:pt idx="2307">
                  <c:v>38.600555555555559</c:v>
                </c:pt>
                <c:pt idx="2308">
                  <c:v>38.617222222222225</c:v>
                </c:pt>
                <c:pt idx="2309">
                  <c:v>38.63388888888889</c:v>
                </c:pt>
                <c:pt idx="2310">
                  <c:v>38.650833333333331</c:v>
                </c:pt>
                <c:pt idx="2311">
                  <c:v>38.667499999999997</c:v>
                </c:pt>
                <c:pt idx="2312">
                  <c:v>38.68416666666667</c:v>
                </c:pt>
                <c:pt idx="2313">
                  <c:v>38.700833333333335</c:v>
                </c:pt>
                <c:pt idx="2314">
                  <c:v>38.717777777777776</c:v>
                </c:pt>
                <c:pt idx="2315">
                  <c:v>38.734444444444442</c:v>
                </c:pt>
                <c:pt idx="2316">
                  <c:v>38.751111111111108</c:v>
                </c:pt>
                <c:pt idx="2317">
                  <c:v>38.768055555555556</c:v>
                </c:pt>
                <c:pt idx="2318">
                  <c:v>38.784722222222221</c:v>
                </c:pt>
                <c:pt idx="2319">
                  <c:v>38.801388888888887</c:v>
                </c:pt>
                <c:pt idx="2320">
                  <c:v>38.818333333333335</c:v>
                </c:pt>
                <c:pt idx="2321">
                  <c:v>38.835000000000001</c:v>
                </c:pt>
                <c:pt idx="2322">
                  <c:v>38.851666666666667</c:v>
                </c:pt>
                <c:pt idx="2323">
                  <c:v>38.868611111111115</c:v>
                </c:pt>
                <c:pt idx="2324">
                  <c:v>38.88527777777778</c:v>
                </c:pt>
                <c:pt idx="2325">
                  <c:v>38.901944444444446</c:v>
                </c:pt>
                <c:pt idx="2326">
                  <c:v>38.918888888888887</c:v>
                </c:pt>
                <c:pt idx="2327">
                  <c:v>38.935555555555553</c:v>
                </c:pt>
                <c:pt idx="2328">
                  <c:v>38.952222222222225</c:v>
                </c:pt>
                <c:pt idx="2329">
                  <c:v>38.969166666666666</c:v>
                </c:pt>
                <c:pt idx="2330">
                  <c:v>38.985833333333332</c:v>
                </c:pt>
                <c:pt idx="2331">
                  <c:v>39.002499999999998</c:v>
                </c:pt>
                <c:pt idx="2332">
                  <c:v>39.019444444444446</c:v>
                </c:pt>
                <c:pt idx="2333">
                  <c:v>39.036111111111111</c:v>
                </c:pt>
                <c:pt idx="2334">
                  <c:v>39.052777777777777</c:v>
                </c:pt>
                <c:pt idx="2335">
                  <c:v>39.069722222222225</c:v>
                </c:pt>
                <c:pt idx="2336">
                  <c:v>39.086388888888891</c:v>
                </c:pt>
                <c:pt idx="2337">
                  <c:v>39.103055555555557</c:v>
                </c:pt>
                <c:pt idx="2338">
                  <c:v>39.119722222222222</c:v>
                </c:pt>
                <c:pt idx="2339">
                  <c:v>39.136666666666663</c:v>
                </c:pt>
                <c:pt idx="2340">
                  <c:v>39.153333333333336</c:v>
                </c:pt>
                <c:pt idx="2341">
                  <c:v>39.17</c:v>
                </c:pt>
                <c:pt idx="2342">
                  <c:v>39.186944444444443</c:v>
                </c:pt>
                <c:pt idx="2343">
                  <c:v>39.203611111111108</c:v>
                </c:pt>
                <c:pt idx="2344">
                  <c:v>39.220277777777781</c:v>
                </c:pt>
                <c:pt idx="2345">
                  <c:v>39.237222222222222</c:v>
                </c:pt>
                <c:pt idx="2346">
                  <c:v>39.253888888888888</c:v>
                </c:pt>
                <c:pt idx="2347">
                  <c:v>39.270555555555553</c:v>
                </c:pt>
                <c:pt idx="2348">
                  <c:v>39.287500000000001</c:v>
                </c:pt>
                <c:pt idx="2349">
                  <c:v>39.304166666666667</c:v>
                </c:pt>
                <c:pt idx="2350">
                  <c:v>39.320833333333333</c:v>
                </c:pt>
                <c:pt idx="2351">
                  <c:v>39.337777777777781</c:v>
                </c:pt>
                <c:pt idx="2352">
                  <c:v>39.354444444444447</c:v>
                </c:pt>
                <c:pt idx="2353">
                  <c:v>39.371111111111112</c:v>
                </c:pt>
                <c:pt idx="2354">
                  <c:v>39.388055555555553</c:v>
                </c:pt>
                <c:pt idx="2355">
                  <c:v>39.404722222222219</c:v>
                </c:pt>
                <c:pt idx="2356">
                  <c:v>39.421388888888892</c:v>
                </c:pt>
                <c:pt idx="2357">
                  <c:v>39.438333333333333</c:v>
                </c:pt>
                <c:pt idx="2358">
                  <c:v>39.454999999999998</c:v>
                </c:pt>
                <c:pt idx="2359">
                  <c:v>39.471666666666664</c:v>
                </c:pt>
                <c:pt idx="2360">
                  <c:v>39.488611111111112</c:v>
                </c:pt>
                <c:pt idx="2361">
                  <c:v>39.505277777777778</c:v>
                </c:pt>
                <c:pt idx="2362">
                  <c:v>39.521944444444443</c:v>
                </c:pt>
                <c:pt idx="2363">
                  <c:v>39.538888888888891</c:v>
                </c:pt>
                <c:pt idx="2364">
                  <c:v>39.555555555555557</c:v>
                </c:pt>
                <c:pt idx="2365">
                  <c:v>39.572222222222223</c:v>
                </c:pt>
                <c:pt idx="2366">
                  <c:v>39.589166666666664</c:v>
                </c:pt>
                <c:pt idx="2367">
                  <c:v>39.605833333333337</c:v>
                </c:pt>
                <c:pt idx="2368">
                  <c:v>39.622500000000002</c:v>
                </c:pt>
                <c:pt idx="2369">
                  <c:v>39.639444444444443</c:v>
                </c:pt>
                <c:pt idx="2370">
                  <c:v>39.656111111111109</c:v>
                </c:pt>
                <c:pt idx="2371">
                  <c:v>39.672777777777775</c:v>
                </c:pt>
                <c:pt idx="2372">
                  <c:v>39.689722222222223</c:v>
                </c:pt>
                <c:pt idx="2373">
                  <c:v>39.706388888888888</c:v>
                </c:pt>
                <c:pt idx="2374">
                  <c:v>39.723055555555554</c:v>
                </c:pt>
                <c:pt idx="2375">
                  <c:v>39.73972222222222</c:v>
                </c:pt>
                <c:pt idx="2376">
                  <c:v>39.756666666666668</c:v>
                </c:pt>
                <c:pt idx="2377">
                  <c:v>39.773333333333333</c:v>
                </c:pt>
                <c:pt idx="2378">
                  <c:v>39.79</c:v>
                </c:pt>
                <c:pt idx="2379">
                  <c:v>39.806944444444447</c:v>
                </c:pt>
                <c:pt idx="2380">
                  <c:v>39.823611111111113</c:v>
                </c:pt>
                <c:pt idx="2381">
                  <c:v>39.840277777777779</c:v>
                </c:pt>
                <c:pt idx="2382">
                  <c:v>39.857222222222219</c:v>
                </c:pt>
                <c:pt idx="2383">
                  <c:v>39.873888888888892</c:v>
                </c:pt>
                <c:pt idx="2384">
                  <c:v>39.890555555555558</c:v>
                </c:pt>
                <c:pt idx="2385">
                  <c:v>39.907499999999999</c:v>
                </c:pt>
                <c:pt idx="2386">
                  <c:v>39.924166666666665</c:v>
                </c:pt>
                <c:pt idx="2387">
                  <c:v>39.94083333333333</c:v>
                </c:pt>
                <c:pt idx="2388">
                  <c:v>39.957777777777778</c:v>
                </c:pt>
                <c:pt idx="2389">
                  <c:v>39.974444444444444</c:v>
                </c:pt>
                <c:pt idx="2390">
                  <c:v>39.99111111111111</c:v>
                </c:pt>
                <c:pt idx="2391">
                  <c:v>40.008055555555558</c:v>
                </c:pt>
                <c:pt idx="2392">
                  <c:v>40.024722222222223</c:v>
                </c:pt>
                <c:pt idx="2393">
                  <c:v>40.041388888888889</c:v>
                </c:pt>
                <c:pt idx="2394">
                  <c:v>40.05833333333333</c:v>
                </c:pt>
                <c:pt idx="2395">
                  <c:v>40.075000000000003</c:v>
                </c:pt>
                <c:pt idx="2396">
                  <c:v>40.091666666666669</c:v>
                </c:pt>
                <c:pt idx="2397">
                  <c:v>40.108611111111109</c:v>
                </c:pt>
                <c:pt idx="2398">
                  <c:v>40.125277777777775</c:v>
                </c:pt>
                <c:pt idx="2399">
                  <c:v>40.141944444444448</c:v>
                </c:pt>
                <c:pt idx="2400">
                  <c:v>40.158611111111114</c:v>
                </c:pt>
                <c:pt idx="2401">
                  <c:v>40.175555555555555</c:v>
                </c:pt>
                <c:pt idx="2402">
                  <c:v>40.19222222222222</c:v>
                </c:pt>
                <c:pt idx="2403">
                  <c:v>40.208888888888886</c:v>
                </c:pt>
                <c:pt idx="2404">
                  <c:v>40.225833333333334</c:v>
                </c:pt>
                <c:pt idx="2405">
                  <c:v>40.2425</c:v>
                </c:pt>
                <c:pt idx="2406">
                  <c:v>40.259166666666665</c:v>
                </c:pt>
                <c:pt idx="2407">
                  <c:v>40.276111111111113</c:v>
                </c:pt>
                <c:pt idx="2408">
                  <c:v>40.292777777777779</c:v>
                </c:pt>
                <c:pt idx="2409">
                  <c:v>40.309444444444445</c:v>
                </c:pt>
                <c:pt idx="2410">
                  <c:v>40.326111111111111</c:v>
                </c:pt>
                <c:pt idx="2411">
                  <c:v>40.343055555555559</c:v>
                </c:pt>
                <c:pt idx="2412">
                  <c:v>40.359722222222224</c:v>
                </c:pt>
                <c:pt idx="2413">
                  <c:v>40.37638888888889</c:v>
                </c:pt>
                <c:pt idx="2414">
                  <c:v>40.393333333333331</c:v>
                </c:pt>
                <c:pt idx="2415">
                  <c:v>40.409999999999997</c:v>
                </c:pt>
                <c:pt idx="2416">
                  <c:v>40.426666666666669</c:v>
                </c:pt>
                <c:pt idx="2417">
                  <c:v>40.44361111111111</c:v>
                </c:pt>
                <c:pt idx="2418">
                  <c:v>40.460277777777776</c:v>
                </c:pt>
                <c:pt idx="2419">
                  <c:v>40.476944444444442</c:v>
                </c:pt>
                <c:pt idx="2420">
                  <c:v>40.49388888888889</c:v>
                </c:pt>
                <c:pt idx="2421">
                  <c:v>40.510555555555555</c:v>
                </c:pt>
                <c:pt idx="2422">
                  <c:v>40.527222222222221</c:v>
                </c:pt>
                <c:pt idx="2423">
                  <c:v>40.544166666666669</c:v>
                </c:pt>
                <c:pt idx="2424">
                  <c:v>40.560833333333335</c:v>
                </c:pt>
                <c:pt idx="2425">
                  <c:v>40.577500000000001</c:v>
                </c:pt>
                <c:pt idx="2426">
                  <c:v>40.594444444444441</c:v>
                </c:pt>
                <c:pt idx="2427">
                  <c:v>40.611111111111114</c:v>
                </c:pt>
                <c:pt idx="2428">
                  <c:v>40.62777777777778</c:v>
                </c:pt>
                <c:pt idx="2429">
                  <c:v>40.644722222222221</c:v>
                </c:pt>
                <c:pt idx="2430">
                  <c:v>40.661388888888887</c:v>
                </c:pt>
                <c:pt idx="2431">
                  <c:v>40.678055555555552</c:v>
                </c:pt>
                <c:pt idx="2432">
                  <c:v>40.695</c:v>
                </c:pt>
                <c:pt idx="2433">
                  <c:v>40.711666666666666</c:v>
                </c:pt>
                <c:pt idx="2434">
                  <c:v>40.728333333333332</c:v>
                </c:pt>
                <c:pt idx="2435">
                  <c:v>40.74527777777778</c:v>
                </c:pt>
                <c:pt idx="2436">
                  <c:v>40.761944444444445</c:v>
                </c:pt>
                <c:pt idx="2437">
                  <c:v>40.778611111111111</c:v>
                </c:pt>
                <c:pt idx="2438">
                  <c:v>40.795277777777777</c:v>
                </c:pt>
                <c:pt idx="2439">
                  <c:v>40.812222222222225</c:v>
                </c:pt>
                <c:pt idx="2440">
                  <c:v>40.828888888888891</c:v>
                </c:pt>
                <c:pt idx="2441">
                  <c:v>40.845555555555556</c:v>
                </c:pt>
                <c:pt idx="2442">
                  <c:v>40.862499999999997</c:v>
                </c:pt>
                <c:pt idx="2443">
                  <c:v>40.87916666666667</c:v>
                </c:pt>
                <c:pt idx="2444">
                  <c:v>40.895833333333336</c:v>
                </c:pt>
                <c:pt idx="2445">
                  <c:v>40.912777777777777</c:v>
                </c:pt>
                <c:pt idx="2446">
                  <c:v>40.929444444444442</c:v>
                </c:pt>
                <c:pt idx="2447">
                  <c:v>40.946111111111108</c:v>
                </c:pt>
                <c:pt idx="2448">
                  <c:v>40.963055555555556</c:v>
                </c:pt>
                <c:pt idx="2449">
                  <c:v>40.979722222222222</c:v>
                </c:pt>
                <c:pt idx="2450">
                  <c:v>40.996388888888887</c:v>
                </c:pt>
                <c:pt idx="2451">
                  <c:v>41.013333333333335</c:v>
                </c:pt>
                <c:pt idx="2452">
                  <c:v>41.03</c:v>
                </c:pt>
                <c:pt idx="2453">
                  <c:v>41.046666666666667</c:v>
                </c:pt>
                <c:pt idx="2454">
                  <c:v>41.063611111111108</c:v>
                </c:pt>
                <c:pt idx="2455">
                  <c:v>41.080277777777781</c:v>
                </c:pt>
                <c:pt idx="2456">
                  <c:v>41.096944444444446</c:v>
                </c:pt>
                <c:pt idx="2457">
                  <c:v>41.113888888888887</c:v>
                </c:pt>
                <c:pt idx="2458">
                  <c:v>41.130555555555553</c:v>
                </c:pt>
                <c:pt idx="2459">
                  <c:v>41.147222222222226</c:v>
                </c:pt>
                <c:pt idx="2460">
                  <c:v>41.163888888888891</c:v>
                </c:pt>
                <c:pt idx="2461">
                  <c:v>41.180833333333332</c:v>
                </c:pt>
                <c:pt idx="2462">
                  <c:v>41.197499999999998</c:v>
                </c:pt>
                <c:pt idx="2463">
                  <c:v>41.214166666666664</c:v>
                </c:pt>
                <c:pt idx="2464">
                  <c:v>41.231111111111112</c:v>
                </c:pt>
                <c:pt idx="2465">
                  <c:v>41.247777777777777</c:v>
                </c:pt>
                <c:pt idx="2466">
                  <c:v>41.264444444444443</c:v>
                </c:pt>
                <c:pt idx="2467">
                  <c:v>41.281388888888891</c:v>
                </c:pt>
                <c:pt idx="2468">
                  <c:v>41.298055555555557</c:v>
                </c:pt>
                <c:pt idx="2469">
                  <c:v>41.314722222222223</c:v>
                </c:pt>
                <c:pt idx="2470">
                  <c:v>41.331666666666663</c:v>
                </c:pt>
                <c:pt idx="2471">
                  <c:v>41.348333333333336</c:v>
                </c:pt>
                <c:pt idx="2472">
                  <c:v>41.365000000000002</c:v>
                </c:pt>
                <c:pt idx="2473">
                  <c:v>41.381944444444443</c:v>
                </c:pt>
                <c:pt idx="2474">
                  <c:v>41.398611111111109</c:v>
                </c:pt>
                <c:pt idx="2475">
                  <c:v>41.415277777777774</c:v>
                </c:pt>
                <c:pt idx="2476">
                  <c:v>41.432222222222222</c:v>
                </c:pt>
                <c:pt idx="2477">
                  <c:v>41.448888888888888</c:v>
                </c:pt>
                <c:pt idx="2478">
                  <c:v>41.465555555555554</c:v>
                </c:pt>
                <c:pt idx="2479">
                  <c:v>41.482222222222219</c:v>
                </c:pt>
                <c:pt idx="2480">
                  <c:v>41.499166666666667</c:v>
                </c:pt>
                <c:pt idx="2481">
                  <c:v>41.515833333333333</c:v>
                </c:pt>
                <c:pt idx="2482">
                  <c:v>41.532499999999999</c:v>
                </c:pt>
                <c:pt idx="2483">
                  <c:v>41.549444444444447</c:v>
                </c:pt>
                <c:pt idx="2484">
                  <c:v>41.566111111111113</c:v>
                </c:pt>
                <c:pt idx="2485">
                  <c:v>41.582777777777778</c:v>
                </c:pt>
                <c:pt idx="2486">
                  <c:v>41.599722222222219</c:v>
                </c:pt>
                <c:pt idx="2487">
                  <c:v>41.616388888888892</c:v>
                </c:pt>
                <c:pt idx="2488">
                  <c:v>41.633055555555558</c:v>
                </c:pt>
                <c:pt idx="2489">
                  <c:v>41.65</c:v>
                </c:pt>
                <c:pt idx="2490">
                  <c:v>41.666666666666664</c:v>
                </c:pt>
                <c:pt idx="2491">
                  <c:v>41.68333333333333</c:v>
                </c:pt>
                <c:pt idx="2492">
                  <c:v>41.7</c:v>
                </c:pt>
                <c:pt idx="2493">
                  <c:v>41.716944444444444</c:v>
                </c:pt>
                <c:pt idx="2494">
                  <c:v>41.733611111111109</c:v>
                </c:pt>
                <c:pt idx="2495">
                  <c:v>41.750277777777775</c:v>
                </c:pt>
                <c:pt idx="2496">
                  <c:v>41.767222222222223</c:v>
                </c:pt>
                <c:pt idx="2497">
                  <c:v>41.783888888888889</c:v>
                </c:pt>
                <c:pt idx="2498">
                  <c:v>41.800555555555555</c:v>
                </c:pt>
                <c:pt idx="2499">
                  <c:v>41.817500000000003</c:v>
                </c:pt>
                <c:pt idx="2500">
                  <c:v>41.834166666666668</c:v>
                </c:pt>
                <c:pt idx="2501">
                  <c:v>41.850833333333334</c:v>
                </c:pt>
                <c:pt idx="2502">
                  <c:v>41.867777777777775</c:v>
                </c:pt>
                <c:pt idx="2503">
                  <c:v>41.884444444444448</c:v>
                </c:pt>
                <c:pt idx="2504">
                  <c:v>41.901111111111113</c:v>
                </c:pt>
                <c:pt idx="2505">
                  <c:v>41.918055555555554</c:v>
                </c:pt>
                <c:pt idx="2506">
                  <c:v>41.93472222222222</c:v>
                </c:pt>
                <c:pt idx="2507">
                  <c:v>41.951388888888886</c:v>
                </c:pt>
                <c:pt idx="2508">
                  <c:v>41.968333333333334</c:v>
                </c:pt>
                <c:pt idx="2509">
                  <c:v>41.984999999999999</c:v>
                </c:pt>
                <c:pt idx="2510">
                  <c:v>42.001666666666665</c:v>
                </c:pt>
                <c:pt idx="2511">
                  <c:v>42.018611111111113</c:v>
                </c:pt>
                <c:pt idx="2512">
                  <c:v>42.035277777777779</c:v>
                </c:pt>
                <c:pt idx="2513">
                  <c:v>42.051944444444445</c:v>
                </c:pt>
                <c:pt idx="2514">
                  <c:v>42.068888888888885</c:v>
                </c:pt>
                <c:pt idx="2515">
                  <c:v>42.085555555555558</c:v>
                </c:pt>
                <c:pt idx="2516">
                  <c:v>42.102222222222224</c:v>
                </c:pt>
                <c:pt idx="2517">
                  <c:v>42.119166666666665</c:v>
                </c:pt>
                <c:pt idx="2518">
                  <c:v>42.135833333333331</c:v>
                </c:pt>
                <c:pt idx="2519">
                  <c:v>42.152500000000003</c:v>
                </c:pt>
                <c:pt idx="2520">
                  <c:v>42.169444444444444</c:v>
                </c:pt>
                <c:pt idx="2521">
                  <c:v>42.18611111111111</c:v>
                </c:pt>
                <c:pt idx="2522">
                  <c:v>42.202777777777776</c:v>
                </c:pt>
                <c:pt idx="2523">
                  <c:v>42.219722222222224</c:v>
                </c:pt>
                <c:pt idx="2524">
                  <c:v>42.236388888888889</c:v>
                </c:pt>
                <c:pt idx="2525">
                  <c:v>42.253055555555555</c:v>
                </c:pt>
                <c:pt idx="2526">
                  <c:v>42.269722222222221</c:v>
                </c:pt>
                <c:pt idx="2527">
                  <c:v>42.286666666666669</c:v>
                </c:pt>
                <c:pt idx="2528">
                  <c:v>42.303333333333335</c:v>
                </c:pt>
                <c:pt idx="2529">
                  <c:v>42.32</c:v>
                </c:pt>
                <c:pt idx="2530">
                  <c:v>42.336944444444441</c:v>
                </c:pt>
                <c:pt idx="2531">
                  <c:v>42.353611111111114</c:v>
                </c:pt>
                <c:pt idx="2532">
                  <c:v>42.37027777777778</c:v>
                </c:pt>
                <c:pt idx="2533">
                  <c:v>42.387222222222221</c:v>
                </c:pt>
                <c:pt idx="2534">
                  <c:v>42.403888888888886</c:v>
                </c:pt>
                <c:pt idx="2535">
                  <c:v>42.420555555555552</c:v>
                </c:pt>
                <c:pt idx="2536">
                  <c:v>42.4375</c:v>
                </c:pt>
                <c:pt idx="2537">
                  <c:v>42.454166666666666</c:v>
                </c:pt>
                <c:pt idx="2538">
                  <c:v>42.470833333333331</c:v>
                </c:pt>
                <c:pt idx="2539">
                  <c:v>42.487777777777779</c:v>
                </c:pt>
                <c:pt idx="2540">
                  <c:v>42.504444444444445</c:v>
                </c:pt>
                <c:pt idx="2541">
                  <c:v>42.521111111111111</c:v>
                </c:pt>
                <c:pt idx="2542">
                  <c:v>42.538055555555559</c:v>
                </c:pt>
                <c:pt idx="2543">
                  <c:v>42.554722222222225</c:v>
                </c:pt>
                <c:pt idx="2544">
                  <c:v>42.57138888888889</c:v>
                </c:pt>
                <c:pt idx="2545">
                  <c:v>42.588333333333331</c:v>
                </c:pt>
                <c:pt idx="2546">
                  <c:v>42.604999999999997</c:v>
                </c:pt>
                <c:pt idx="2547">
                  <c:v>42.62166666666667</c:v>
                </c:pt>
                <c:pt idx="2548">
                  <c:v>42.638611111111111</c:v>
                </c:pt>
                <c:pt idx="2549">
                  <c:v>42.655277777777776</c:v>
                </c:pt>
                <c:pt idx="2550">
                  <c:v>42.671944444444442</c:v>
                </c:pt>
                <c:pt idx="2551">
                  <c:v>42.68888888888889</c:v>
                </c:pt>
                <c:pt idx="2552">
                  <c:v>42.705555555555556</c:v>
                </c:pt>
                <c:pt idx="2553">
                  <c:v>42.722222222222221</c:v>
                </c:pt>
                <c:pt idx="2554">
                  <c:v>42.739166666666669</c:v>
                </c:pt>
                <c:pt idx="2555">
                  <c:v>42.755833333333335</c:v>
                </c:pt>
                <c:pt idx="2556">
                  <c:v>42.772500000000001</c:v>
                </c:pt>
                <c:pt idx="2557">
                  <c:v>42.789444444444442</c:v>
                </c:pt>
                <c:pt idx="2558">
                  <c:v>42.806111111111115</c:v>
                </c:pt>
                <c:pt idx="2559">
                  <c:v>42.82277777777778</c:v>
                </c:pt>
                <c:pt idx="2560">
                  <c:v>42.839444444444446</c:v>
                </c:pt>
                <c:pt idx="2561">
                  <c:v>42.856388888888887</c:v>
                </c:pt>
                <c:pt idx="2562">
                  <c:v>42.873055555555553</c:v>
                </c:pt>
                <c:pt idx="2563">
                  <c:v>42.889722222222225</c:v>
                </c:pt>
                <c:pt idx="2564">
                  <c:v>42.906666666666666</c:v>
                </c:pt>
                <c:pt idx="2565">
                  <c:v>42.923333333333332</c:v>
                </c:pt>
                <c:pt idx="2566">
                  <c:v>42.94</c:v>
                </c:pt>
                <c:pt idx="2567">
                  <c:v>42.956944444444446</c:v>
                </c:pt>
                <c:pt idx="2568">
                  <c:v>42.973611111111111</c:v>
                </c:pt>
                <c:pt idx="2569">
                  <c:v>42.990277777777777</c:v>
                </c:pt>
                <c:pt idx="2570">
                  <c:v>43.006944444444443</c:v>
                </c:pt>
                <c:pt idx="2571">
                  <c:v>43.023888888888891</c:v>
                </c:pt>
                <c:pt idx="2572">
                  <c:v>43.040555555555557</c:v>
                </c:pt>
                <c:pt idx="2573">
                  <c:v>43.057222222222222</c:v>
                </c:pt>
                <c:pt idx="2574">
                  <c:v>43.074166666666663</c:v>
                </c:pt>
                <c:pt idx="2575">
                  <c:v>43.090833333333336</c:v>
                </c:pt>
                <c:pt idx="2576">
                  <c:v>43.107500000000002</c:v>
                </c:pt>
                <c:pt idx="2577">
                  <c:v>43.124444444444443</c:v>
                </c:pt>
                <c:pt idx="2578">
                  <c:v>43.141111111111108</c:v>
                </c:pt>
                <c:pt idx="2579">
                  <c:v>43.157777777777781</c:v>
                </c:pt>
                <c:pt idx="2580">
                  <c:v>43.174722222222222</c:v>
                </c:pt>
                <c:pt idx="2581">
                  <c:v>43.191388888888888</c:v>
                </c:pt>
                <c:pt idx="2582">
                  <c:v>43.208055555555553</c:v>
                </c:pt>
                <c:pt idx="2583">
                  <c:v>43.225000000000001</c:v>
                </c:pt>
                <c:pt idx="2584">
                  <c:v>43.241666666666667</c:v>
                </c:pt>
                <c:pt idx="2585">
                  <c:v>43.258333333333333</c:v>
                </c:pt>
                <c:pt idx="2586">
                  <c:v>43.275277777777781</c:v>
                </c:pt>
                <c:pt idx="2587">
                  <c:v>43.291944444444447</c:v>
                </c:pt>
                <c:pt idx="2588">
                  <c:v>43.308611111111112</c:v>
                </c:pt>
                <c:pt idx="2589">
                  <c:v>43.325555555555553</c:v>
                </c:pt>
                <c:pt idx="2590">
                  <c:v>43.342222222222219</c:v>
                </c:pt>
                <c:pt idx="2591">
                  <c:v>43.358888888888892</c:v>
                </c:pt>
                <c:pt idx="2592">
                  <c:v>43.375833333333333</c:v>
                </c:pt>
                <c:pt idx="2593">
                  <c:v>43.392499999999998</c:v>
                </c:pt>
                <c:pt idx="2594">
                  <c:v>43.409166666666664</c:v>
                </c:pt>
                <c:pt idx="2595">
                  <c:v>43.426111111111112</c:v>
                </c:pt>
                <c:pt idx="2596">
                  <c:v>43.442777777777778</c:v>
                </c:pt>
                <c:pt idx="2597">
                  <c:v>43.459444444444443</c:v>
                </c:pt>
                <c:pt idx="2598">
                  <c:v>43.476388888888891</c:v>
                </c:pt>
                <c:pt idx="2599">
                  <c:v>43.493055555555557</c:v>
                </c:pt>
                <c:pt idx="2600">
                  <c:v>43.509722222222223</c:v>
                </c:pt>
                <c:pt idx="2601">
                  <c:v>43.526666666666664</c:v>
                </c:pt>
                <c:pt idx="2602">
                  <c:v>43.543333333333337</c:v>
                </c:pt>
                <c:pt idx="2603">
                  <c:v>43.56</c:v>
                </c:pt>
                <c:pt idx="2604">
                  <c:v>43.576944444444443</c:v>
                </c:pt>
                <c:pt idx="2605">
                  <c:v>43.593611111111109</c:v>
                </c:pt>
                <c:pt idx="2606">
                  <c:v>43.610277777777775</c:v>
                </c:pt>
                <c:pt idx="2607">
                  <c:v>43.627222222222223</c:v>
                </c:pt>
                <c:pt idx="2608">
                  <c:v>43.643888888888888</c:v>
                </c:pt>
                <c:pt idx="2609">
                  <c:v>43.660555555555554</c:v>
                </c:pt>
                <c:pt idx="2610">
                  <c:v>43.677500000000002</c:v>
                </c:pt>
                <c:pt idx="2611">
                  <c:v>43.694166666666668</c:v>
                </c:pt>
                <c:pt idx="2612">
                  <c:v>43.710833333333333</c:v>
                </c:pt>
                <c:pt idx="2613">
                  <c:v>43.727499999999999</c:v>
                </c:pt>
                <c:pt idx="2614">
                  <c:v>43.744444444444447</c:v>
                </c:pt>
                <c:pt idx="2615">
                  <c:v>43.761111111111113</c:v>
                </c:pt>
                <c:pt idx="2616">
                  <c:v>43.777777777777779</c:v>
                </c:pt>
                <c:pt idx="2617">
                  <c:v>43.794722222222219</c:v>
                </c:pt>
                <c:pt idx="2618">
                  <c:v>43.811388888888892</c:v>
                </c:pt>
                <c:pt idx="2619">
                  <c:v>43.828055555555558</c:v>
                </c:pt>
                <c:pt idx="2620">
                  <c:v>43.844999999999999</c:v>
                </c:pt>
                <c:pt idx="2621">
                  <c:v>43.861666666666665</c:v>
                </c:pt>
                <c:pt idx="2622">
                  <c:v>43.87833333333333</c:v>
                </c:pt>
                <c:pt idx="2623">
                  <c:v>43.895277777777778</c:v>
                </c:pt>
                <c:pt idx="2624">
                  <c:v>43.911944444444444</c:v>
                </c:pt>
                <c:pt idx="2625">
                  <c:v>43.92861111111111</c:v>
                </c:pt>
                <c:pt idx="2626">
                  <c:v>43.945555555555558</c:v>
                </c:pt>
                <c:pt idx="2627">
                  <c:v>43.962222222222223</c:v>
                </c:pt>
                <c:pt idx="2628">
                  <c:v>43.978888888888889</c:v>
                </c:pt>
                <c:pt idx="2629">
                  <c:v>43.99583333333333</c:v>
                </c:pt>
                <c:pt idx="2630">
                  <c:v>44.012500000000003</c:v>
                </c:pt>
                <c:pt idx="2631">
                  <c:v>44.029166666666669</c:v>
                </c:pt>
                <c:pt idx="2632">
                  <c:v>44.046111111111109</c:v>
                </c:pt>
                <c:pt idx="2633">
                  <c:v>44.062777777777775</c:v>
                </c:pt>
                <c:pt idx="2634">
                  <c:v>44.079444444444448</c:v>
                </c:pt>
                <c:pt idx="2635">
                  <c:v>44.096111111111114</c:v>
                </c:pt>
                <c:pt idx="2636">
                  <c:v>44.113055555555555</c:v>
                </c:pt>
                <c:pt idx="2637">
                  <c:v>44.12972222222222</c:v>
                </c:pt>
                <c:pt idx="2638">
                  <c:v>44.146388888888886</c:v>
                </c:pt>
                <c:pt idx="2639">
                  <c:v>44.163333333333334</c:v>
                </c:pt>
                <c:pt idx="2640">
                  <c:v>44.18</c:v>
                </c:pt>
                <c:pt idx="2641">
                  <c:v>44.196666666666665</c:v>
                </c:pt>
                <c:pt idx="2642">
                  <c:v>44.213611111111113</c:v>
                </c:pt>
                <c:pt idx="2643">
                  <c:v>44.230277777777779</c:v>
                </c:pt>
                <c:pt idx="2644">
                  <c:v>44.246944444444445</c:v>
                </c:pt>
                <c:pt idx="2645">
                  <c:v>44.263888888888886</c:v>
                </c:pt>
                <c:pt idx="2646">
                  <c:v>44.280555555555559</c:v>
                </c:pt>
                <c:pt idx="2647">
                  <c:v>44.297222222222224</c:v>
                </c:pt>
                <c:pt idx="2648">
                  <c:v>44.314166666666665</c:v>
                </c:pt>
                <c:pt idx="2649">
                  <c:v>44.330833333333331</c:v>
                </c:pt>
                <c:pt idx="2650">
                  <c:v>44.347499999999997</c:v>
                </c:pt>
                <c:pt idx="2651">
                  <c:v>44.364444444444445</c:v>
                </c:pt>
                <c:pt idx="2652">
                  <c:v>44.38111111111111</c:v>
                </c:pt>
                <c:pt idx="2653">
                  <c:v>44.397777777777776</c:v>
                </c:pt>
                <c:pt idx="2654">
                  <c:v>44.414722222222224</c:v>
                </c:pt>
                <c:pt idx="2655">
                  <c:v>44.43138888888889</c:v>
                </c:pt>
                <c:pt idx="2656">
                  <c:v>44.448055555555555</c:v>
                </c:pt>
                <c:pt idx="2657">
                  <c:v>44.465000000000003</c:v>
                </c:pt>
                <c:pt idx="2658">
                  <c:v>44.481666666666669</c:v>
                </c:pt>
                <c:pt idx="2659">
                  <c:v>44.498333333333335</c:v>
                </c:pt>
                <c:pt idx="2660">
                  <c:v>44.515277777777776</c:v>
                </c:pt>
                <c:pt idx="2661">
                  <c:v>44.531944444444441</c:v>
                </c:pt>
                <c:pt idx="2662">
                  <c:v>44.548611111111114</c:v>
                </c:pt>
                <c:pt idx="2663">
                  <c:v>44.565555555555555</c:v>
                </c:pt>
                <c:pt idx="2664">
                  <c:v>44.582222222222221</c:v>
                </c:pt>
                <c:pt idx="2665">
                  <c:v>44.598888888888887</c:v>
                </c:pt>
                <c:pt idx="2666">
                  <c:v>44.615833333333335</c:v>
                </c:pt>
                <c:pt idx="2667">
                  <c:v>44.6325</c:v>
                </c:pt>
                <c:pt idx="2668">
                  <c:v>44.649166666666666</c:v>
                </c:pt>
                <c:pt idx="2669">
                  <c:v>44.666111111111114</c:v>
                </c:pt>
                <c:pt idx="2670">
                  <c:v>44.68277777777778</c:v>
                </c:pt>
                <c:pt idx="2671">
                  <c:v>44.699444444444445</c:v>
                </c:pt>
                <c:pt idx="2672">
                  <c:v>44.716388888888886</c:v>
                </c:pt>
                <c:pt idx="2673">
                  <c:v>44.733055555555552</c:v>
                </c:pt>
                <c:pt idx="2674">
                  <c:v>44.749722222222225</c:v>
                </c:pt>
                <c:pt idx="2675">
                  <c:v>44.766388888888891</c:v>
                </c:pt>
                <c:pt idx="2676">
                  <c:v>44.783333333333331</c:v>
                </c:pt>
                <c:pt idx="2677">
                  <c:v>44.8</c:v>
                </c:pt>
                <c:pt idx="2678">
                  <c:v>44.81666666666667</c:v>
                </c:pt>
                <c:pt idx="2679">
                  <c:v>44.833611111111111</c:v>
                </c:pt>
                <c:pt idx="2680">
                  <c:v>44.850277777777777</c:v>
                </c:pt>
                <c:pt idx="2681">
                  <c:v>44.866944444444442</c:v>
                </c:pt>
                <c:pt idx="2682">
                  <c:v>44.88388888888889</c:v>
                </c:pt>
                <c:pt idx="2683">
                  <c:v>44.900555555555556</c:v>
                </c:pt>
                <c:pt idx="2684">
                  <c:v>44.917222222222222</c:v>
                </c:pt>
                <c:pt idx="2685">
                  <c:v>44.93416666666667</c:v>
                </c:pt>
                <c:pt idx="2686">
                  <c:v>44.950833333333335</c:v>
                </c:pt>
                <c:pt idx="2687">
                  <c:v>44.967500000000001</c:v>
                </c:pt>
                <c:pt idx="2688">
                  <c:v>44.984444444444442</c:v>
                </c:pt>
                <c:pt idx="2689">
                  <c:v>45.001111111111108</c:v>
                </c:pt>
                <c:pt idx="2690">
                  <c:v>45.017777777777781</c:v>
                </c:pt>
                <c:pt idx="2691">
                  <c:v>45.034722222222221</c:v>
                </c:pt>
                <c:pt idx="2692">
                  <c:v>45.051388888888887</c:v>
                </c:pt>
                <c:pt idx="2693">
                  <c:v>45.068055555555553</c:v>
                </c:pt>
                <c:pt idx="2694">
                  <c:v>45.085000000000001</c:v>
                </c:pt>
                <c:pt idx="2695">
                  <c:v>45.101666666666667</c:v>
                </c:pt>
                <c:pt idx="2696">
                  <c:v>45.118333333333332</c:v>
                </c:pt>
                <c:pt idx="2697">
                  <c:v>45.13527777777778</c:v>
                </c:pt>
                <c:pt idx="2698">
                  <c:v>45.151944444444446</c:v>
                </c:pt>
                <c:pt idx="2699">
                  <c:v>45.168611111111112</c:v>
                </c:pt>
                <c:pt idx="2700">
                  <c:v>45.185277777777777</c:v>
                </c:pt>
                <c:pt idx="2701">
                  <c:v>45.202222222222225</c:v>
                </c:pt>
                <c:pt idx="2702">
                  <c:v>45.218888888888891</c:v>
                </c:pt>
                <c:pt idx="2703">
                  <c:v>45.235555555555557</c:v>
                </c:pt>
                <c:pt idx="2704">
                  <c:v>45.252499999999998</c:v>
                </c:pt>
                <c:pt idx="2705">
                  <c:v>45.269166666666663</c:v>
                </c:pt>
                <c:pt idx="2706">
                  <c:v>45.285833333333336</c:v>
                </c:pt>
                <c:pt idx="2707">
                  <c:v>45.302777777777777</c:v>
                </c:pt>
                <c:pt idx="2708">
                  <c:v>45.319444444444443</c:v>
                </c:pt>
                <c:pt idx="2709">
                  <c:v>45.336111111111109</c:v>
                </c:pt>
                <c:pt idx="2710">
                  <c:v>45.353055555555557</c:v>
                </c:pt>
                <c:pt idx="2711">
                  <c:v>45.369722222222222</c:v>
                </c:pt>
                <c:pt idx="2712">
                  <c:v>45.386388888888888</c:v>
                </c:pt>
                <c:pt idx="2713">
                  <c:v>45.403333333333336</c:v>
                </c:pt>
                <c:pt idx="2714">
                  <c:v>45.42</c:v>
                </c:pt>
                <c:pt idx="2715">
                  <c:v>45.436666666666667</c:v>
                </c:pt>
                <c:pt idx="2716">
                  <c:v>45.453611111111108</c:v>
                </c:pt>
                <c:pt idx="2717">
                  <c:v>45.470277777777781</c:v>
                </c:pt>
                <c:pt idx="2718">
                  <c:v>45.486944444444447</c:v>
                </c:pt>
                <c:pt idx="2719">
                  <c:v>45.503888888888888</c:v>
                </c:pt>
                <c:pt idx="2720">
                  <c:v>45.520555555555553</c:v>
                </c:pt>
                <c:pt idx="2721">
                  <c:v>45.537222222222219</c:v>
                </c:pt>
                <c:pt idx="2722">
                  <c:v>45.553888888888892</c:v>
                </c:pt>
                <c:pt idx="2723">
                  <c:v>45.570833333333333</c:v>
                </c:pt>
                <c:pt idx="2724">
                  <c:v>45.587499999999999</c:v>
                </c:pt>
                <c:pt idx="2725">
                  <c:v>45.604166666666664</c:v>
                </c:pt>
                <c:pt idx="2726">
                  <c:v>45.621111111111112</c:v>
                </c:pt>
                <c:pt idx="2727">
                  <c:v>45.637777777777778</c:v>
                </c:pt>
                <c:pt idx="2728">
                  <c:v>45.654444444444444</c:v>
                </c:pt>
                <c:pt idx="2729">
                  <c:v>45.671388888888892</c:v>
                </c:pt>
                <c:pt idx="2730">
                  <c:v>45.688055555555557</c:v>
                </c:pt>
                <c:pt idx="2731">
                  <c:v>45.704722222222223</c:v>
                </c:pt>
                <c:pt idx="2732">
                  <c:v>45.721666666666664</c:v>
                </c:pt>
                <c:pt idx="2733">
                  <c:v>45.738333333333337</c:v>
                </c:pt>
                <c:pt idx="2734">
                  <c:v>45.755000000000003</c:v>
                </c:pt>
                <c:pt idx="2735">
                  <c:v>45.771944444444443</c:v>
                </c:pt>
                <c:pt idx="2736">
                  <c:v>45.788611111111109</c:v>
                </c:pt>
                <c:pt idx="2737">
                  <c:v>45.805277777777775</c:v>
                </c:pt>
                <c:pt idx="2738">
                  <c:v>45.822222222222223</c:v>
                </c:pt>
                <c:pt idx="2739">
                  <c:v>45.838888888888889</c:v>
                </c:pt>
                <c:pt idx="2740">
                  <c:v>45.855555555555554</c:v>
                </c:pt>
                <c:pt idx="2741">
                  <c:v>45.872500000000002</c:v>
                </c:pt>
                <c:pt idx="2742">
                  <c:v>45.889166666666668</c:v>
                </c:pt>
                <c:pt idx="2743">
                  <c:v>45.905833333333334</c:v>
                </c:pt>
                <c:pt idx="2744">
                  <c:v>45.922777777777775</c:v>
                </c:pt>
                <c:pt idx="2745">
                  <c:v>45.939444444444447</c:v>
                </c:pt>
                <c:pt idx="2746">
                  <c:v>45.956111111111113</c:v>
                </c:pt>
                <c:pt idx="2747">
                  <c:v>45.973055555555554</c:v>
                </c:pt>
                <c:pt idx="2748">
                  <c:v>45.98972222222222</c:v>
                </c:pt>
                <c:pt idx="2749">
                  <c:v>46.006388888888885</c:v>
                </c:pt>
                <c:pt idx="2750">
                  <c:v>46.023333333333333</c:v>
                </c:pt>
                <c:pt idx="2751">
                  <c:v>46.04</c:v>
                </c:pt>
                <c:pt idx="2752">
                  <c:v>46.056666666666665</c:v>
                </c:pt>
                <c:pt idx="2753">
                  <c:v>46.073333333333331</c:v>
                </c:pt>
                <c:pt idx="2754">
                  <c:v>46.090277777777779</c:v>
                </c:pt>
                <c:pt idx="2755">
                  <c:v>46.106944444444444</c:v>
                </c:pt>
                <c:pt idx="2756">
                  <c:v>46.12361111111111</c:v>
                </c:pt>
                <c:pt idx="2757">
                  <c:v>46.140555555555558</c:v>
                </c:pt>
                <c:pt idx="2758">
                  <c:v>46.157222222222224</c:v>
                </c:pt>
                <c:pt idx="2759">
                  <c:v>46.173888888888889</c:v>
                </c:pt>
                <c:pt idx="2760">
                  <c:v>46.19083333333333</c:v>
                </c:pt>
                <c:pt idx="2761">
                  <c:v>46.207500000000003</c:v>
                </c:pt>
                <c:pt idx="2762">
                  <c:v>46.224166666666669</c:v>
                </c:pt>
                <c:pt idx="2763">
                  <c:v>46.24111111111111</c:v>
                </c:pt>
                <c:pt idx="2764">
                  <c:v>46.257777777777775</c:v>
                </c:pt>
                <c:pt idx="2765">
                  <c:v>46.274444444444441</c:v>
                </c:pt>
                <c:pt idx="2766">
                  <c:v>46.291388888888889</c:v>
                </c:pt>
                <c:pt idx="2767">
                  <c:v>46.308055555555555</c:v>
                </c:pt>
                <c:pt idx="2768">
                  <c:v>46.324722222222221</c:v>
                </c:pt>
                <c:pt idx="2769">
                  <c:v>46.341666666666669</c:v>
                </c:pt>
                <c:pt idx="2770">
                  <c:v>46.358333333333334</c:v>
                </c:pt>
                <c:pt idx="2771">
                  <c:v>46.375</c:v>
                </c:pt>
                <c:pt idx="2772">
                  <c:v>46.391666666666666</c:v>
                </c:pt>
                <c:pt idx="2773">
                  <c:v>46.408611111111114</c:v>
                </c:pt>
                <c:pt idx="2774">
                  <c:v>46.425277777777779</c:v>
                </c:pt>
                <c:pt idx="2775">
                  <c:v>46.441944444444445</c:v>
                </c:pt>
                <c:pt idx="2776">
                  <c:v>46.458888888888886</c:v>
                </c:pt>
                <c:pt idx="2777">
                  <c:v>46.475555555555559</c:v>
                </c:pt>
                <c:pt idx="2778">
                  <c:v>46.492222222222225</c:v>
                </c:pt>
                <c:pt idx="2779">
                  <c:v>46.509166666666665</c:v>
                </c:pt>
                <c:pt idx="2780">
                  <c:v>46.525833333333331</c:v>
                </c:pt>
                <c:pt idx="2781">
                  <c:v>46.542499999999997</c:v>
                </c:pt>
                <c:pt idx="2782">
                  <c:v>46.559444444444445</c:v>
                </c:pt>
                <c:pt idx="2783">
                  <c:v>46.576111111111111</c:v>
                </c:pt>
                <c:pt idx="2784">
                  <c:v>46.592777777777776</c:v>
                </c:pt>
                <c:pt idx="2785">
                  <c:v>46.609722222222224</c:v>
                </c:pt>
                <c:pt idx="2786">
                  <c:v>46.62638888888889</c:v>
                </c:pt>
                <c:pt idx="2787">
                  <c:v>46.643055555555556</c:v>
                </c:pt>
                <c:pt idx="2788">
                  <c:v>46.66</c:v>
                </c:pt>
                <c:pt idx="2789">
                  <c:v>46.676666666666669</c:v>
                </c:pt>
                <c:pt idx="2790">
                  <c:v>46.693333333333335</c:v>
                </c:pt>
                <c:pt idx="2791">
                  <c:v>46.710277777777776</c:v>
                </c:pt>
                <c:pt idx="2792">
                  <c:v>46.726944444444442</c:v>
                </c:pt>
                <c:pt idx="2793">
                  <c:v>46.743611111111115</c:v>
                </c:pt>
                <c:pt idx="2794">
                  <c:v>46.760555555555555</c:v>
                </c:pt>
                <c:pt idx="2795">
                  <c:v>46.777222222222221</c:v>
                </c:pt>
                <c:pt idx="2796">
                  <c:v>46.793888888888887</c:v>
                </c:pt>
                <c:pt idx="2797">
                  <c:v>46.810833333333335</c:v>
                </c:pt>
                <c:pt idx="2798">
                  <c:v>46.827500000000001</c:v>
                </c:pt>
                <c:pt idx="2799">
                  <c:v>46.844166666666666</c:v>
                </c:pt>
                <c:pt idx="2800">
                  <c:v>46.861111111111114</c:v>
                </c:pt>
                <c:pt idx="2801">
                  <c:v>46.87777777777778</c:v>
                </c:pt>
                <c:pt idx="2802">
                  <c:v>46.894444444444446</c:v>
                </c:pt>
                <c:pt idx="2803">
                  <c:v>46.911111111111111</c:v>
                </c:pt>
                <c:pt idx="2804">
                  <c:v>46.928055555555552</c:v>
                </c:pt>
                <c:pt idx="2805">
                  <c:v>46.944722222222225</c:v>
                </c:pt>
                <c:pt idx="2806">
                  <c:v>46.961388888888891</c:v>
                </c:pt>
                <c:pt idx="2807">
                  <c:v>46.978333333333332</c:v>
                </c:pt>
                <c:pt idx="2808">
                  <c:v>46.994999999999997</c:v>
                </c:pt>
                <c:pt idx="2809">
                  <c:v>47.011666666666663</c:v>
                </c:pt>
                <c:pt idx="2810">
                  <c:v>47.028333333333336</c:v>
                </c:pt>
                <c:pt idx="2811">
                  <c:v>47.045277777777777</c:v>
                </c:pt>
                <c:pt idx="2812">
                  <c:v>47.061944444444443</c:v>
                </c:pt>
                <c:pt idx="2813">
                  <c:v>47.078611111111108</c:v>
                </c:pt>
                <c:pt idx="2814">
                  <c:v>47.095555555555556</c:v>
                </c:pt>
                <c:pt idx="2815">
                  <c:v>47.112222222222222</c:v>
                </c:pt>
                <c:pt idx="2816">
                  <c:v>47.128888888888888</c:v>
                </c:pt>
                <c:pt idx="2817">
                  <c:v>47.145833333333336</c:v>
                </c:pt>
                <c:pt idx="2818">
                  <c:v>47.162500000000001</c:v>
                </c:pt>
                <c:pt idx="2819">
                  <c:v>47.179166666666667</c:v>
                </c:pt>
                <c:pt idx="2820">
                  <c:v>47.196111111111108</c:v>
                </c:pt>
                <c:pt idx="2821">
                  <c:v>47.212777777777781</c:v>
                </c:pt>
                <c:pt idx="2822">
                  <c:v>47.229444444444447</c:v>
                </c:pt>
                <c:pt idx="2823">
                  <c:v>47.246388888888887</c:v>
                </c:pt>
                <c:pt idx="2824">
                  <c:v>47.263055555555553</c:v>
                </c:pt>
                <c:pt idx="2825">
                  <c:v>47.279722222222219</c:v>
                </c:pt>
                <c:pt idx="2826">
                  <c:v>47.296666666666667</c:v>
                </c:pt>
                <c:pt idx="2827">
                  <c:v>47.313333333333333</c:v>
                </c:pt>
                <c:pt idx="2828">
                  <c:v>47.33</c:v>
                </c:pt>
                <c:pt idx="2829">
                  <c:v>47.346944444444446</c:v>
                </c:pt>
                <c:pt idx="2830">
                  <c:v>47.363611111111112</c:v>
                </c:pt>
                <c:pt idx="2831">
                  <c:v>47.380277777777778</c:v>
                </c:pt>
                <c:pt idx="2832">
                  <c:v>47.397222222222226</c:v>
                </c:pt>
                <c:pt idx="2833">
                  <c:v>47.413888888888891</c:v>
                </c:pt>
                <c:pt idx="2834">
                  <c:v>47.430555555555557</c:v>
                </c:pt>
                <c:pt idx="2835">
                  <c:v>47.447499999999998</c:v>
                </c:pt>
                <c:pt idx="2836">
                  <c:v>47.464166666666664</c:v>
                </c:pt>
                <c:pt idx="2837">
                  <c:v>47.480833333333337</c:v>
                </c:pt>
                <c:pt idx="2838">
                  <c:v>47.497777777777777</c:v>
                </c:pt>
                <c:pt idx="2839">
                  <c:v>47.514444444444443</c:v>
                </c:pt>
                <c:pt idx="2840">
                  <c:v>47.531111111111109</c:v>
                </c:pt>
                <c:pt idx="2841">
                  <c:v>47.548055555555557</c:v>
                </c:pt>
                <c:pt idx="2842">
                  <c:v>47.564722222222223</c:v>
                </c:pt>
                <c:pt idx="2843">
                  <c:v>47.581388888888888</c:v>
                </c:pt>
                <c:pt idx="2844">
                  <c:v>47.598333333333336</c:v>
                </c:pt>
                <c:pt idx="2845">
                  <c:v>47.615000000000002</c:v>
                </c:pt>
                <c:pt idx="2846">
                  <c:v>47.631666666666668</c:v>
                </c:pt>
                <c:pt idx="2847">
                  <c:v>47.648611111111109</c:v>
                </c:pt>
                <c:pt idx="2848">
                  <c:v>47.665277777777774</c:v>
                </c:pt>
                <c:pt idx="2849">
                  <c:v>47.681944444444447</c:v>
                </c:pt>
                <c:pt idx="2850">
                  <c:v>47.698888888888888</c:v>
                </c:pt>
                <c:pt idx="2851">
                  <c:v>47.715555555555554</c:v>
                </c:pt>
                <c:pt idx="2852">
                  <c:v>47.732222222222219</c:v>
                </c:pt>
                <c:pt idx="2853">
                  <c:v>47.748888888888892</c:v>
                </c:pt>
                <c:pt idx="2854">
                  <c:v>47.765833333333333</c:v>
                </c:pt>
                <c:pt idx="2855">
                  <c:v>47.782499999999999</c:v>
                </c:pt>
                <c:pt idx="2856">
                  <c:v>47.799166666666665</c:v>
                </c:pt>
                <c:pt idx="2857">
                  <c:v>47.816111111111113</c:v>
                </c:pt>
                <c:pt idx="2858">
                  <c:v>47.832777777777778</c:v>
                </c:pt>
                <c:pt idx="2859">
                  <c:v>47.849444444444444</c:v>
                </c:pt>
                <c:pt idx="2860">
                  <c:v>47.866388888888892</c:v>
                </c:pt>
                <c:pt idx="2861">
                  <c:v>47.883055555555558</c:v>
                </c:pt>
                <c:pt idx="2862">
                  <c:v>47.899722222222223</c:v>
                </c:pt>
                <c:pt idx="2863">
                  <c:v>47.916666666666664</c:v>
                </c:pt>
                <c:pt idx="2864">
                  <c:v>47.93333333333333</c:v>
                </c:pt>
                <c:pt idx="2865">
                  <c:v>47.95</c:v>
                </c:pt>
                <c:pt idx="2866">
                  <c:v>47.966944444444444</c:v>
                </c:pt>
                <c:pt idx="2867">
                  <c:v>47.983611111111109</c:v>
                </c:pt>
                <c:pt idx="2868">
                  <c:v>48</c:v>
                </c:pt>
                <c:pt idx="2869">
                  <c:v>48.016944444444448</c:v>
                </c:pt>
                <c:pt idx="2870">
                  <c:v>48.033611111111114</c:v>
                </c:pt>
                <c:pt idx="2871">
                  <c:v>48.050277777777779</c:v>
                </c:pt>
                <c:pt idx="2872">
                  <c:v>48.06722222222222</c:v>
                </c:pt>
                <c:pt idx="2873">
                  <c:v>48.083888888888886</c:v>
                </c:pt>
                <c:pt idx="2874">
                  <c:v>48.100555555555559</c:v>
                </c:pt>
                <c:pt idx="2875">
                  <c:v>48.1175</c:v>
                </c:pt>
                <c:pt idx="2876">
                  <c:v>48.134166666666665</c:v>
                </c:pt>
                <c:pt idx="2877">
                  <c:v>48.150833333333331</c:v>
                </c:pt>
                <c:pt idx="2878">
                  <c:v>48.167777777777779</c:v>
                </c:pt>
                <c:pt idx="2879">
                  <c:v>48.184444444444445</c:v>
                </c:pt>
                <c:pt idx="2880">
                  <c:v>48.201111111111111</c:v>
                </c:pt>
                <c:pt idx="2881">
                  <c:v>48.218055555555559</c:v>
                </c:pt>
                <c:pt idx="2882">
                  <c:v>48.234722222222224</c:v>
                </c:pt>
                <c:pt idx="2883">
                  <c:v>48.25138888888889</c:v>
                </c:pt>
                <c:pt idx="2884">
                  <c:v>48.268333333333331</c:v>
                </c:pt>
                <c:pt idx="2885">
                  <c:v>48.284999999999997</c:v>
                </c:pt>
                <c:pt idx="2886">
                  <c:v>48.301666666666669</c:v>
                </c:pt>
                <c:pt idx="2887">
                  <c:v>48.31861111111111</c:v>
                </c:pt>
                <c:pt idx="2888">
                  <c:v>48.335277777777776</c:v>
                </c:pt>
                <c:pt idx="2889">
                  <c:v>48.351944444444442</c:v>
                </c:pt>
                <c:pt idx="2890">
                  <c:v>48.368611111111115</c:v>
                </c:pt>
                <c:pt idx="2891">
                  <c:v>48.385555555555555</c:v>
                </c:pt>
                <c:pt idx="2892">
                  <c:v>48.402222222222221</c:v>
                </c:pt>
                <c:pt idx="2893">
                  <c:v>48.418888888888887</c:v>
                </c:pt>
                <c:pt idx="2894">
                  <c:v>48.435833333333335</c:v>
                </c:pt>
                <c:pt idx="2895">
                  <c:v>48.452500000000001</c:v>
                </c:pt>
                <c:pt idx="2896">
                  <c:v>48.469166666666666</c:v>
                </c:pt>
                <c:pt idx="2897">
                  <c:v>48.486111111111114</c:v>
                </c:pt>
                <c:pt idx="2898">
                  <c:v>48.50277777777778</c:v>
                </c:pt>
                <c:pt idx="2899">
                  <c:v>48.519444444444446</c:v>
                </c:pt>
                <c:pt idx="2900">
                  <c:v>48.536388888888887</c:v>
                </c:pt>
                <c:pt idx="2901">
                  <c:v>48.553055555555552</c:v>
                </c:pt>
                <c:pt idx="2902">
                  <c:v>48.569722222222225</c:v>
                </c:pt>
                <c:pt idx="2903">
                  <c:v>48.586666666666666</c:v>
                </c:pt>
                <c:pt idx="2904">
                  <c:v>48.603333333333332</c:v>
                </c:pt>
                <c:pt idx="2905">
                  <c:v>48.62</c:v>
                </c:pt>
                <c:pt idx="2906">
                  <c:v>48.636944444444445</c:v>
                </c:pt>
                <c:pt idx="2907">
                  <c:v>48.653611111111111</c:v>
                </c:pt>
                <c:pt idx="2908">
                  <c:v>48.670277777777777</c:v>
                </c:pt>
                <c:pt idx="2909">
                  <c:v>48.687222222222225</c:v>
                </c:pt>
                <c:pt idx="2910">
                  <c:v>48.703888888888891</c:v>
                </c:pt>
                <c:pt idx="2911">
                  <c:v>48.720555555555556</c:v>
                </c:pt>
                <c:pt idx="2912">
                  <c:v>48.737499999999997</c:v>
                </c:pt>
                <c:pt idx="2913">
                  <c:v>48.75416666666667</c:v>
                </c:pt>
                <c:pt idx="2914">
                  <c:v>48.770833333333336</c:v>
                </c:pt>
                <c:pt idx="2915">
                  <c:v>48.787777777777777</c:v>
                </c:pt>
                <c:pt idx="2916">
                  <c:v>48.804444444444442</c:v>
                </c:pt>
                <c:pt idx="2917">
                  <c:v>48.821111111111108</c:v>
                </c:pt>
                <c:pt idx="2918">
                  <c:v>48.838055555555556</c:v>
                </c:pt>
                <c:pt idx="2919">
                  <c:v>48.854722222222222</c:v>
                </c:pt>
                <c:pt idx="2920">
                  <c:v>48.871388888888887</c:v>
                </c:pt>
                <c:pt idx="2921">
                  <c:v>48.888055555555553</c:v>
                </c:pt>
                <c:pt idx="2922">
                  <c:v>48.905000000000001</c:v>
                </c:pt>
                <c:pt idx="2923">
                  <c:v>48.921666666666667</c:v>
                </c:pt>
                <c:pt idx="2924">
                  <c:v>48.938333333333333</c:v>
                </c:pt>
                <c:pt idx="2925">
                  <c:v>48.955277777777781</c:v>
                </c:pt>
                <c:pt idx="2926">
                  <c:v>48.971944444444446</c:v>
                </c:pt>
                <c:pt idx="2927">
                  <c:v>48.988611111111112</c:v>
                </c:pt>
                <c:pt idx="2928">
                  <c:v>49.005555555555553</c:v>
                </c:pt>
                <c:pt idx="2929">
                  <c:v>49.022222222222226</c:v>
                </c:pt>
                <c:pt idx="2930">
                  <c:v>49.038888888888891</c:v>
                </c:pt>
                <c:pt idx="2931">
                  <c:v>49.055833333333332</c:v>
                </c:pt>
                <c:pt idx="2932">
                  <c:v>49.072499999999998</c:v>
                </c:pt>
                <c:pt idx="2933">
                  <c:v>49.089166666666664</c:v>
                </c:pt>
                <c:pt idx="2934">
                  <c:v>49.106111111111112</c:v>
                </c:pt>
                <c:pt idx="2935">
                  <c:v>49.122777777777777</c:v>
                </c:pt>
                <c:pt idx="2936">
                  <c:v>49.139444444444443</c:v>
                </c:pt>
                <c:pt idx="2937">
                  <c:v>49.156388888888891</c:v>
                </c:pt>
                <c:pt idx="2938">
                  <c:v>49.173055555555557</c:v>
                </c:pt>
                <c:pt idx="2939">
                  <c:v>49.189722222222223</c:v>
                </c:pt>
                <c:pt idx="2940">
                  <c:v>49.206666666666663</c:v>
                </c:pt>
                <c:pt idx="2941">
                  <c:v>49.223333333333336</c:v>
                </c:pt>
                <c:pt idx="2942">
                  <c:v>49.24</c:v>
                </c:pt>
                <c:pt idx="2943">
                  <c:v>49.256666666666668</c:v>
                </c:pt>
                <c:pt idx="2944">
                  <c:v>49.273611111111109</c:v>
                </c:pt>
                <c:pt idx="2945">
                  <c:v>49.290277777777774</c:v>
                </c:pt>
                <c:pt idx="2946">
                  <c:v>49.306944444444447</c:v>
                </c:pt>
                <c:pt idx="2947">
                  <c:v>49.323888888888888</c:v>
                </c:pt>
                <c:pt idx="2948">
                  <c:v>49.340555555555554</c:v>
                </c:pt>
                <c:pt idx="2949">
                  <c:v>49.357222222222219</c:v>
                </c:pt>
                <c:pt idx="2950">
                  <c:v>49.374166666666667</c:v>
                </c:pt>
                <c:pt idx="2951">
                  <c:v>49.390833333333333</c:v>
                </c:pt>
                <c:pt idx="2952">
                  <c:v>49.407499999999999</c:v>
                </c:pt>
                <c:pt idx="2953">
                  <c:v>49.424444444444447</c:v>
                </c:pt>
                <c:pt idx="2954">
                  <c:v>49.441111111111113</c:v>
                </c:pt>
                <c:pt idx="2955">
                  <c:v>49.457777777777778</c:v>
                </c:pt>
                <c:pt idx="2956">
                  <c:v>49.474722222222219</c:v>
                </c:pt>
                <c:pt idx="2957">
                  <c:v>49.491388888888892</c:v>
                </c:pt>
                <c:pt idx="2958">
                  <c:v>49.508055555555558</c:v>
                </c:pt>
                <c:pt idx="2959">
                  <c:v>49.524999999999999</c:v>
                </c:pt>
                <c:pt idx="2960">
                  <c:v>49.541666666666664</c:v>
                </c:pt>
                <c:pt idx="2961">
                  <c:v>49.55833333333333</c:v>
                </c:pt>
                <c:pt idx="2962">
                  <c:v>49.575277777777778</c:v>
                </c:pt>
                <c:pt idx="2963">
                  <c:v>49.591944444444444</c:v>
                </c:pt>
                <c:pt idx="2964">
                  <c:v>49.608611111111109</c:v>
                </c:pt>
                <c:pt idx="2965">
                  <c:v>49.625555555555557</c:v>
                </c:pt>
                <c:pt idx="2966">
                  <c:v>49.642222222222223</c:v>
                </c:pt>
                <c:pt idx="2967">
                  <c:v>49.658888888888889</c:v>
                </c:pt>
                <c:pt idx="2968">
                  <c:v>49.675833333333337</c:v>
                </c:pt>
                <c:pt idx="2969">
                  <c:v>49.692500000000003</c:v>
                </c:pt>
                <c:pt idx="2970">
                  <c:v>49.709166666666668</c:v>
                </c:pt>
                <c:pt idx="2971">
                  <c:v>49.726111111111109</c:v>
                </c:pt>
                <c:pt idx="2972">
                  <c:v>49.742777777777775</c:v>
                </c:pt>
                <c:pt idx="2973">
                  <c:v>49.759444444444448</c:v>
                </c:pt>
                <c:pt idx="2974">
                  <c:v>49.776388888888889</c:v>
                </c:pt>
                <c:pt idx="2975">
                  <c:v>49.793055555555554</c:v>
                </c:pt>
                <c:pt idx="2976">
                  <c:v>49.80972222222222</c:v>
                </c:pt>
                <c:pt idx="2977">
                  <c:v>49.826666666666668</c:v>
                </c:pt>
                <c:pt idx="2978">
                  <c:v>49.843333333333334</c:v>
                </c:pt>
                <c:pt idx="2979">
                  <c:v>49.86</c:v>
                </c:pt>
                <c:pt idx="2980">
                  <c:v>49.876944444444447</c:v>
                </c:pt>
                <c:pt idx="2981">
                  <c:v>49.893611111111113</c:v>
                </c:pt>
                <c:pt idx="2982">
                  <c:v>49.910277777777779</c:v>
                </c:pt>
                <c:pt idx="2983">
                  <c:v>49.92722222222222</c:v>
                </c:pt>
                <c:pt idx="2984">
                  <c:v>49.943888888888885</c:v>
                </c:pt>
                <c:pt idx="2985">
                  <c:v>49.960555555555558</c:v>
                </c:pt>
                <c:pt idx="2986">
                  <c:v>49.977222222222224</c:v>
                </c:pt>
                <c:pt idx="2987">
                  <c:v>49.994166666666665</c:v>
                </c:pt>
                <c:pt idx="2988">
                  <c:v>50.010833333333331</c:v>
                </c:pt>
                <c:pt idx="2989">
                  <c:v>50.027500000000003</c:v>
                </c:pt>
                <c:pt idx="2990">
                  <c:v>50.044444444444444</c:v>
                </c:pt>
                <c:pt idx="2991">
                  <c:v>50.06111111111111</c:v>
                </c:pt>
                <c:pt idx="2992">
                  <c:v>50.077777777777776</c:v>
                </c:pt>
                <c:pt idx="2993">
                  <c:v>50.094722222222224</c:v>
                </c:pt>
                <c:pt idx="2994">
                  <c:v>50.111388888888889</c:v>
                </c:pt>
                <c:pt idx="2995">
                  <c:v>50.128055555555555</c:v>
                </c:pt>
                <c:pt idx="2996">
                  <c:v>50.145000000000003</c:v>
                </c:pt>
                <c:pt idx="2997">
                  <c:v>50.161666666666669</c:v>
                </c:pt>
                <c:pt idx="2998">
                  <c:v>50.178333333333335</c:v>
                </c:pt>
                <c:pt idx="2999">
                  <c:v>50.195277777777775</c:v>
                </c:pt>
                <c:pt idx="3000">
                  <c:v>50.211944444444441</c:v>
                </c:pt>
                <c:pt idx="3001">
                  <c:v>50.228611111111114</c:v>
                </c:pt>
                <c:pt idx="3002">
                  <c:v>50.245555555555555</c:v>
                </c:pt>
                <c:pt idx="3003">
                  <c:v>50.262222222222221</c:v>
                </c:pt>
                <c:pt idx="3004">
                  <c:v>50.278888888888886</c:v>
                </c:pt>
                <c:pt idx="3005">
                  <c:v>50.295833333333334</c:v>
                </c:pt>
                <c:pt idx="3006">
                  <c:v>50.3125</c:v>
                </c:pt>
                <c:pt idx="3007">
                  <c:v>50.329166666666666</c:v>
                </c:pt>
                <c:pt idx="3008">
                  <c:v>50.346111111111114</c:v>
                </c:pt>
                <c:pt idx="3009">
                  <c:v>50.362777777777779</c:v>
                </c:pt>
                <c:pt idx="3010">
                  <c:v>50.379444444444445</c:v>
                </c:pt>
                <c:pt idx="3011">
                  <c:v>50.396388888888886</c:v>
                </c:pt>
                <c:pt idx="3012">
                  <c:v>50.413055555555559</c:v>
                </c:pt>
                <c:pt idx="3013">
                  <c:v>50.429722222222225</c:v>
                </c:pt>
                <c:pt idx="3014">
                  <c:v>50.446666666666665</c:v>
                </c:pt>
                <c:pt idx="3015">
                  <c:v>50.463333333333331</c:v>
                </c:pt>
                <c:pt idx="3016">
                  <c:v>50.48</c:v>
                </c:pt>
                <c:pt idx="3017">
                  <c:v>50.496944444444445</c:v>
                </c:pt>
                <c:pt idx="3018">
                  <c:v>50.513611111111111</c:v>
                </c:pt>
                <c:pt idx="3019">
                  <c:v>50.530277777777776</c:v>
                </c:pt>
                <c:pt idx="3020">
                  <c:v>50.547222222222224</c:v>
                </c:pt>
                <c:pt idx="3021">
                  <c:v>50.56388888888889</c:v>
                </c:pt>
                <c:pt idx="3022">
                  <c:v>50.580555555555556</c:v>
                </c:pt>
                <c:pt idx="3023">
                  <c:v>50.597222222222221</c:v>
                </c:pt>
                <c:pt idx="3024">
                  <c:v>50.614166666666669</c:v>
                </c:pt>
                <c:pt idx="3025">
                  <c:v>50.630833333333335</c:v>
                </c:pt>
                <c:pt idx="3026">
                  <c:v>50.647500000000001</c:v>
                </c:pt>
                <c:pt idx="3027">
                  <c:v>50.664444444444442</c:v>
                </c:pt>
                <c:pt idx="3028">
                  <c:v>50.681111111111115</c:v>
                </c:pt>
                <c:pt idx="3029">
                  <c:v>50.69777777777778</c:v>
                </c:pt>
                <c:pt idx="3030">
                  <c:v>50.714722222222221</c:v>
                </c:pt>
                <c:pt idx="3031">
                  <c:v>50.731388888888887</c:v>
                </c:pt>
                <c:pt idx="3032">
                  <c:v>50.748055555555553</c:v>
                </c:pt>
                <c:pt idx="3033">
                  <c:v>50.764722222222225</c:v>
                </c:pt>
                <c:pt idx="3034">
                  <c:v>50.781666666666666</c:v>
                </c:pt>
                <c:pt idx="3035">
                  <c:v>50.798333333333332</c:v>
                </c:pt>
                <c:pt idx="3036">
                  <c:v>50.814999999999998</c:v>
                </c:pt>
                <c:pt idx="3037">
                  <c:v>50.831944444444446</c:v>
                </c:pt>
                <c:pt idx="3038">
                  <c:v>50.848611111111111</c:v>
                </c:pt>
                <c:pt idx="3039">
                  <c:v>50.865277777777777</c:v>
                </c:pt>
                <c:pt idx="3040">
                  <c:v>50.882222222222225</c:v>
                </c:pt>
                <c:pt idx="3041">
                  <c:v>50.898888888888891</c:v>
                </c:pt>
                <c:pt idx="3042">
                  <c:v>50.915555555555557</c:v>
                </c:pt>
                <c:pt idx="3043">
                  <c:v>50.932499999999997</c:v>
                </c:pt>
                <c:pt idx="3044">
                  <c:v>50.949166666666663</c:v>
                </c:pt>
                <c:pt idx="3045">
                  <c:v>50.965833333333336</c:v>
                </c:pt>
                <c:pt idx="3046">
                  <c:v>50.982777777777777</c:v>
                </c:pt>
                <c:pt idx="3047">
                  <c:v>50.999444444444443</c:v>
                </c:pt>
                <c:pt idx="3048">
                  <c:v>51.016111111111108</c:v>
                </c:pt>
                <c:pt idx="3049">
                  <c:v>51.033055555555556</c:v>
                </c:pt>
                <c:pt idx="3050">
                  <c:v>51.049722222222222</c:v>
                </c:pt>
                <c:pt idx="3051">
                  <c:v>51.066388888888888</c:v>
                </c:pt>
                <c:pt idx="3052">
                  <c:v>51.083333333333336</c:v>
                </c:pt>
                <c:pt idx="3053">
                  <c:v>51.1</c:v>
                </c:pt>
                <c:pt idx="3054">
                  <c:v>51.116666666666667</c:v>
                </c:pt>
                <c:pt idx="3055">
                  <c:v>51.133333333333333</c:v>
                </c:pt>
                <c:pt idx="3056">
                  <c:v>51.150277777777781</c:v>
                </c:pt>
                <c:pt idx="3057">
                  <c:v>51.166944444444447</c:v>
                </c:pt>
                <c:pt idx="3058">
                  <c:v>51.183611111111112</c:v>
                </c:pt>
                <c:pt idx="3059">
                  <c:v>51.200555555555553</c:v>
                </c:pt>
                <c:pt idx="3060">
                  <c:v>51.217222222222219</c:v>
                </c:pt>
                <c:pt idx="3061">
                  <c:v>51.233888888888892</c:v>
                </c:pt>
                <c:pt idx="3062">
                  <c:v>51.250833333333333</c:v>
                </c:pt>
                <c:pt idx="3063">
                  <c:v>51.267499999999998</c:v>
                </c:pt>
                <c:pt idx="3064">
                  <c:v>51.284166666666664</c:v>
                </c:pt>
                <c:pt idx="3065">
                  <c:v>51.301111111111112</c:v>
                </c:pt>
                <c:pt idx="3066">
                  <c:v>51.317777777777778</c:v>
                </c:pt>
                <c:pt idx="3067">
                  <c:v>51.334444444444443</c:v>
                </c:pt>
                <c:pt idx="3068">
                  <c:v>51.351388888888891</c:v>
                </c:pt>
                <c:pt idx="3069">
                  <c:v>51.368055555555557</c:v>
                </c:pt>
                <c:pt idx="3070">
                  <c:v>51.384722222222223</c:v>
                </c:pt>
                <c:pt idx="3071">
                  <c:v>51.401666666666664</c:v>
                </c:pt>
                <c:pt idx="3072">
                  <c:v>51.418333333333337</c:v>
                </c:pt>
                <c:pt idx="3073">
                  <c:v>51.435000000000002</c:v>
                </c:pt>
                <c:pt idx="3074">
                  <c:v>51.451944444444443</c:v>
                </c:pt>
                <c:pt idx="3075">
                  <c:v>51.468611111111109</c:v>
                </c:pt>
                <c:pt idx="3076">
                  <c:v>51.485277777777775</c:v>
                </c:pt>
                <c:pt idx="3077">
                  <c:v>51.502222222222223</c:v>
                </c:pt>
                <c:pt idx="3078">
                  <c:v>51.518888888888888</c:v>
                </c:pt>
                <c:pt idx="3079">
                  <c:v>51.535555555555554</c:v>
                </c:pt>
                <c:pt idx="3080">
                  <c:v>51.55222222222222</c:v>
                </c:pt>
                <c:pt idx="3081">
                  <c:v>51.569166666666668</c:v>
                </c:pt>
                <c:pt idx="3082">
                  <c:v>51.585833333333333</c:v>
                </c:pt>
                <c:pt idx="3083">
                  <c:v>51.602499999999999</c:v>
                </c:pt>
                <c:pt idx="3084">
                  <c:v>51.619444444444447</c:v>
                </c:pt>
                <c:pt idx="3085">
                  <c:v>51.636111111111113</c:v>
                </c:pt>
                <c:pt idx="3086">
                  <c:v>51.652777777777779</c:v>
                </c:pt>
                <c:pt idx="3087">
                  <c:v>51.669722222222219</c:v>
                </c:pt>
                <c:pt idx="3088">
                  <c:v>51.686388888888892</c:v>
                </c:pt>
                <c:pt idx="3089">
                  <c:v>51.703055555555558</c:v>
                </c:pt>
                <c:pt idx="3090">
                  <c:v>51.72</c:v>
                </c:pt>
                <c:pt idx="3091">
                  <c:v>51.736666666666665</c:v>
                </c:pt>
                <c:pt idx="3092">
                  <c:v>51.75333333333333</c:v>
                </c:pt>
                <c:pt idx="3093">
                  <c:v>51.770277777777778</c:v>
                </c:pt>
                <c:pt idx="3094">
                  <c:v>51.786944444444444</c:v>
                </c:pt>
                <c:pt idx="3095">
                  <c:v>51.80361111111111</c:v>
                </c:pt>
                <c:pt idx="3096">
                  <c:v>51.820277777777775</c:v>
                </c:pt>
                <c:pt idx="3097">
                  <c:v>51.837222222222223</c:v>
                </c:pt>
                <c:pt idx="3098">
                  <c:v>51.853888888888889</c:v>
                </c:pt>
                <c:pt idx="3099">
                  <c:v>51.870555555555555</c:v>
                </c:pt>
                <c:pt idx="3100">
                  <c:v>51.887500000000003</c:v>
                </c:pt>
                <c:pt idx="3101">
                  <c:v>51.904166666666669</c:v>
                </c:pt>
                <c:pt idx="3102">
                  <c:v>51.920833333333334</c:v>
                </c:pt>
                <c:pt idx="3103">
                  <c:v>51.937777777777775</c:v>
                </c:pt>
                <c:pt idx="3104">
                  <c:v>51.954444444444448</c:v>
                </c:pt>
                <c:pt idx="3105">
                  <c:v>51.971111111111114</c:v>
                </c:pt>
                <c:pt idx="3106">
                  <c:v>51.987777777777779</c:v>
                </c:pt>
                <c:pt idx="3107">
                  <c:v>52.00472222222222</c:v>
                </c:pt>
                <c:pt idx="3108">
                  <c:v>52.021388888888886</c:v>
                </c:pt>
                <c:pt idx="3109">
                  <c:v>52.038055555555559</c:v>
                </c:pt>
                <c:pt idx="3110">
                  <c:v>52.055</c:v>
                </c:pt>
                <c:pt idx="3111">
                  <c:v>52.071666666666665</c:v>
                </c:pt>
                <c:pt idx="3112">
                  <c:v>52.088333333333331</c:v>
                </c:pt>
                <c:pt idx="3113">
                  <c:v>52.105277777777779</c:v>
                </c:pt>
                <c:pt idx="3114">
                  <c:v>52.121944444444445</c:v>
                </c:pt>
                <c:pt idx="3115">
                  <c:v>52.138611111111111</c:v>
                </c:pt>
                <c:pt idx="3116">
                  <c:v>52.155555555555559</c:v>
                </c:pt>
                <c:pt idx="3117">
                  <c:v>52.172222222222224</c:v>
                </c:pt>
                <c:pt idx="3118">
                  <c:v>52.18888888888889</c:v>
                </c:pt>
                <c:pt idx="3119">
                  <c:v>52.205833333333331</c:v>
                </c:pt>
                <c:pt idx="3120">
                  <c:v>52.222499999999997</c:v>
                </c:pt>
                <c:pt idx="3121">
                  <c:v>52.239166666666669</c:v>
                </c:pt>
                <c:pt idx="3122">
                  <c:v>52.25611111111111</c:v>
                </c:pt>
                <c:pt idx="3123">
                  <c:v>52.272777777777776</c:v>
                </c:pt>
                <c:pt idx="3124">
                  <c:v>52.289444444444442</c:v>
                </c:pt>
                <c:pt idx="3125">
                  <c:v>52.30638888888889</c:v>
                </c:pt>
                <c:pt idx="3126">
                  <c:v>52.323055555555555</c:v>
                </c:pt>
                <c:pt idx="3127">
                  <c:v>52.339722222222221</c:v>
                </c:pt>
                <c:pt idx="3128">
                  <c:v>52.356666666666669</c:v>
                </c:pt>
                <c:pt idx="3129">
                  <c:v>52.373333333333335</c:v>
                </c:pt>
                <c:pt idx="3130">
                  <c:v>52.39</c:v>
                </c:pt>
                <c:pt idx="3131">
                  <c:v>52.406944444444441</c:v>
                </c:pt>
                <c:pt idx="3132">
                  <c:v>52.423611111111114</c:v>
                </c:pt>
                <c:pt idx="3133">
                  <c:v>52.44027777777778</c:v>
                </c:pt>
                <c:pt idx="3134">
                  <c:v>52.457222222222221</c:v>
                </c:pt>
                <c:pt idx="3135">
                  <c:v>52.473888888888887</c:v>
                </c:pt>
                <c:pt idx="3136">
                  <c:v>52.490555555555552</c:v>
                </c:pt>
                <c:pt idx="3137">
                  <c:v>52.5075</c:v>
                </c:pt>
                <c:pt idx="3138">
                  <c:v>52.524166666666666</c:v>
                </c:pt>
                <c:pt idx="3139">
                  <c:v>52.540833333333332</c:v>
                </c:pt>
                <c:pt idx="3140">
                  <c:v>52.55777777777778</c:v>
                </c:pt>
                <c:pt idx="3141">
                  <c:v>52.574444444444445</c:v>
                </c:pt>
                <c:pt idx="3142">
                  <c:v>52.591111111111111</c:v>
                </c:pt>
                <c:pt idx="3143">
                  <c:v>52.607777777777777</c:v>
                </c:pt>
                <c:pt idx="3144">
                  <c:v>52.624722222222225</c:v>
                </c:pt>
                <c:pt idx="3145">
                  <c:v>52.641388888888891</c:v>
                </c:pt>
                <c:pt idx="3146">
                  <c:v>52.658055555555556</c:v>
                </c:pt>
                <c:pt idx="3147">
                  <c:v>52.674999999999997</c:v>
                </c:pt>
                <c:pt idx="3148">
                  <c:v>52.69166666666667</c:v>
                </c:pt>
                <c:pt idx="3149">
                  <c:v>52.708333333333336</c:v>
                </c:pt>
                <c:pt idx="3150">
                  <c:v>52.725277777777777</c:v>
                </c:pt>
                <c:pt idx="3151">
                  <c:v>52.741944444444442</c:v>
                </c:pt>
                <c:pt idx="3152">
                  <c:v>52.758611111111108</c:v>
                </c:pt>
                <c:pt idx="3153">
                  <c:v>52.775555555555556</c:v>
                </c:pt>
                <c:pt idx="3154">
                  <c:v>52.792222222222222</c:v>
                </c:pt>
                <c:pt idx="3155">
                  <c:v>52.808888888888887</c:v>
                </c:pt>
                <c:pt idx="3156">
                  <c:v>52.825833333333335</c:v>
                </c:pt>
                <c:pt idx="3157">
                  <c:v>52.842500000000001</c:v>
                </c:pt>
                <c:pt idx="3158">
                  <c:v>52.859166666666667</c:v>
                </c:pt>
                <c:pt idx="3159">
                  <c:v>52.876111111111108</c:v>
                </c:pt>
                <c:pt idx="3160">
                  <c:v>52.892777777777781</c:v>
                </c:pt>
                <c:pt idx="3161">
                  <c:v>52.909444444444446</c:v>
                </c:pt>
                <c:pt idx="3162">
                  <c:v>52.926111111111112</c:v>
                </c:pt>
                <c:pt idx="3163">
                  <c:v>52.943055555555553</c:v>
                </c:pt>
                <c:pt idx="3164">
                  <c:v>52.959722222222226</c:v>
                </c:pt>
                <c:pt idx="3165">
                  <c:v>52.976388888888891</c:v>
                </c:pt>
                <c:pt idx="3166">
                  <c:v>52.993333333333332</c:v>
                </c:pt>
                <c:pt idx="3167">
                  <c:v>53.01</c:v>
                </c:pt>
                <c:pt idx="3168">
                  <c:v>53.026666666666664</c:v>
                </c:pt>
                <c:pt idx="3169">
                  <c:v>53.043611111111112</c:v>
                </c:pt>
                <c:pt idx="3170">
                  <c:v>53.060277777777777</c:v>
                </c:pt>
                <c:pt idx="3171">
                  <c:v>53.076944444444443</c:v>
                </c:pt>
                <c:pt idx="3172">
                  <c:v>53.093888888888891</c:v>
                </c:pt>
                <c:pt idx="3173">
                  <c:v>53.110555555555557</c:v>
                </c:pt>
                <c:pt idx="3174">
                  <c:v>53.127222222222223</c:v>
                </c:pt>
                <c:pt idx="3175">
                  <c:v>53.144166666666663</c:v>
                </c:pt>
                <c:pt idx="3176">
                  <c:v>53.160833333333336</c:v>
                </c:pt>
                <c:pt idx="3177">
                  <c:v>53.177500000000002</c:v>
                </c:pt>
                <c:pt idx="3178">
                  <c:v>53.194444444444443</c:v>
                </c:pt>
                <c:pt idx="3179">
                  <c:v>53.211111111111109</c:v>
                </c:pt>
                <c:pt idx="3180">
                  <c:v>53.227777777777774</c:v>
                </c:pt>
                <c:pt idx="3181">
                  <c:v>53.244722222222222</c:v>
                </c:pt>
                <c:pt idx="3182">
                  <c:v>53.261388888888888</c:v>
                </c:pt>
                <c:pt idx="3183">
                  <c:v>53.278055555555554</c:v>
                </c:pt>
                <c:pt idx="3184">
                  <c:v>53.295000000000002</c:v>
                </c:pt>
                <c:pt idx="3185">
                  <c:v>53.311666666666667</c:v>
                </c:pt>
                <c:pt idx="3186">
                  <c:v>53.328333333333333</c:v>
                </c:pt>
                <c:pt idx="3187">
                  <c:v>53.345277777777781</c:v>
                </c:pt>
                <c:pt idx="3188">
                  <c:v>53.361944444444447</c:v>
                </c:pt>
                <c:pt idx="3189">
                  <c:v>53.378611111111113</c:v>
                </c:pt>
                <c:pt idx="3190">
                  <c:v>53.395277777777778</c:v>
                </c:pt>
                <c:pt idx="3191">
                  <c:v>53.412222222222219</c:v>
                </c:pt>
                <c:pt idx="3192">
                  <c:v>53.428888888888892</c:v>
                </c:pt>
                <c:pt idx="3193">
                  <c:v>53.445555555555558</c:v>
                </c:pt>
                <c:pt idx="3194">
                  <c:v>53.462499999999999</c:v>
                </c:pt>
                <c:pt idx="3195">
                  <c:v>53.479166666666664</c:v>
                </c:pt>
                <c:pt idx="3196">
                  <c:v>53.49583333333333</c:v>
                </c:pt>
                <c:pt idx="3197">
                  <c:v>53.512777777777778</c:v>
                </c:pt>
                <c:pt idx="3198">
                  <c:v>53.529444444444444</c:v>
                </c:pt>
                <c:pt idx="3199">
                  <c:v>53.546111111111109</c:v>
                </c:pt>
                <c:pt idx="3200">
                  <c:v>53.563055555555557</c:v>
                </c:pt>
                <c:pt idx="3201">
                  <c:v>53.579722222222223</c:v>
                </c:pt>
                <c:pt idx="3202">
                  <c:v>53.596388888888889</c:v>
                </c:pt>
                <c:pt idx="3203">
                  <c:v>53.613333333333337</c:v>
                </c:pt>
                <c:pt idx="3204">
                  <c:v>53.63</c:v>
                </c:pt>
                <c:pt idx="3205">
                  <c:v>53.646666666666668</c:v>
                </c:pt>
                <c:pt idx="3206">
                  <c:v>53.663611111111109</c:v>
                </c:pt>
                <c:pt idx="3207">
                  <c:v>53.680277777777775</c:v>
                </c:pt>
                <c:pt idx="3208">
                  <c:v>53.696944444444448</c:v>
                </c:pt>
                <c:pt idx="3209">
                  <c:v>53.713888888888889</c:v>
                </c:pt>
                <c:pt idx="3210">
                  <c:v>53.730555555555554</c:v>
                </c:pt>
                <c:pt idx="3211">
                  <c:v>53.74722222222222</c:v>
                </c:pt>
                <c:pt idx="3212">
                  <c:v>53.764166666666668</c:v>
                </c:pt>
                <c:pt idx="3213">
                  <c:v>53.780833333333334</c:v>
                </c:pt>
                <c:pt idx="3214">
                  <c:v>53.797499999999999</c:v>
                </c:pt>
                <c:pt idx="3215">
                  <c:v>53.814444444444447</c:v>
                </c:pt>
                <c:pt idx="3216">
                  <c:v>53.831111111111113</c:v>
                </c:pt>
                <c:pt idx="3217">
                  <c:v>53.847777777777779</c:v>
                </c:pt>
                <c:pt idx="3218">
                  <c:v>53.86472222222222</c:v>
                </c:pt>
                <c:pt idx="3219">
                  <c:v>53.881388888888885</c:v>
                </c:pt>
                <c:pt idx="3220">
                  <c:v>53.898055555555558</c:v>
                </c:pt>
                <c:pt idx="3221">
                  <c:v>53.914722222222224</c:v>
                </c:pt>
                <c:pt idx="3222">
                  <c:v>53.931666666666665</c:v>
                </c:pt>
                <c:pt idx="3223">
                  <c:v>53.948333333333331</c:v>
                </c:pt>
                <c:pt idx="3224">
                  <c:v>53.965000000000003</c:v>
                </c:pt>
                <c:pt idx="3225">
                  <c:v>53.981944444444444</c:v>
                </c:pt>
                <c:pt idx="3226">
                  <c:v>53.99861111111111</c:v>
                </c:pt>
                <c:pt idx="3227">
                  <c:v>54.015277777777776</c:v>
                </c:pt>
                <c:pt idx="3228">
                  <c:v>54.032222222222224</c:v>
                </c:pt>
                <c:pt idx="3229">
                  <c:v>54.048888888888889</c:v>
                </c:pt>
                <c:pt idx="3230">
                  <c:v>54.065555555555555</c:v>
                </c:pt>
                <c:pt idx="3231">
                  <c:v>54.082500000000003</c:v>
                </c:pt>
                <c:pt idx="3232">
                  <c:v>54.099166666666669</c:v>
                </c:pt>
                <c:pt idx="3233">
                  <c:v>54.115833333333335</c:v>
                </c:pt>
                <c:pt idx="3234">
                  <c:v>54.132777777777775</c:v>
                </c:pt>
                <c:pt idx="3235">
                  <c:v>54.149444444444441</c:v>
                </c:pt>
                <c:pt idx="3236">
                  <c:v>54.166111111111114</c:v>
                </c:pt>
                <c:pt idx="3237">
                  <c:v>54.183055555555555</c:v>
                </c:pt>
                <c:pt idx="3238">
                  <c:v>54.199722222222221</c:v>
                </c:pt>
                <c:pt idx="3239">
                  <c:v>54.216388888888886</c:v>
                </c:pt>
                <c:pt idx="3240">
                  <c:v>54.233333333333334</c:v>
                </c:pt>
                <c:pt idx="3241">
                  <c:v>54.25</c:v>
                </c:pt>
                <c:pt idx="3242">
                  <c:v>54.266666666666666</c:v>
                </c:pt>
                <c:pt idx="3243">
                  <c:v>54.283611111111114</c:v>
                </c:pt>
                <c:pt idx="3244">
                  <c:v>54.300277777777779</c:v>
                </c:pt>
                <c:pt idx="3245">
                  <c:v>54.316944444444445</c:v>
                </c:pt>
                <c:pt idx="3246">
                  <c:v>54.333888888888886</c:v>
                </c:pt>
                <c:pt idx="3247">
                  <c:v>54.350555555555559</c:v>
                </c:pt>
                <c:pt idx="3248">
                  <c:v>54.367222222222225</c:v>
                </c:pt>
                <c:pt idx="3249">
                  <c:v>54.38388888888889</c:v>
                </c:pt>
                <c:pt idx="3250">
                  <c:v>54.400833333333331</c:v>
                </c:pt>
                <c:pt idx="3251">
                  <c:v>54.417499999999997</c:v>
                </c:pt>
                <c:pt idx="3252">
                  <c:v>54.43416666666667</c:v>
                </c:pt>
                <c:pt idx="3253">
                  <c:v>54.451111111111111</c:v>
                </c:pt>
                <c:pt idx="3254">
                  <c:v>54.467777777777776</c:v>
                </c:pt>
                <c:pt idx="3255">
                  <c:v>54.484444444444442</c:v>
                </c:pt>
                <c:pt idx="3256">
                  <c:v>54.50138888888889</c:v>
                </c:pt>
                <c:pt idx="3257">
                  <c:v>54.518055555555556</c:v>
                </c:pt>
                <c:pt idx="3258">
                  <c:v>54.534722222222221</c:v>
                </c:pt>
                <c:pt idx="3259">
                  <c:v>54.551666666666669</c:v>
                </c:pt>
                <c:pt idx="3260">
                  <c:v>54.568333333333335</c:v>
                </c:pt>
                <c:pt idx="3261">
                  <c:v>54.585000000000001</c:v>
                </c:pt>
                <c:pt idx="3262">
                  <c:v>54.601944444444442</c:v>
                </c:pt>
                <c:pt idx="3263">
                  <c:v>54.618611111111115</c:v>
                </c:pt>
                <c:pt idx="3264">
                  <c:v>54.63527777777778</c:v>
                </c:pt>
                <c:pt idx="3265">
                  <c:v>54.652222222222221</c:v>
                </c:pt>
                <c:pt idx="3266">
                  <c:v>54.668888888888887</c:v>
                </c:pt>
                <c:pt idx="3267">
                  <c:v>54.685555555555553</c:v>
                </c:pt>
                <c:pt idx="3268">
                  <c:v>54.702500000000001</c:v>
                </c:pt>
                <c:pt idx="3269">
                  <c:v>54.719166666666666</c:v>
                </c:pt>
                <c:pt idx="3270">
                  <c:v>54.735833333333332</c:v>
                </c:pt>
                <c:pt idx="3271">
                  <c:v>54.752499999999998</c:v>
                </c:pt>
                <c:pt idx="3272">
                  <c:v>54.769444444444446</c:v>
                </c:pt>
                <c:pt idx="3273">
                  <c:v>54.786111111111111</c:v>
                </c:pt>
                <c:pt idx="3274">
                  <c:v>54.802777777777777</c:v>
                </c:pt>
                <c:pt idx="3275">
                  <c:v>54.819722222222225</c:v>
                </c:pt>
                <c:pt idx="3276">
                  <c:v>54.836388888888891</c:v>
                </c:pt>
                <c:pt idx="3277">
                  <c:v>54.853055555555557</c:v>
                </c:pt>
                <c:pt idx="3278">
                  <c:v>54.87</c:v>
                </c:pt>
                <c:pt idx="3279">
                  <c:v>54.886666666666663</c:v>
                </c:pt>
                <c:pt idx="3280">
                  <c:v>54.903333333333336</c:v>
                </c:pt>
                <c:pt idx="3281">
                  <c:v>54.920277777777777</c:v>
                </c:pt>
                <c:pt idx="3282">
                  <c:v>54.936944444444443</c:v>
                </c:pt>
                <c:pt idx="3283">
                  <c:v>54.953611111111108</c:v>
                </c:pt>
                <c:pt idx="3284">
                  <c:v>54.970555555555556</c:v>
                </c:pt>
                <c:pt idx="3285">
                  <c:v>54.987222222222222</c:v>
                </c:pt>
                <c:pt idx="3286">
                  <c:v>55.003888888888888</c:v>
                </c:pt>
                <c:pt idx="3287">
                  <c:v>55.020833333333336</c:v>
                </c:pt>
                <c:pt idx="3288">
                  <c:v>55.037500000000001</c:v>
                </c:pt>
                <c:pt idx="3289">
                  <c:v>55.054166666666667</c:v>
                </c:pt>
                <c:pt idx="3290">
                  <c:v>55.071111111111108</c:v>
                </c:pt>
                <c:pt idx="3291">
                  <c:v>55.087777777777781</c:v>
                </c:pt>
                <c:pt idx="3292">
                  <c:v>55.104444444444447</c:v>
                </c:pt>
                <c:pt idx="3293">
                  <c:v>55.121111111111112</c:v>
                </c:pt>
                <c:pt idx="3294">
                  <c:v>55.138055555555553</c:v>
                </c:pt>
                <c:pt idx="3295">
                  <c:v>55.154722222222219</c:v>
                </c:pt>
                <c:pt idx="3296">
                  <c:v>55.171388888888892</c:v>
                </c:pt>
                <c:pt idx="3297">
                  <c:v>55.188333333333333</c:v>
                </c:pt>
                <c:pt idx="3298">
                  <c:v>55.204999999999998</c:v>
                </c:pt>
                <c:pt idx="3299">
                  <c:v>55.221666666666664</c:v>
                </c:pt>
                <c:pt idx="3300">
                  <c:v>55.238611111111112</c:v>
                </c:pt>
                <c:pt idx="3301">
                  <c:v>55.255277777777778</c:v>
                </c:pt>
                <c:pt idx="3302">
                  <c:v>55.271944444444443</c:v>
                </c:pt>
                <c:pt idx="3303">
                  <c:v>55.288611111111109</c:v>
                </c:pt>
                <c:pt idx="3304">
                  <c:v>55.305555555555557</c:v>
                </c:pt>
                <c:pt idx="3305">
                  <c:v>55.322222222222223</c:v>
                </c:pt>
                <c:pt idx="3306">
                  <c:v>55.338888888888889</c:v>
                </c:pt>
                <c:pt idx="3307">
                  <c:v>55.355833333333337</c:v>
                </c:pt>
                <c:pt idx="3308">
                  <c:v>55.372500000000002</c:v>
                </c:pt>
                <c:pt idx="3309">
                  <c:v>55.389166666666668</c:v>
                </c:pt>
                <c:pt idx="3310">
                  <c:v>55.406111111111109</c:v>
                </c:pt>
                <c:pt idx="3311">
                  <c:v>55.422777777777775</c:v>
                </c:pt>
                <c:pt idx="3312">
                  <c:v>55.439444444444447</c:v>
                </c:pt>
                <c:pt idx="3313">
                  <c:v>55.456388888888888</c:v>
                </c:pt>
                <c:pt idx="3314">
                  <c:v>55.473055555555554</c:v>
                </c:pt>
                <c:pt idx="3315">
                  <c:v>55.48972222222222</c:v>
                </c:pt>
                <c:pt idx="3316">
                  <c:v>55.506666666666668</c:v>
                </c:pt>
                <c:pt idx="3317">
                  <c:v>55.523333333333333</c:v>
                </c:pt>
                <c:pt idx="3318">
                  <c:v>55.54</c:v>
                </c:pt>
                <c:pt idx="3319">
                  <c:v>55.556944444444447</c:v>
                </c:pt>
                <c:pt idx="3320">
                  <c:v>55.573611111111113</c:v>
                </c:pt>
                <c:pt idx="3321">
                  <c:v>55.590277777777779</c:v>
                </c:pt>
                <c:pt idx="3322">
                  <c:v>55.607222222222219</c:v>
                </c:pt>
                <c:pt idx="3323">
                  <c:v>55.623888888888892</c:v>
                </c:pt>
                <c:pt idx="3324">
                  <c:v>55.640555555555558</c:v>
                </c:pt>
                <c:pt idx="3325">
                  <c:v>55.657499999999999</c:v>
                </c:pt>
                <c:pt idx="3326">
                  <c:v>55.674166666666665</c:v>
                </c:pt>
                <c:pt idx="3327">
                  <c:v>55.69083333333333</c:v>
                </c:pt>
                <c:pt idx="3328">
                  <c:v>55.707777777777778</c:v>
                </c:pt>
                <c:pt idx="3329">
                  <c:v>55.724444444444444</c:v>
                </c:pt>
                <c:pt idx="3330">
                  <c:v>55.74111111111111</c:v>
                </c:pt>
                <c:pt idx="3331">
                  <c:v>55.758055555555558</c:v>
                </c:pt>
                <c:pt idx="3332">
                  <c:v>55.774722222222223</c:v>
                </c:pt>
                <c:pt idx="3333">
                  <c:v>55.791388888888889</c:v>
                </c:pt>
                <c:pt idx="3334">
                  <c:v>55.80833333333333</c:v>
                </c:pt>
                <c:pt idx="3335">
                  <c:v>55.825000000000003</c:v>
                </c:pt>
                <c:pt idx="3336">
                  <c:v>55.841666666666669</c:v>
                </c:pt>
                <c:pt idx="3337">
                  <c:v>55.858333333333334</c:v>
                </c:pt>
                <c:pt idx="3338">
                  <c:v>55.875277777777775</c:v>
                </c:pt>
                <c:pt idx="3339">
                  <c:v>55.891944444444448</c:v>
                </c:pt>
                <c:pt idx="3340">
                  <c:v>55.908611111111114</c:v>
                </c:pt>
                <c:pt idx="3341">
                  <c:v>55.925555555555555</c:v>
                </c:pt>
                <c:pt idx="3342">
                  <c:v>55.94222222222222</c:v>
                </c:pt>
                <c:pt idx="3343">
                  <c:v>55.958888888888886</c:v>
                </c:pt>
                <c:pt idx="3344">
                  <c:v>55.975833333333334</c:v>
                </c:pt>
                <c:pt idx="3345">
                  <c:v>55.9925</c:v>
                </c:pt>
                <c:pt idx="3346">
                  <c:v>56.009166666666665</c:v>
                </c:pt>
                <c:pt idx="3347">
                  <c:v>56.026111111111113</c:v>
                </c:pt>
                <c:pt idx="3348">
                  <c:v>56.042777777777779</c:v>
                </c:pt>
                <c:pt idx="3349">
                  <c:v>56.059444444444445</c:v>
                </c:pt>
                <c:pt idx="3350">
                  <c:v>56.076388888888886</c:v>
                </c:pt>
                <c:pt idx="3351">
                  <c:v>56.093055555555559</c:v>
                </c:pt>
                <c:pt idx="3352">
                  <c:v>56.109722222222224</c:v>
                </c:pt>
                <c:pt idx="3353">
                  <c:v>56.126666666666665</c:v>
                </c:pt>
                <c:pt idx="3354">
                  <c:v>56.143333333333331</c:v>
                </c:pt>
                <c:pt idx="3355">
                  <c:v>56.16</c:v>
                </c:pt>
                <c:pt idx="3356">
                  <c:v>56.176944444444445</c:v>
                </c:pt>
                <c:pt idx="3357">
                  <c:v>56.19361111111111</c:v>
                </c:pt>
                <c:pt idx="3358">
                  <c:v>56.210277777777776</c:v>
                </c:pt>
                <c:pt idx="3359">
                  <c:v>56.227222222222224</c:v>
                </c:pt>
                <c:pt idx="3360">
                  <c:v>56.24388888888889</c:v>
                </c:pt>
                <c:pt idx="3361">
                  <c:v>56.260555555555555</c:v>
                </c:pt>
                <c:pt idx="3362">
                  <c:v>56.277500000000003</c:v>
                </c:pt>
                <c:pt idx="3363">
                  <c:v>56.294166666666669</c:v>
                </c:pt>
                <c:pt idx="3364">
                  <c:v>56.310833333333335</c:v>
                </c:pt>
                <c:pt idx="3365">
                  <c:v>56.327777777777776</c:v>
                </c:pt>
                <c:pt idx="3366">
                  <c:v>56.344444444444441</c:v>
                </c:pt>
                <c:pt idx="3367">
                  <c:v>56.361111111111114</c:v>
                </c:pt>
                <c:pt idx="3368">
                  <c:v>56.378055555555555</c:v>
                </c:pt>
                <c:pt idx="3369">
                  <c:v>56.394722222222221</c:v>
                </c:pt>
                <c:pt idx="3370">
                  <c:v>56.411388888888887</c:v>
                </c:pt>
                <c:pt idx="3371">
                  <c:v>56.428333333333335</c:v>
                </c:pt>
                <c:pt idx="3372">
                  <c:v>56.445</c:v>
                </c:pt>
                <c:pt idx="3373">
                  <c:v>56.461666666666666</c:v>
                </c:pt>
                <c:pt idx="3374">
                  <c:v>56.478611111111114</c:v>
                </c:pt>
                <c:pt idx="3375">
                  <c:v>56.49527777777778</c:v>
                </c:pt>
                <c:pt idx="3376">
                  <c:v>56.511944444444445</c:v>
                </c:pt>
                <c:pt idx="3377">
                  <c:v>56.528888888888886</c:v>
                </c:pt>
                <c:pt idx="3378">
                  <c:v>56.545555555555552</c:v>
                </c:pt>
                <c:pt idx="3379">
                  <c:v>56.562222222222225</c:v>
                </c:pt>
                <c:pt idx="3380">
                  <c:v>56.579166666666666</c:v>
                </c:pt>
                <c:pt idx="3381">
                  <c:v>56.595833333333331</c:v>
                </c:pt>
                <c:pt idx="3382">
                  <c:v>56.612499999999997</c:v>
                </c:pt>
                <c:pt idx="3383">
                  <c:v>56.629444444444445</c:v>
                </c:pt>
                <c:pt idx="3384">
                  <c:v>56.646111111111111</c:v>
                </c:pt>
                <c:pt idx="3385">
                  <c:v>56.662777777777777</c:v>
                </c:pt>
                <c:pt idx="3386">
                  <c:v>56.679444444444442</c:v>
                </c:pt>
                <c:pt idx="3387">
                  <c:v>56.69638888888889</c:v>
                </c:pt>
                <c:pt idx="3388">
                  <c:v>56.713055555555556</c:v>
                </c:pt>
                <c:pt idx="3389">
                  <c:v>56.729722222222222</c:v>
                </c:pt>
                <c:pt idx="3390">
                  <c:v>56.74666666666667</c:v>
                </c:pt>
                <c:pt idx="3391">
                  <c:v>56.763333333333335</c:v>
                </c:pt>
                <c:pt idx="3392">
                  <c:v>56.78</c:v>
                </c:pt>
                <c:pt idx="3393">
                  <c:v>56.796944444444442</c:v>
                </c:pt>
                <c:pt idx="3394">
                  <c:v>56.813611111111108</c:v>
                </c:pt>
                <c:pt idx="3395">
                  <c:v>56.830277777777781</c:v>
                </c:pt>
                <c:pt idx="3396">
                  <c:v>56.847222222222221</c:v>
                </c:pt>
                <c:pt idx="3397">
                  <c:v>56.863888888888887</c:v>
                </c:pt>
                <c:pt idx="3398">
                  <c:v>56.880555555555553</c:v>
                </c:pt>
                <c:pt idx="3399">
                  <c:v>56.897500000000001</c:v>
                </c:pt>
                <c:pt idx="3400">
                  <c:v>56.914166666666667</c:v>
                </c:pt>
                <c:pt idx="3401">
                  <c:v>56.930833333333332</c:v>
                </c:pt>
                <c:pt idx="3402">
                  <c:v>56.94777777777778</c:v>
                </c:pt>
                <c:pt idx="3403">
                  <c:v>56.964444444444446</c:v>
                </c:pt>
                <c:pt idx="3404">
                  <c:v>56.981111111111112</c:v>
                </c:pt>
                <c:pt idx="3405">
                  <c:v>56.998055555555553</c:v>
                </c:pt>
                <c:pt idx="3406">
                  <c:v>57.014722222222225</c:v>
                </c:pt>
                <c:pt idx="3407">
                  <c:v>57.031388888888891</c:v>
                </c:pt>
                <c:pt idx="3408">
                  <c:v>57.048333333333332</c:v>
                </c:pt>
                <c:pt idx="3409">
                  <c:v>57.064999999999998</c:v>
                </c:pt>
                <c:pt idx="3410">
                  <c:v>57.081666666666663</c:v>
                </c:pt>
                <c:pt idx="3411">
                  <c:v>57.098611111111111</c:v>
                </c:pt>
                <c:pt idx="3412">
                  <c:v>57.115277777777777</c:v>
                </c:pt>
                <c:pt idx="3413">
                  <c:v>57.131944444444443</c:v>
                </c:pt>
                <c:pt idx="3414">
                  <c:v>57.148888888888891</c:v>
                </c:pt>
                <c:pt idx="3415">
                  <c:v>57.165555555555557</c:v>
                </c:pt>
                <c:pt idx="3416">
                  <c:v>57.182222222222222</c:v>
                </c:pt>
                <c:pt idx="3417">
                  <c:v>57.199166666666663</c:v>
                </c:pt>
                <c:pt idx="3418">
                  <c:v>57.215833333333336</c:v>
                </c:pt>
                <c:pt idx="3419">
                  <c:v>57.232500000000002</c:v>
                </c:pt>
                <c:pt idx="3420">
                  <c:v>57.249444444444443</c:v>
                </c:pt>
                <c:pt idx="3421">
                  <c:v>57.266111111111108</c:v>
                </c:pt>
                <c:pt idx="3422">
                  <c:v>57.282777777777781</c:v>
                </c:pt>
                <c:pt idx="3423">
                  <c:v>57.299722222222222</c:v>
                </c:pt>
                <c:pt idx="3424">
                  <c:v>57.316388888888888</c:v>
                </c:pt>
                <c:pt idx="3425">
                  <c:v>57.333055555555553</c:v>
                </c:pt>
                <c:pt idx="3426">
                  <c:v>57.35</c:v>
                </c:pt>
                <c:pt idx="3427">
                  <c:v>57.366666666666667</c:v>
                </c:pt>
                <c:pt idx="3428">
                  <c:v>57.383333333333333</c:v>
                </c:pt>
                <c:pt idx="3429">
                  <c:v>57.400277777777781</c:v>
                </c:pt>
                <c:pt idx="3430">
                  <c:v>57.416944444444447</c:v>
                </c:pt>
                <c:pt idx="3431">
                  <c:v>57.433611111111112</c:v>
                </c:pt>
                <c:pt idx="3432">
                  <c:v>57.450277777777778</c:v>
                </c:pt>
                <c:pt idx="3433">
                  <c:v>57.467222222222219</c:v>
                </c:pt>
                <c:pt idx="3434">
                  <c:v>57.483888888888892</c:v>
                </c:pt>
                <c:pt idx="3435">
                  <c:v>57.500555555555557</c:v>
                </c:pt>
                <c:pt idx="3436">
                  <c:v>57.517499999999998</c:v>
                </c:pt>
                <c:pt idx="3437">
                  <c:v>57.534444444444446</c:v>
                </c:pt>
                <c:pt idx="3438">
                  <c:v>57.551111111111112</c:v>
                </c:pt>
                <c:pt idx="3439">
                  <c:v>57.568055555555553</c:v>
                </c:pt>
                <c:pt idx="3440">
                  <c:v>57.584722222222226</c:v>
                </c:pt>
                <c:pt idx="3441">
                  <c:v>57.601388888888891</c:v>
                </c:pt>
                <c:pt idx="3442">
                  <c:v>57.618333333333332</c:v>
                </c:pt>
                <c:pt idx="3443">
                  <c:v>57.634999999999998</c:v>
                </c:pt>
                <c:pt idx="3444">
                  <c:v>57.651666666666664</c:v>
                </c:pt>
                <c:pt idx="3445">
                  <c:v>57.668333333333337</c:v>
                </c:pt>
                <c:pt idx="3446">
                  <c:v>57.685277777777777</c:v>
                </c:pt>
                <c:pt idx="3447">
                  <c:v>57.701944444444443</c:v>
                </c:pt>
                <c:pt idx="3448">
                  <c:v>57.718611111111109</c:v>
                </c:pt>
                <c:pt idx="3449">
                  <c:v>57.735555555555557</c:v>
                </c:pt>
                <c:pt idx="3450">
                  <c:v>57.752222222222223</c:v>
                </c:pt>
                <c:pt idx="3451">
                  <c:v>57.768888888888888</c:v>
                </c:pt>
                <c:pt idx="3452">
                  <c:v>57.785833333333336</c:v>
                </c:pt>
                <c:pt idx="3453">
                  <c:v>57.802500000000002</c:v>
                </c:pt>
                <c:pt idx="3454">
                  <c:v>57.819166666666668</c:v>
                </c:pt>
                <c:pt idx="3455">
                  <c:v>57.836111111111109</c:v>
                </c:pt>
                <c:pt idx="3456">
                  <c:v>57.852777777777774</c:v>
                </c:pt>
                <c:pt idx="3457">
                  <c:v>57.869444444444447</c:v>
                </c:pt>
                <c:pt idx="3458">
                  <c:v>57.886388888888888</c:v>
                </c:pt>
                <c:pt idx="3459">
                  <c:v>57.903055555555554</c:v>
                </c:pt>
                <c:pt idx="3460">
                  <c:v>57.919722222222219</c:v>
                </c:pt>
                <c:pt idx="3461">
                  <c:v>57.936666666666667</c:v>
                </c:pt>
                <c:pt idx="3462">
                  <c:v>57.953333333333333</c:v>
                </c:pt>
                <c:pt idx="3463">
                  <c:v>57.97</c:v>
                </c:pt>
                <c:pt idx="3464">
                  <c:v>57.986666666666665</c:v>
                </c:pt>
                <c:pt idx="3465">
                  <c:v>58.003611111111113</c:v>
                </c:pt>
                <c:pt idx="3466">
                  <c:v>58.020277777777778</c:v>
                </c:pt>
                <c:pt idx="3467">
                  <c:v>58.036944444444444</c:v>
                </c:pt>
                <c:pt idx="3468">
                  <c:v>58.053888888888892</c:v>
                </c:pt>
                <c:pt idx="3469">
                  <c:v>58.070555555555558</c:v>
                </c:pt>
                <c:pt idx="3470">
                  <c:v>58.087222222222223</c:v>
                </c:pt>
                <c:pt idx="3471">
                  <c:v>58.104166666666664</c:v>
                </c:pt>
                <c:pt idx="3472">
                  <c:v>58.12083333333333</c:v>
                </c:pt>
                <c:pt idx="3473">
                  <c:v>58.137500000000003</c:v>
                </c:pt>
                <c:pt idx="3474">
                  <c:v>58.154444444444444</c:v>
                </c:pt>
                <c:pt idx="3475">
                  <c:v>58.171111111111109</c:v>
                </c:pt>
                <c:pt idx="3476">
                  <c:v>58.187777777777775</c:v>
                </c:pt>
                <c:pt idx="3477">
                  <c:v>58.204722222222223</c:v>
                </c:pt>
                <c:pt idx="3478">
                  <c:v>58.221388888888889</c:v>
                </c:pt>
                <c:pt idx="3479">
                  <c:v>58.238055555555555</c:v>
                </c:pt>
                <c:pt idx="3480">
                  <c:v>58.255000000000003</c:v>
                </c:pt>
                <c:pt idx="3481">
                  <c:v>58.271666666666668</c:v>
                </c:pt>
                <c:pt idx="3482">
                  <c:v>58.288333333333334</c:v>
                </c:pt>
                <c:pt idx="3483">
                  <c:v>58.305277777777775</c:v>
                </c:pt>
                <c:pt idx="3484">
                  <c:v>58.321944444444448</c:v>
                </c:pt>
                <c:pt idx="3485">
                  <c:v>58.338611111111113</c:v>
                </c:pt>
                <c:pt idx="3486">
                  <c:v>58.355277777777779</c:v>
                </c:pt>
                <c:pt idx="3487">
                  <c:v>58.37222222222222</c:v>
                </c:pt>
                <c:pt idx="3488">
                  <c:v>58.388888888888886</c:v>
                </c:pt>
                <c:pt idx="3489">
                  <c:v>58.405555555555559</c:v>
                </c:pt>
                <c:pt idx="3490">
                  <c:v>58.422499999999999</c:v>
                </c:pt>
                <c:pt idx="3491">
                  <c:v>58.439166666666665</c:v>
                </c:pt>
                <c:pt idx="3492">
                  <c:v>58.455833333333331</c:v>
                </c:pt>
                <c:pt idx="3493">
                  <c:v>58.472777777777779</c:v>
                </c:pt>
                <c:pt idx="3494">
                  <c:v>58.489444444444445</c:v>
                </c:pt>
                <c:pt idx="3495">
                  <c:v>58.50611111111111</c:v>
                </c:pt>
                <c:pt idx="3496">
                  <c:v>58.523055555555558</c:v>
                </c:pt>
                <c:pt idx="3497">
                  <c:v>58.539722222222224</c:v>
                </c:pt>
                <c:pt idx="3498">
                  <c:v>58.55638888888889</c:v>
                </c:pt>
                <c:pt idx="3499">
                  <c:v>58.573333333333331</c:v>
                </c:pt>
                <c:pt idx="3500">
                  <c:v>58.59</c:v>
                </c:pt>
                <c:pt idx="3501">
                  <c:v>58.606666666666669</c:v>
                </c:pt>
                <c:pt idx="3502">
                  <c:v>58.62361111111111</c:v>
                </c:pt>
                <c:pt idx="3503">
                  <c:v>58.640277777777776</c:v>
                </c:pt>
                <c:pt idx="3504">
                  <c:v>58.656944444444441</c:v>
                </c:pt>
                <c:pt idx="3505">
                  <c:v>58.673888888888889</c:v>
                </c:pt>
                <c:pt idx="3506">
                  <c:v>58.690555555555555</c:v>
                </c:pt>
                <c:pt idx="3507">
                  <c:v>58.707222222222221</c:v>
                </c:pt>
                <c:pt idx="3508">
                  <c:v>58.724166666666669</c:v>
                </c:pt>
                <c:pt idx="3509">
                  <c:v>58.740833333333335</c:v>
                </c:pt>
                <c:pt idx="3510">
                  <c:v>58.7575</c:v>
                </c:pt>
                <c:pt idx="3511">
                  <c:v>58.774444444444441</c:v>
                </c:pt>
                <c:pt idx="3512">
                  <c:v>58.791111111111114</c:v>
                </c:pt>
                <c:pt idx="3513">
                  <c:v>58.80777777777778</c:v>
                </c:pt>
                <c:pt idx="3514">
                  <c:v>58.824722222222221</c:v>
                </c:pt>
                <c:pt idx="3515">
                  <c:v>58.841388888888886</c:v>
                </c:pt>
                <c:pt idx="3516">
                  <c:v>58.858055555555552</c:v>
                </c:pt>
                <c:pt idx="3517">
                  <c:v>58.875</c:v>
                </c:pt>
                <c:pt idx="3518">
                  <c:v>58.891666666666666</c:v>
                </c:pt>
                <c:pt idx="3519">
                  <c:v>58.908333333333331</c:v>
                </c:pt>
                <c:pt idx="3520">
                  <c:v>58.925277777777779</c:v>
                </c:pt>
                <c:pt idx="3521">
                  <c:v>58.941944444444445</c:v>
                </c:pt>
                <c:pt idx="3522">
                  <c:v>58.958611111111111</c:v>
                </c:pt>
                <c:pt idx="3523">
                  <c:v>58.975555555555559</c:v>
                </c:pt>
                <c:pt idx="3524">
                  <c:v>58.992222222222225</c:v>
                </c:pt>
                <c:pt idx="3525">
                  <c:v>59.00888888888889</c:v>
                </c:pt>
                <c:pt idx="3526">
                  <c:v>59.025833333333331</c:v>
                </c:pt>
                <c:pt idx="3527">
                  <c:v>59.042499999999997</c:v>
                </c:pt>
                <c:pt idx="3528">
                  <c:v>59.05916666666667</c:v>
                </c:pt>
                <c:pt idx="3529">
                  <c:v>59.076111111111111</c:v>
                </c:pt>
                <c:pt idx="3530">
                  <c:v>59.092777777777776</c:v>
                </c:pt>
                <c:pt idx="3531">
                  <c:v>59.109444444444442</c:v>
                </c:pt>
                <c:pt idx="3532">
                  <c:v>59.12638888888889</c:v>
                </c:pt>
                <c:pt idx="3533">
                  <c:v>59.143055555555556</c:v>
                </c:pt>
                <c:pt idx="3534">
                  <c:v>59.159722222222221</c:v>
                </c:pt>
                <c:pt idx="3535">
                  <c:v>59.176666666666669</c:v>
                </c:pt>
                <c:pt idx="3536">
                  <c:v>59.193333333333335</c:v>
                </c:pt>
                <c:pt idx="3537">
                  <c:v>59.21</c:v>
                </c:pt>
                <c:pt idx="3538">
                  <c:v>59.226944444444442</c:v>
                </c:pt>
                <c:pt idx="3539">
                  <c:v>59.243611111111115</c:v>
                </c:pt>
                <c:pt idx="3540">
                  <c:v>59.26027777777778</c:v>
                </c:pt>
                <c:pt idx="3541">
                  <c:v>59.277222222222221</c:v>
                </c:pt>
                <c:pt idx="3542">
                  <c:v>59.293888888888887</c:v>
                </c:pt>
                <c:pt idx="3543">
                  <c:v>59.310555555555553</c:v>
                </c:pt>
                <c:pt idx="3544">
                  <c:v>59.327500000000001</c:v>
                </c:pt>
                <c:pt idx="3545">
                  <c:v>59.344166666666666</c:v>
                </c:pt>
                <c:pt idx="3546">
                  <c:v>59.360833333333332</c:v>
                </c:pt>
                <c:pt idx="3547">
                  <c:v>59.37777777777778</c:v>
                </c:pt>
                <c:pt idx="3548">
                  <c:v>59.394444444444446</c:v>
                </c:pt>
                <c:pt idx="3549">
                  <c:v>59.411111111111111</c:v>
                </c:pt>
                <c:pt idx="3550">
                  <c:v>59.427777777777777</c:v>
                </c:pt>
                <c:pt idx="3551">
                  <c:v>59.444722222222225</c:v>
                </c:pt>
                <c:pt idx="3552">
                  <c:v>59.461388888888891</c:v>
                </c:pt>
                <c:pt idx="3553">
                  <c:v>59.478055555555557</c:v>
                </c:pt>
                <c:pt idx="3554">
                  <c:v>59.494999999999997</c:v>
                </c:pt>
                <c:pt idx="3555">
                  <c:v>59.511666666666663</c:v>
                </c:pt>
                <c:pt idx="3556">
                  <c:v>59.528333333333336</c:v>
                </c:pt>
                <c:pt idx="3557">
                  <c:v>59.545277777777777</c:v>
                </c:pt>
                <c:pt idx="3558">
                  <c:v>59.561944444444443</c:v>
                </c:pt>
                <c:pt idx="3559">
                  <c:v>59.578611111111108</c:v>
                </c:pt>
                <c:pt idx="3560">
                  <c:v>59.595277777777781</c:v>
                </c:pt>
                <c:pt idx="3561">
                  <c:v>59.612222222222222</c:v>
                </c:pt>
                <c:pt idx="3562">
                  <c:v>59.628888888888888</c:v>
                </c:pt>
                <c:pt idx="3563">
                  <c:v>59.645555555555553</c:v>
                </c:pt>
                <c:pt idx="3564">
                  <c:v>59.662500000000001</c:v>
                </c:pt>
                <c:pt idx="3565">
                  <c:v>59.679166666666667</c:v>
                </c:pt>
                <c:pt idx="3566">
                  <c:v>59.695833333333333</c:v>
                </c:pt>
                <c:pt idx="3567">
                  <c:v>59.712777777777781</c:v>
                </c:pt>
                <c:pt idx="3568">
                  <c:v>59.729444444444447</c:v>
                </c:pt>
                <c:pt idx="3569">
                  <c:v>59.746111111111112</c:v>
                </c:pt>
                <c:pt idx="3570">
                  <c:v>59.763055555555553</c:v>
                </c:pt>
                <c:pt idx="3571">
                  <c:v>59.779722222222219</c:v>
                </c:pt>
                <c:pt idx="3572">
                  <c:v>59.796388888888892</c:v>
                </c:pt>
                <c:pt idx="3573">
                  <c:v>59.813055555555557</c:v>
                </c:pt>
                <c:pt idx="3574">
                  <c:v>59.83</c:v>
                </c:pt>
                <c:pt idx="3575">
                  <c:v>59.846666666666664</c:v>
                </c:pt>
                <c:pt idx="3576">
                  <c:v>59.863333333333337</c:v>
                </c:pt>
                <c:pt idx="3577">
                  <c:v>59.880277777777778</c:v>
                </c:pt>
                <c:pt idx="3578">
                  <c:v>59.896944444444443</c:v>
                </c:pt>
                <c:pt idx="3579">
                  <c:v>59.913611111111109</c:v>
                </c:pt>
                <c:pt idx="3580">
                  <c:v>59.930555555555557</c:v>
                </c:pt>
                <c:pt idx="3581">
                  <c:v>59.947222222222223</c:v>
                </c:pt>
                <c:pt idx="3582">
                  <c:v>59.963888888888889</c:v>
                </c:pt>
                <c:pt idx="3583">
                  <c:v>59.980833333333337</c:v>
                </c:pt>
                <c:pt idx="3584">
                  <c:v>59.997500000000002</c:v>
                </c:pt>
                <c:pt idx="3585">
                  <c:v>60.014166666666668</c:v>
                </c:pt>
                <c:pt idx="3586">
                  <c:v>60.031111111111109</c:v>
                </c:pt>
                <c:pt idx="3587">
                  <c:v>60.047777777777775</c:v>
                </c:pt>
                <c:pt idx="3588">
                  <c:v>60.064444444444447</c:v>
                </c:pt>
                <c:pt idx="3589">
                  <c:v>60.081388888888888</c:v>
                </c:pt>
                <c:pt idx="3590">
                  <c:v>60.098055555555554</c:v>
                </c:pt>
                <c:pt idx="3591">
                  <c:v>60.11472222222222</c:v>
                </c:pt>
                <c:pt idx="3592">
                  <c:v>60.131666666666668</c:v>
                </c:pt>
                <c:pt idx="3593">
                  <c:v>60.148333333333333</c:v>
                </c:pt>
                <c:pt idx="3594">
                  <c:v>60.164999999999999</c:v>
                </c:pt>
                <c:pt idx="3595">
                  <c:v>60.181666666666665</c:v>
                </c:pt>
                <c:pt idx="3596">
                  <c:v>60.198611111111113</c:v>
                </c:pt>
                <c:pt idx="3597">
                  <c:v>60.215277777777779</c:v>
                </c:pt>
                <c:pt idx="3598">
                  <c:v>60.231944444444444</c:v>
                </c:pt>
                <c:pt idx="3599">
                  <c:v>60.248888888888892</c:v>
                </c:pt>
                <c:pt idx="3600">
                  <c:v>60.265555555555558</c:v>
                </c:pt>
                <c:pt idx="3601">
                  <c:v>60.282222222222224</c:v>
                </c:pt>
                <c:pt idx="3602">
                  <c:v>60.299166666666665</c:v>
                </c:pt>
                <c:pt idx="3603">
                  <c:v>60.31583333333333</c:v>
                </c:pt>
                <c:pt idx="3604">
                  <c:v>60.332500000000003</c:v>
                </c:pt>
                <c:pt idx="3605">
                  <c:v>60.349444444444444</c:v>
                </c:pt>
                <c:pt idx="3606">
                  <c:v>60.36611111111111</c:v>
                </c:pt>
                <c:pt idx="3607">
                  <c:v>60.382777777777775</c:v>
                </c:pt>
                <c:pt idx="3608">
                  <c:v>60.399722222222223</c:v>
                </c:pt>
                <c:pt idx="3609">
                  <c:v>60.416388888888889</c:v>
                </c:pt>
                <c:pt idx="3610">
                  <c:v>60.433055555555555</c:v>
                </c:pt>
                <c:pt idx="3611">
                  <c:v>60.45</c:v>
                </c:pt>
                <c:pt idx="3612">
                  <c:v>60.466666666666669</c:v>
                </c:pt>
                <c:pt idx="3613">
                  <c:v>60.483333333333334</c:v>
                </c:pt>
                <c:pt idx="3614">
                  <c:v>60.500277777777775</c:v>
                </c:pt>
                <c:pt idx="3615">
                  <c:v>60.516944444444448</c:v>
                </c:pt>
                <c:pt idx="3616">
                  <c:v>60.533611111111114</c:v>
                </c:pt>
                <c:pt idx="3617">
                  <c:v>60.550555555555555</c:v>
                </c:pt>
                <c:pt idx="3618">
                  <c:v>60.56722222222222</c:v>
                </c:pt>
                <c:pt idx="3619">
                  <c:v>60.583888888888886</c:v>
                </c:pt>
                <c:pt idx="3620">
                  <c:v>60.600833333333334</c:v>
                </c:pt>
                <c:pt idx="3621">
                  <c:v>60.6175</c:v>
                </c:pt>
                <c:pt idx="3622">
                  <c:v>60.634166666666665</c:v>
                </c:pt>
                <c:pt idx="3623">
                  <c:v>60.650833333333331</c:v>
                </c:pt>
                <c:pt idx="3624">
                  <c:v>60.667777777777779</c:v>
                </c:pt>
                <c:pt idx="3625">
                  <c:v>60.684444444444445</c:v>
                </c:pt>
                <c:pt idx="3626">
                  <c:v>60.701111111111111</c:v>
                </c:pt>
                <c:pt idx="3627">
                  <c:v>60.718055555555559</c:v>
                </c:pt>
                <c:pt idx="3628">
                  <c:v>60.734722222222224</c:v>
                </c:pt>
                <c:pt idx="3629">
                  <c:v>60.75138888888889</c:v>
                </c:pt>
                <c:pt idx="3630">
                  <c:v>60.768333333333331</c:v>
                </c:pt>
                <c:pt idx="3631">
                  <c:v>60.784999999999997</c:v>
                </c:pt>
                <c:pt idx="3632">
                  <c:v>60.801666666666669</c:v>
                </c:pt>
                <c:pt idx="3633">
                  <c:v>60.81861111111111</c:v>
                </c:pt>
                <c:pt idx="3634">
                  <c:v>60.835277777777776</c:v>
                </c:pt>
                <c:pt idx="3635">
                  <c:v>60.851944444444442</c:v>
                </c:pt>
                <c:pt idx="3636">
                  <c:v>60.86888888888889</c:v>
                </c:pt>
                <c:pt idx="3637">
                  <c:v>60.885555555555555</c:v>
                </c:pt>
                <c:pt idx="3638">
                  <c:v>60.902222222222221</c:v>
                </c:pt>
                <c:pt idx="3639">
                  <c:v>60.918888888888887</c:v>
                </c:pt>
                <c:pt idx="3640">
                  <c:v>60.935833333333335</c:v>
                </c:pt>
                <c:pt idx="3641">
                  <c:v>60.952500000000001</c:v>
                </c:pt>
                <c:pt idx="3642">
                  <c:v>60.969166666666666</c:v>
                </c:pt>
                <c:pt idx="3643">
                  <c:v>60.986111111111114</c:v>
                </c:pt>
                <c:pt idx="3644">
                  <c:v>61.00277777777778</c:v>
                </c:pt>
                <c:pt idx="3645">
                  <c:v>61.019444444444446</c:v>
                </c:pt>
                <c:pt idx="3646">
                  <c:v>61.036388888888887</c:v>
                </c:pt>
                <c:pt idx="3647">
                  <c:v>61.053055555555552</c:v>
                </c:pt>
                <c:pt idx="3648">
                  <c:v>61.069722222222225</c:v>
                </c:pt>
                <c:pt idx="3649">
                  <c:v>61.086666666666666</c:v>
                </c:pt>
                <c:pt idx="3650">
                  <c:v>61.103333333333332</c:v>
                </c:pt>
                <c:pt idx="3651">
                  <c:v>61.12</c:v>
                </c:pt>
                <c:pt idx="3652">
                  <c:v>61.136944444444445</c:v>
                </c:pt>
                <c:pt idx="3653">
                  <c:v>61.153611111111111</c:v>
                </c:pt>
                <c:pt idx="3654">
                  <c:v>61.170277777777777</c:v>
                </c:pt>
                <c:pt idx="3655">
                  <c:v>61.187222222222225</c:v>
                </c:pt>
                <c:pt idx="3656">
                  <c:v>61.203888888888891</c:v>
                </c:pt>
                <c:pt idx="3657">
                  <c:v>61.220555555555556</c:v>
                </c:pt>
                <c:pt idx="3658">
                  <c:v>61.237499999999997</c:v>
                </c:pt>
                <c:pt idx="3659">
                  <c:v>61.25416666666667</c:v>
                </c:pt>
                <c:pt idx="3660">
                  <c:v>61.270833333333336</c:v>
                </c:pt>
                <c:pt idx="3661">
                  <c:v>61.287500000000001</c:v>
                </c:pt>
                <c:pt idx="3662">
                  <c:v>61.304444444444442</c:v>
                </c:pt>
                <c:pt idx="3663">
                  <c:v>61.321111111111108</c:v>
                </c:pt>
                <c:pt idx="3664">
                  <c:v>61.337777777777781</c:v>
                </c:pt>
                <c:pt idx="3665">
                  <c:v>61.354722222222222</c:v>
                </c:pt>
                <c:pt idx="3666">
                  <c:v>61.371388888888887</c:v>
                </c:pt>
                <c:pt idx="3667">
                  <c:v>61.388055555555553</c:v>
                </c:pt>
                <c:pt idx="3668">
                  <c:v>61.405000000000001</c:v>
                </c:pt>
                <c:pt idx="3669">
                  <c:v>61.421666666666667</c:v>
                </c:pt>
                <c:pt idx="3670">
                  <c:v>61.438333333333333</c:v>
                </c:pt>
                <c:pt idx="3671">
                  <c:v>61.455277777777781</c:v>
                </c:pt>
                <c:pt idx="3672">
                  <c:v>61.471944444444446</c:v>
                </c:pt>
                <c:pt idx="3673">
                  <c:v>61.488611111111112</c:v>
                </c:pt>
                <c:pt idx="3674">
                  <c:v>61.505555555555553</c:v>
                </c:pt>
                <c:pt idx="3675">
                  <c:v>61.522222222222226</c:v>
                </c:pt>
                <c:pt idx="3676">
                  <c:v>61.538888888888891</c:v>
                </c:pt>
                <c:pt idx="3677">
                  <c:v>61.555833333333332</c:v>
                </c:pt>
                <c:pt idx="3678">
                  <c:v>61.572499999999998</c:v>
                </c:pt>
                <c:pt idx="3679">
                  <c:v>61.589166666666664</c:v>
                </c:pt>
                <c:pt idx="3680">
                  <c:v>61.606111111111112</c:v>
                </c:pt>
                <c:pt idx="3681">
                  <c:v>61.622777777777777</c:v>
                </c:pt>
                <c:pt idx="3682">
                  <c:v>61.639444444444443</c:v>
                </c:pt>
                <c:pt idx="3683">
                  <c:v>61.656388888888891</c:v>
                </c:pt>
                <c:pt idx="3684">
                  <c:v>61.673055555555557</c:v>
                </c:pt>
                <c:pt idx="3685">
                  <c:v>61.689722222222223</c:v>
                </c:pt>
                <c:pt idx="3686">
                  <c:v>61.706666666666663</c:v>
                </c:pt>
                <c:pt idx="3687">
                  <c:v>61.723333333333336</c:v>
                </c:pt>
                <c:pt idx="3688">
                  <c:v>61.74</c:v>
                </c:pt>
                <c:pt idx="3689">
                  <c:v>61.756944444444443</c:v>
                </c:pt>
                <c:pt idx="3690">
                  <c:v>61.773611111111109</c:v>
                </c:pt>
                <c:pt idx="3691">
                  <c:v>61.790277777777774</c:v>
                </c:pt>
                <c:pt idx="3692">
                  <c:v>61.807222222222222</c:v>
                </c:pt>
                <c:pt idx="3693">
                  <c:v>61.823888888888888</c:v>
                </c:pt>
                <c:pt idx="3694">
                  <c:v>61.840555555555554</c:v>
                </c:pt>
                <c:pt idx="3695">
                  <c:v>61.857500000000002</c:v>
                </c:pt>
                <c:pt idx="3696">
                  <c:v>61.874166666666667</c:v>
                </c:pt>
                <c:pt idx="3697">
                  <c:v>61.890833333333333</c:v>
                </c:pt>
                <c:pt idx="3698">
                  <c:v>61.907777777777781</c:v>
                </c:pt>
                <c:pt idx="3699">
                  <c:v>61.924444444444447</c:v>
                </c:pt>
                <c:pt idx="3700">
                  <c:v>61.941111111111113</c:v>
                </c:pt>
                <c:pt idx="3701">
                  <c:v>61.957777777777778</c:v>
                </c:pt>
                <c:pt idx="3702">
                  <c:v>61.974722222222219</c:v>
                </c:pt>
                <c:pt idx="3703">
                  <c:v>61.991388888888892</c:v>
                </c:pt>
                <c:pt idx="3704">
                  <c:v>62.008055555555558</c:v>
                </c:pt>
                <c:pt idx="3705">
                  <c:v>62.024999999999999</c:v>
                </c:pt>
                <c:pt idx="3706">
                  <c:v>62.041666666666664</c:v>
                </c:pt>
                <c:pt idx="3707">
                  <c:v>62.05833333333333</c:v>
                </c:pt>
                <c:pt idx="3708">
                  <c:v>62.075277777777778</c:v>
                </c:pt>
                <c:pt idx="3709">
                  <c:v>62.091944444444444</c:v>
                </c:pt>
                <c:pt idx="3710">
                  <c:v>62.108611111111109</c:v>
                </c:pt>
                <c:pt idx="3711">
                  <c:v>62.125555555555557</c:v>
                </c:pt>
                <c:pt idx="3712">
                  <c:v>62.142222222222223</c:v>
                </c:pt>
                <c:pt idx="3713">
                  <c:v>62.158888888888889</c:v>
                </c:pt>
                <c:pt idx="3714">
                  <c:v>62.175833333333337</c:v>
                </c:pt>
                <c:pt idx="3715">
                  <c:v>62.192500000000003</c:v>
                </c:pt>
                <c:pt idx="3716">
                  <c:v>62.209166666666668</c:v>
                </c:pt>
                <c:pt idx="3717">
                  <c:v>62.226111111111109</c:v>
                </c:pt>
                <c:pt idx="3718">
                  <c:v>62.242777777777775</c:v>
                </c:pt>
                <c:pt idx="3719">
                  <c:v>62.259444444444448</c:v>
                </c:pt>
                <c:pt idx="3720">
                  <c:v>62.276388888888889</c:v>
                </c:pt>
                <c:pt idx="3721">
                  <c:v>62.293055555555554</c:v>
                </c:pt>
                <c:pt idx="3722">
                  <c:v>62.30972222222222</c:v>
                </c:pt>
                <c:pt idx="3723">
                  <c:v>62.326666666666668</c:v>
                </c:pt>
                <c:pt idx="3724">
                  <c:v>62.343333333333334</c:v>
                </c:pt>
                <c:pt idx="3725">
                  <c:v>62.36</c:v>
                </c:pt>
                <c:pt idx="3726">
                  <c:v>62.376666666666665</c:v>
                </c:pt>
                <c:pt idx="3727">
                  <c:v>62.393611111111113</c:v>
                </c:pt>
                <c:pt idx="3728">
                  <c:v>62.410277777777779</c:v>
                </c:pt>
                <c:pt idx="3729">
                  <c:v>62.426944444444445</c:v>
                </c:pt>
                <c:pt idx="3730">
                  <c:v>62.443888888888885</c:v>
                </c:pt>
                <c:pt idx="3731">
                  <c:v>62.460555555555558</c:v>
                </c:pt>
                <c:pt idx="3732">
                  <c:v>62.477222222222224</c:v>
                </c:pt>
                <c:pt idx="3733">
                  <c:v>62.494166666666665</c:v>
                </c:pt>
                <c:pt idx="3734">
                  <c:v>62.510833333333331</c:v>
                </c:pt>
                <c:pt idx="3735">
                  <c:v>62.527500000000003</c:v>
                </c:pt>
                <c:pt idx="3736">
                  <c:v>62.544444444444444</c:v>
                </c:pt>
                <c:pt idx="3737">
                  <c:v>62.56111111111111</c:v>
                </c:pt>
                <c:pt idx="3738">
                  <c:v>62.577777777777776</c:v>
                </c:pt>
                <c:pt idx="3739">
                  <c:v>62.594722222222224</c:v>
                </c:pt>
                <c:pt idx="3740">
                  <c:v>62.611388888888889</c:v>
                </c:pt>
                <c:pt idx="3741">
                  <c:v>62.628055555555555</c:v>
                </c:pt>
                <c:pt idx="3742">
                  <c:v>62.645000000000003</c:v>
                </c:pt>
                <c:pt idx="3743">
                  <c:v>62.661666666666669</c:v>
                </c:pt>
                <c:pt idx="3744">
                  <c:v>62.678333333333335</c:v>
                </c:pt>
                <c:pt idx="3745">
                  <c:v>62.695277777777775</c:v>
                </c:pt>
                <c:pt idx="3746">
                  <c:v>62.711944444444441</c:v>
                </c:pt>
                <c:pt idx="3747">
                  <c:v>62.728611111111114</c:v>
                </c:pt>
                <c:pt idx="3748">
                  <c:v>62.745555555555555</c:v>
                </c:pt>
                <c:pt idx="3749">
                  <c:v>62.762222222222221</c:v>
                </c:pt>
                <c:pt idx="3750">
                  <c:v>62.778888888888886</c:v>
                </c:pt>
                <c:pt idx="3751">
                  <c:v>62.795833333333334</c:v>
                </c:pt>
                <c:pt idx="3752">
                  <c:v>62.8125</c:v>
                </c:pt>
                <c:pt idx="3753">
                  <c:v>62.829166666666666</c:v>
                </c:pt>
                <c:pt idx="3754">
                  <c:v>62.846111111111114</c:v>
                </c:pt>
                <c:pt idx="3755">
                  <c:v>62.862777777777779</c:v>
                </c:pt>
                <c:pt idx="3756">
                  <c:v>62.879444444444445</c:v>
                </c:pt>
                <c:pt idx="3757">
                  <c:v>62.896388888888886</c:v>
                </c:pt>
                <c:pt idx="3758">
                  <c:v>62.913055555555559</c:v>
                </c:pt>
                <c:pt idx="3759">
                  <c:v>62.929722222222225</c:v>
                </c:pt>
                <c:pt idx="3760">
                  <c:v>62.946666666666665</c:v>
                </c:pt>
                <c:pt idx="3761">
                  <c:v>62.963333333333331</c:v>
                </c:pt>
                <c:pt idx="3762">
                  <c:v>62.98</c:v>
                </c:pt>
                <c:pt idx="3763">
                  <c:v>62.996944444444445</c:v>
                </c:pt>
                <c:pt idx="3764">
                  <c:v>63.013611111111111</c:v>
                </c:pt>
                <c:pt idx="3765">
                  <c:v>63.030277777777776</c:v>
                </c:pt>
                <c:pt idx="3766">
                  <c:v>63.046944444444442</c:v>
                </c:pt>
                <c:pt idx="3767">
                  <c:v>63.06388888888889</c:v>
                </c:pt>
                <c:pt idx="3768">
                  <c:v>63.080555555555556</c:v>
                </c:pt>
                <c:pt idx="3769">
                  <c:v>63.097222222222221</c:v>
                </c:pt>
                <c:pt idx="3770">
                  <c:v>63.114166666666669</c:v>
                </c:pt>
                <c:pt idx="3771">
                  <c:v>63.130833333333335</c:v>
                </c:pt>
                <c:pt idx="3772">
                  <c:v>63.147500000000001</c:v>
                </c:pt>
                <c:pt idx="3773">
                  <c:v>63.164444444444442</c:v>
                </c:pt>
                <c:pt idx="3774">
                  <c:v>63.181111111111115</c:v>
                </c:pt>
                <c:pt idx="3775">
                  <c:v>63.19777777777778</c:v>
                </c:pt>
                <c:pt idx="3776">
                  <c:v>63.214722222222221</c:v>
                </c:pt>
                <c:pt idx="3777">
                  <c:v>63.231388888888887</c:v>
                </c:pt>
                <c:pt idx="3778">
                  <c:v>63.248055555555553</c:v>
                </c:pt>
                <c:pt idx="3779">
                  <c:v>63.265000000000001</c:v>
                </c:pt>
                <c:pt idx="3780">
                  <c:v>63.281666666666666</c:v>
                </c:pt>
                <c:pt idx="3781">
                  <c:v>63.298333333333332</c:v>
                </c:pt>
                <c:pt idx="3782">
                  <c:v>63.31527777777778</c:v>
                </c:pt>
                <c:pt idx="3783">
                  <c:v>63.331944444444446</c:v>
                </c:pt>
                <c:pt idx="3784">
                  <c:v>63.348611111111111</c:v>
                </c:pt>
                <c:pt idx="3785">
                  <c:v>63.365555555555552</c:v>
                </c:pt>
                <c:pt idx="3786">
                  <c:v>63.382222222222225</c:v>
                </c:pt>
                <c:pt idx="3787">
                  <c:v>63.398888888888891</c:v>
                </c:pt>
                <c:pt idx="3788">
                  <c:v>63.415833333333332</c:v>
                </c:pt>
                <c:pt idx="3789">
                  <c:v>63.432499999999997</c:v>
                </c:pt>
                <c:pt idx="3790">
                  <c:v>63.449166666666663</c:v>
                </c:pt>
                <c:pt idx="3791">
                  <c:v>63.465833333333336</c:v>
                </c:pt>
                <c:pt idx="3792">
                  <c:v>63.482777777777777</c:v>
                </c:pt>
                <c:pt idx="3793">
                  <c:v>63.499444444444443</c:v>
                </c:pt>
                <c:pt idx="3794">
                  <c:v>63.516111111111108</c:v>
                </c:pt>
                <c:pt idx="3795">
                  <c:v>63.533055555555556</c:v>
                </c:pt>
                <c:pt idx="3796">
                  <c:v>63.549722222222222</c:v>
                </c:pt>
                <c:pt idx="3797">
                  <c:v>63.566388888888888</c:v>
                </c:pt>
                <c:pt idx="3798">
                  <c:v>63.583333333333336</c:v>
                </c:pt>
                <c:pt idx="3799">
                  <c:v>63.6</c:v>
                </c:pt>
                <c:pt idx="3800">
                  <c:v>63.616666666666667</c:v>
                </c:pt>
                <c:pt idx="3801">
                  <c:v>63.633611111111108</c:v>
                </c:pt>
                <c:pt idx="3802">
                  <c:v>63.650277777777781</c:v>
                </c:pt>
                <c:pt idx="3803">
                  <c:v>63.666944444444447</c:v>
                </c:pt>
                <c:pt idx="3804">
                  <c:v>63.683888888888887</c:v>
                </c:pt>
                <c:pt idx="3805">
                  <c:v>63.700555555555553</c:v>
                </c:pt>
                <c:pt idx="3806">
                  <c:v>63.717222222222219</c:v>
                </c:pt>
                <c:pt idx="3807">
                  <c:v>63.734166666666667</c:v>
                </c:pt>
                <c:pt idx="3808">
                  <c:v>63.750833333333333</c:v>
                </c:pt>
                <c:pt idx="3809">
                  <c:v>63.767499999999998</c:v>
                </c:pt>
                <c:pt idx="3810">
                  <c:v>63.784444444444446</c:v>
                </c:pt>
                <c:pt idx="3811">
                  <c:v>63.801111111111112</c:v>
                </c:pt>
                <c:pt idx="3812">
                  <c:v>63.817777777777778</c:v>
                </c:pt>
                <c:pt idx="3813">
                  <c:v>63.834722222222226</c:v>
                </c:pt>
                <c:pt idx="3814">
                  <c:v>63.851388888888891</c:v>
                </c:pt>
                <c:pt idx="3815">
                  <c:v>63.868055555555557</c:v>
                </c:pt>
                <c:pt idx="3816">
                  <c:v>63.884999999999998</c:v>
                </c:pt>
                <c:pt idx="3817">
                  <c:v>63.901666666666664</c:v>
                </c:pt>
                <c:pt idx="3818">
                  <c:v>63.918333333333337</c:v>
                </c:pt>
                <c:pt idx="3819">
                  <c:v>63.935277777777777</c:v>
                </c:pt>
                <c:pt idx="3820">
                  <c:v>63.951944444444443</c:v>
                </c:pt>
                <c:pt idx="3821">
                  <c:v>63.968611111111109</c:v>
                </c:pt>
                <c:pt idx="3822">
                  <c:v>63.985555555555557</c:v>
                </c:pt>
                <c:pt idx="3823">
                  <c:v>64.002222222222215</c:v>
                </c:pt>
                <c:pt idx="3824">
                  <c:v>64.018888888888895</c:v>
                </c:pt>
                <c:pt idx="3825">
                  <c:v>64.035833333333329</c:v>
                </c:pt>
                <c:pt idx="3826">
                  <c:v>64.052499999999995</c:v>
                </c:pt>
                <c:pt idx="3827">
                  <c:v>64.069166666666661</c:v>
                </c:pt>
                <c:pt idx="3828">
                  <c:v>64.086111111111109</c:v>
                </c:pt>
                <c:pt idx="3829">
                  <c:v>64.102777777777774</c:v>
                </c:pt>
                <c:pt idx="3830">
                  <c:v>64.11944444444444</c:v>
                </c:pt>
                <c:pt idx="3831">
                  <c:v>64.136388888888888</c:v>
                </c:pt>
                <c:pt idx="3832">
                  <c:v>64.153055555555554</c:v>
                </c:pt>
                <c:pt idx="3833">
                  <c:v>64.169722222222219</c:v>
                </c:pt>
                <c:pt idx="3834">
                  <c:v>64.186388888888885</c:v>
                </c:pt>
                <c:pt idx="3835">
                  <c:v>64.203333333333333</c:v>
                </c:pt>
                <c:pt idx="3836">
                  <c:v>64.22</c:v>
                </c:pt>
                <c:pt idx="3837">
                  <c:v>64.236666666666665</c:v>
                </c:pt>
                <c:pt idx="3838">
                  <c:v>64.253611111111113</c:v>
                </c:pt>
                <c:pt idx="3839">
                  <c:v>64.270277777777778</c:v>
                </c:pt>
                <c:pt idx="3840">
                  <c:v>64.286944444444444</c:v>
                </c:pt>
                <c:pt idx="3841">
                  <c:v>64.303888888888892</c:v>
                </c:pt>
                <c:pt idx="3842">
                  <c:v>64.320555555555558</c:v>
                </c:pt>
                <c:pt idx="3843">
                  <c:v>64.337222222222223</c:v>
                </c:pt>
                <c:pt idx="3844">
                  <c:v>64.354166666666671</c:v>
                </c:pt>
                <c:pt idx="3845">
                  <c:v>64.370833333333337</c:v>
                </c:pt>
                <c:pt idx="3846">
                  <c:v>64.387500000000003</c:v>
                </c:pt>
                <c:pt idx="3847">
                  <c:v>64.404444444444451</c:v>
                </c:pt>
                <c:pt idx="3848">
                  <c:v>64.421111111111117</c:v>
                </c:pt>
                <c:pt idx="3849">
                  <c:v>64.437777777777782</c:v>
                </c:pt>
                <c:pt idx="3850">
                  <c:v>64.454722222222216</c:v>
                </c:pt>
                <c:pt idx="3851">
                  <c:v>64.471388888888896</c:v>
                </c:pt>
                <c:pt idx="3852">
                  <c:v>64.488055555555562</c:v>
                </c:pt>
                <c:pt idx="3853">
                  <c:v>64.504999999999995</c:v>
                </c:pt>
                <c:pt idx="3854">
                  <c:v>64.521666666666661</c:v>
                </c:pt>
                <c:pt idx="3855">
                  <c:v>64.538333333333327</c:v>
                </c:pt>
                <c:pt idx="3856">
                  <c:v>64.555000000000007</c:v>
                </c:pt>
                <c:pt idx="3857">
                  <c:v>64.571944444444441</c:v>
                </c:pt>
                <c:pt idx="3858">
                  <c:v>64.588611111111106</c:v>
                </c:pt>
                <c:pt idx="3859">
                  <c:v>64.605277777777772</c:v>
                </c:pt>
                <c:pt idx="3860">
                  <c:v>64.62222222222222</c:v>
                </c:pt>
                <c:pt idx="3861">
                  <c:v>64.638888888888886</c:v>
                </c:pt>
                <c:pt idx="3862">
                  <c:v>64.655555555555551</c:v>
                </c:pt>
                <c:pt idx="3863">
                  <c:v>64.672499999999999</c:v>
                </c:pt>
                <c:pt idx="3864">
                  <c:v>64.689166666666665</c:v>
                </c:pt>
                <c:pt idx="3865">
                  <c:v>64.705833333333331</c:v>
                </c:pt>
                <c:pt idx="3866">
                  <c:v>64.722777777777779</c:v>
                </c:pt>
                <c:pt idx="3867">
                  <c:v>64.739444444444445</c:v>
                </c:pt>
                <c:pt idx="3868">
                  <c:v>64.75611111111111</c:v>
                </c:pt>
                <c:pt idx="3869">
                  <c:v>64.773055555555558</c:v>
                </c:pt>
                <c:pt idx="3870">
                  <c:v>64.789722222222224</c:v>
                </c:pt>
                <c:pt idx="3871">
                  <c:v>64.80638888888889</c:v>
                </c:pt>
                <c:pt idx="3872">
                  <c:v>64.823333333333338</c:v>
                </c:pt>
                <c:pt idx="3873">
                  <c:v>64.84</c:v>
                </c:pt>
                <c:pt idx="3874">
                  <c:v>64.856666666666669</c:v>
                </c:pt>
                <c:pt idx="3875">
                  <c:v>64.873611111111117</c:v>
                </c:pt>
                <c:pt idx="3876">
                  <c:v>64.890277777777783</c:v>
                </c:pt>
                <c:pt idx="3877">
                  <c:v>64.906944444444449</c:v>
                </c:pt>
                <c:pt idx="3878">
                  <c:v>64.923611111111114</c:v>
                </c:pt>
                <c:pt idx="3879">
                  <c:v>64.940555555555562</c:v>
                </c:pt>
                <c:pt idx="3880">
                  <c:v>64.957222222222228</c:v>
                </c:pt>
                <c:pt idx="3881">
                  <c:v>64.973888888888894</c:v>
                </c:pt>
                <c:pt idx="3882">
                  <c:v>64.990833333333327</c:v>
                </c:pt>
                <c:pt idx="3883">
                  <c:v>65.007499999999993</c:v>
                </c:pt>
                <c:pt idx="3884">
                  <c:v>65.024166666666673</c:v>
                </c:pt>
                <c:pt idx="3885">
                  <c:v>65.041111111111107</c:v>
                </c:pt>
                <c:pt idx="3886">
                  <c:v>65.057777777777773</c:v>
                </c:pt>
                <c:pt idx="3887">
                  <c:v>65.074444444444438</c:v>
                </c:pt>
                <c:pt idx="3888">
                  <c:v>65.091388888888886</c:v>
                </c:pt>
                <c:pt idx="3889">
                  <c:v>65.108055555555552</c:v>
                </c:pt>
                <c:pt idx="3890">
                  <c:v>65.124722222222218</c:v>
                </c:pt>
                <c:pt idx="3891">
                  <c:v>65.141666666666666</c:v>
                </c:pt>
                <c:pt idx="3892">
                  <c:v>65.158333333333331</c:v>
                </c:pt>
                <c:pt idx="3893">
                  <c:v>65.174999999999997</c:v>
                </c:pt>
                <c:pt idx="3894">
                  <c:v>65.191944444444445</c:v>
                </c:pt>
                <c:pt idx="3895">
                  <c:v>65.208611111111111</c:v>
                </c:pt>
                <c:pt idx="3896">
                  <c:v>65.225277777777777</c:v>
                </c:pt>
                <c:pt idx="3897">
                  <c:v>65.242222222222225</c:v>
                </c:pt>
                <c:pt idx="3898">
                  <c:v>65.25888888888889</c:v>
                </c:pt>
                <c:pt idx="3899">
                  <c:v>65.275555555555556</c:v>
                </c:pt>
                <c:pt idx="3900">
                  <c:v>65.292500000000004</c:v>
                </c:pt>
                <c:pt idx="3901">
                  <c:v>65.30916666666667</c:v>
                </c:pt>
                <c:pt idx="3902">
                  <c:v>65.325833333333335</c:v>
                </c:pt>
                <c:pt idx="3903">
                  <c:v>65.342777777777783</c:v>
                </c:pt>
                <c:pt idx="3904">
                  <c:v>65.359444444444449</c:v>
                </c:pt>
                <c:pt idx="3905">
                  <c:v>65.376111111111115</c:v>
                </c:pt>
                <c:pt idx="3906">
                  <c:v>65.393055555555549</c:v>
                </c:pt>
                <c:pt idx="3907">
                  <c:v>65.409722222222229</c:v>
                </c:pt>
                <c:pt idx="3908">
                  <c:v>65.426388888888894</c:v>
                </c:pt>
                <c:pt idx="3909">
                  <c:v>65.443333333333328</c:v>
                </c:pt>
                <c:pt idx="3910">
                  <c:v>65.459999999999994</c:v>
                </c:pt>
                <c:pt idx="3911">
                  <c:v>65.476666666666674</c:v>
                </c:pt>
                <c:pt idx="3912">
                  <c:v>65.493611111111107</c:v>
                </c:pt>
                <c:pt idx="3913">
                  <c:v>65.510277777777773</c:v>
                </c:pt>
                <c:pt idx="3914">
                  <c:v>65.526944444444439</c:v>
                </c:pt>
                <c:pt idx="3915">
                  <c:v>65.543888888888887</c:v>
                </c:pt>
                <c:pt idx="3916">
                  <c:v>65.560555555555553</c:v>
                </c:pt>
                <c:pt idx="3917">
                  <c:v>65.577222222222218</c:v>
                </c:pt>
                <c:pt idx="3918">
                  <c:v>65.594166666666666</c:v>
                </c:pt>
                <c:pt idx="3919">
                  <c:v>65.610833333333332</c:v>
                </c:pt>
                <c:pt idx="3920">
                  <c:v>65.627499999999998</c:v>
                </c:pt>
                <c:pt idx="3921">
                  <c:v>65.644166666666663</c:v>
                </c:pt>
                <c:pt idx="3922">
                  <c:v>65.661111111111111</c:v>
                </c:pt>
                <c:pt idx="3923">
                  <c:v>65.677777777777777</c:v>
                </c:pt>
                <c:pt idx="3924">
                  <c:v>65.694444444444443</c:v>
                </c:pt>
                <c:pt idx="3925">
                  <c:v>65.711388888888891</c:v>
                </c:pt>
                <c:pt idx="3926">
                  <c:v>65.728055555555557</c:v>
                </c:pt>
                <c:pt idx="3927">
                  <c:v>65.744722222222222</c:v>
                </c:pt>
                <c:pt idx="3928">
                  <c:v>65.76166666666667</c:v>
                </c:pt>
                <c:pt idx="3929">
                  <c:v>65.778333333333336</c:v>
                </c:pt>
                <c:pt idx="3930">
                  <c:v>65.795000000000002</c:v>
                </c:pt>
                <c:pt idx="3931">
                  <c:v>65.81194444444445</c:v>
                </c:pt>
                <c:pt idx="3932">
                  <c:v>65.828611111111115</c:v>
                </c:pt>
                <c:pt idx="3933">
                  <c:v>65.845277777777781</c:v>
                </c:pt>
                <c:pt idx="3934">
                  <c:v>65.862222222222229</c:v>
                </c:pt>
                <c:pt idx="3935">
                  <c:v>65.878888888888895</c:v>
                </c:pt>
                <c:pt idx="3936">
                  <c:v>65.895555555555561</c:v>
                </c:pt>
                <c:pt idx="3937">
                  <c:v>65.912499999999994</c:v>
                </c:pt>
                <c:pt idx="3938">
                  <c:v>65.92916666666666</c:v>
                </c:pt>
                <c:pt idx="3939">
                  <c:v>65.94583333333334</c:v>
                </c:pt>
                <c:pt idx="3940">
                  <c:v>65.962777777777774</c:v>
                </c:pt>
                <c:pt idx="3941">
                  <c:v>65.979444444444439</c:v>
                </c:pt>
                <c:pt idx="3942">
                  <c:v>65.996111111111105</c:v>
                </c:pt>
                <c:pt idx="3943">
                  <c:v>66.013055555555553</c:v>
                </c:pt>
                <c:pt idx="3944">
                  <c:v>66.029722222222219</c:v>
                </c:pt>
                <c:pt idx="3945">
                  <c:v>66.046388888888885</c:v>
                </c:pt>
                <c:pt idx="3946">
                  <c:v>66.063333333333333</c:v>
                </c:pt>
                <c:pt idx="3947">
                  <c:v>66.08</c:v>
                </c:pt>
                <c:pt idx="3948">
                  <c:v>66.096666666666664</c:v>
                </c:pt>
                <c:pt idx="3949">
                  <c:v>66.113611111111112</c:v>
                </c:pt>
                <c:pt idx="3950">
                  <c:v>66.130277777777778</c:v>
                </c:pt>
                <c:pt idx="3951">
                  <c:v>66.146944444444443</c:v>
                </c:pt>
                <c:pt idx="3952">
                  <c:v>66.163888888888891</c:v>
                </c:pt>
                <c:pt idx="3953">
                  <c:v>66.180555555555557</c:v>
                </c:pt>
                <c:pt idx="3954">
                  <c:v>66.197222222222223</c:v>
                </c:pt>
                <c:pt idx="3955">
                  <c:v>66.213888888888889</c:v>
                </c:pt>
                <c:pt idx="3956">
                  <c:v>66.230833333333337</c:v>
                </c:pt>
                <c:pt idx="3957">
                  <c:v>66.247500000000002</c:v>
                </c:pt>
                <c:pt idx="3958">
                  <c:v>66.264166666666668</c:v>
                </c:pt>
                <c:pt idx="3959">
                  <c:v>66.281111111111116</c:v>
                </c:pt>
                <c:pt idx="3960">
                  <c:v>66.297777777777782</c:v>
                </c:pt>
                <c:pt idx="3961">
                  <c:v>66.314444444444447</c:v>
                </c:pt>
                <c:pt idx="3962">
                  <c:v>66.331111111111113</c:v>
                </c:pt>
                <c:pt idx="3963">
                  <c:v>66.348055555555561</c:v>
                </c:pt>
                <c:pt idx="3964">
                  <c:v>66.364722222222227</c:v>
                </c:pt>
                <c:pt idx="3965">
                  <c:v>66.381388888888893</c:v>
                </c:pt>
                <c:pt idx="3966">
                  <c:v>66.398333333333326</c:v>
                </c:pt>
                <c:pt idx="3967">
                  <c:v>66.415000000000006</c:v>
                </c:pt>
                <c:pt idx="3968">
                  <c:v>66.431666666666672</c:v>
                </c:pt>
                <c:pt idx="3969">
                  <c:v>66.448333333333338</c:v>
                </c:pt>
                <c:pt idx="3970">
                  <c:v>66.465277777777771</c:v>
                </c:pt>
                <c:pt idx="3971">
                  <c:v>66.481944444444451</c:v>
                </c:pt>
                <c:pt idx="3972">
                  <c:v>66.498611111111117</c:v>
                </c:pt>
                <c:pt idx="3973">
                  <c:v>66.515555555555551</c:v>
                </c:pt>
                <c:pt idx="3974">
                  <c:v>66.532222222222217</c:v>
                </c:pt>
                <c:pt idx="3975">
                  <c:v>66.548888888888882</c:v>
                </c:pt>
                <c:pt idx="3976">
                  <c:v>66.56583333333333</c:v>
                </c:pt>
                <c:pt idx="3977">
                  <c:v>66.582499999999996</c:v>
                </c:pt>
                <c:pt idx="3978">
                  <c:v>66.599166666666662</c:v>
                </c:pt>
                <c:pt idx="3979">
                  <c:v>66.61611111111111</c:v>
                </c:pt>
                <c:pt idx="3980">
                  <c:v>66.632777777777775</c:v>
                </c:pt>
                <c:pt idx="3981">
                  <c:v>66.649444444444441</c:v>
                </c:pt>
                <c:pt idx="3982">
                  <c:v>66.666388888888889</c:v>
                </c:pt>
                <c:pt idx="3983">
                  <c:v>66.683055555555555</c:v>
                </c:pt>
                <c:pt idx="3984">
                  <c:v>66.699722222222221</c:v>
                </c:pt>
                <c:pt idx="3985">
                  <c:v>66.716666666666669</c:v>
                </c:pt>
                <c:pt idx="3986">
                  <c:v>66.733333333333334</c:v>
                </c:pt>
                <c:pt idx="3987">
                  <c:v>66.75</c:v>
                </c:pt>
                <c:pt idx="3988">
                  <c:v>66.766944444444448</c:v>
                </c:pt>
                <c:pt idx="3989">
                  <c:v>66.783611111111114</c:v>
                </c:pt>
                <c:pt idx="3990">
                  <c:v>66.800277777777779</c:v>
                </c:pt>
                <c:pt idx="3991">
                  <c:v>66.817222222222227</c:v>
                </c:pt>
                <c:pt idx="3992">
                  <c:v>66.833888888888893</c:v>
                </c:pt>
                <c:pt idx="3993">
                  <c:v>66.850555555555559</c:v>
                </c:pt>
                <c:pt idx="3994">
                  <c:v>66.867500000000007</c:v>
                </c:pt>
                <c:pt idx="3995">
                  <c:v>66.884166666666673</c:v>
                </c:pt>
                <c:pt idx="3996">
                  <c:v>66.900833333333338</c:v>
                </c:pt>
                <c:pt idx="3997">
                  <c:v>66.917777777777772</c:v>
                </c:pt>
                <c:pt idx="3998">
                  <c:v>66.934444444444438</c:v>
                </c:pt>
                <c:pt idx="3999">
                  <c:v>66.951111111111118</c:v>
                </c:pt>
                <c:pt idx="4000">
                  <c:v>66.968055555555551</c:v>
                </c:pt>
                <c:pt idx="4001">
                  <c:v>66.984722222222217</c:v>
                </c:pt>
                <c:pt idx="4002">
                  <c:v>67.001388888888883</c:v>
                </c:pt>
                <c:pt idx="4003">
                  <c:v>67.018333333333331</c:v>
                </c:pt>
                <c:pt idx="4004">
                  <c:v>67.034999999999997</c:v>
                </c:pt>
                <c:pt idx="4005">
                  <c:v>67.051666666666662</c:v>
                </c:pt>
                <c:pt idx="4006">
                  <c:v>67.06861111111111</c:v>
                </c:pt>
                <c:pt idx="4007">
                  <c:v>67.085277777777776</c:v>
                </c:pt>
                <c:pt idx="4008">
                  <c:v>67.101944444444442</c:v>
                </c:pt>
                <c:pt idx="4009">
                  <c:v>67.11888888888889</c:v>
                </c:pt>
                <c:pt idx="4010">
                  <c:v>67.135555555555555</c:v>
                </c:pt>
                <c:pt idx="4011">
                  <c:v>67.152222222222221</c:v>
                </c:pt>
                <c:pt idx="4012">
                  <c:v>67.168888888888887</c:v>
                </c:pt>
                <c:pt idx="4013">
                  <c:v>67.185833333333335</c:v>
                </c:pt>
                <c:pt idx="4014">
                  <c:v>67.202500000000001</c:v>
                </c:pt>
                <c:pt idx="4015">
                  <c:v>67.219166666666666</c:v>
                </c:pt>
                <c:pt idx="4016">
                  <c:v>67.236111111111114</c:v>
                </c:pt>
                <c:pt idx="4017">
                  <c:v>67.25277777777778</c:v>
                </c:pt>
                <c:pt idx="4018">
                  <c:v>67.269444444444446</c:v>
                </c:pt>
                <c:pt idx="4019">
                  <c:v>67.286388888888894</c:v>
                </c:pt>
                <c:pt idx="4020">
                  <c:v>67.303055555555559</c:v>
                </c:pt>
                <c:pt idx="4021">
                  <c:v>67.319722222222225</c:v>
                </c:pt>
                <c:pt idx="4022">
                  <c:v>67.336666666666673</c:v>
                </c:pt>
                <c:pt idx="4023">
                  <c:v>67.353333333333339</c:v>
                </c:pt>
                <c:pt idx="4024">
                  <c:v>67.37</c:v>
                </c:pt>
                <c:pt idx="4025">
                  <c:v>67.386944444444438</c:v>
                </c:pt>
                <c:pt idx="4026">
                  <c:v>67.403611111111104</c:v>
                </c:pt>
                <c:pt idx="4027">
                  <c:v>67.420277777777784</c:v>
                </c:pt>
                <c:pt idx="4028">
                  <c:v>67.437222222222218</c:v>
                </c:pt>
                <c:pt idx="4029">
                  <c:v>67.453888888888883</c:v>
                </c:pt>
                <c:pt idx="4030">
                  <c:v>67.470555555555549</c:v>
                </c:pt>
                <c:pt idx="4031">
                  <c:v>67.487499999999997</c:v>
                </c:pt>
                <c:pt idx="4032">
                  <c:v>67.504166666666663</c:v>
                </c:pt>
                <c:pt idx="4033">
                  <c:v>67.520833333333329</c:v>
                </c:pt>
                <c:pt idx="4034">
                  <c:v>67.537777777777777</c:v>
                </c:pt>
                <c:pt idx="4035">
                  <c:v>67.554444444444442</c:v>
                </c:pt>
                <c:pt idx="4036">
                  <c:v>67.571111111111108</c:v>
                </c:pt>
                <c:pt idx="4037">
                  <c:v>67.588055555555556</c:v>
                </c:pt>
                <c:pt idx="4038">
                  <c:v>67.604722222222222</c:v>
                </c:pt>
                <c:pt idx="4039">
                  <c:v>67.621388888888887</c:v>
                </c:pt>
                <c:pt idx="4040">
                  <c:v>67.638333333333335</c:v>
                </c:pt>
                <c:pt idx="4041">
                  <c:v>67.655000000000001</c:v>
                </c:pt>
                <c:pt idx="4042">
                  <c:v>67.671666666666667</c:v>
                </c:pt>
                <c:pt idx="4043">
                  <c:v>67.688611111111115</c:v>
                </c:pt>
                <c:pt idx="4044">
                  <c:v>67.705277777777781</c:v>
                </c:pt>
                <c:pt idx="4045">
                  <c:v>67.721944444444446</c:v>
                </c:pt>
                <c:pt idx="4046">
                  <c:v>67.738888888888894</c:v>
                </c:pt>
                <c:pt idx="4047">
                  <c:v>67.75555555555556</c:v>
                </c:pt>
                <c:pt idx="4048">
                  <c:v>67.772222222222226</c:v>
                </c:pt>
                <c:pt idx="4049">
                  <c:v>67.789166666666674</c:v>
                </c:pt>
                <c:pt idx="4050">
                  <c:v>67.805833333333339</c:v>
                </c:pt>
                <c:pt idx="4051">
                  <c:v>67.822500000000005</c:v>
                </c:pt>
                <c:pt idx="4052">
                  <c:v>67.839444444444439</c:v>
                </c:pt>
                <c:pt idx="4053">
                  <c:v>67.856111111111105</c:v>
                </c:pt>
                <c:pt idx="4054">
                  <c:v>67.872777777777785</c:v>
                </c:pt>
                <c:pt idx="4055">
                  <c:v>67.88944444444445</c:v>
                </c:pt>
                <c:pt idx="4056">
                  <c:v>67.906388888888884</c:v>
                </c:pt>
                <c:pt idx="4057">
                  <c:v>67.92305555555555</c:v>
                </c:pt>
                <c:pt idx="4058">
                  <c:v>67.939722222222215</c:v>
                </c:pt>
                <c:pt idx="4059">
                  <c:v>67.956666666666663</c:v>
                </c:pt>
                <c:pt idx="4060">
                  <c:v>67.973333333333329</c:v>
                </c:pt>
                <c:pt idx="4061">
                  <c:v>67.989999999999995</c:v>
                </c:pt>
                <c:pt idx="4062">
                  <c:v>68.006944444444443</c:v>
                </c:pt>
                <c:pt idx="4063">
                  <c:v>68.023611111111109</c:v>
                </c:pt>
                <c:pt idx="4064">
                  <c:v>68.040277777777774</c:v>
                </c:pt>
                <c:pt idx="4065">
                  <c:v>68.057222222222222</c:v>
                </c:pt>
                <c:pt idx="4066">
                  <c:v>68.073888888888888</c:v>
                </c:pt>
                <c:pt idx="4067">
                  <c:v>68.090555555555554</c:v>
                </c:pt>
                <c:pt idx="4068">
                  <c:v>68.107500000000002</c:v>
                </c:pt>
                <c:pt idx="4069">
                  <c:v>68.124166666666667</c:v>
                </c:pt>
                <c:pt idx="4070">
                  <c:v>68.140833333333333</c:v>
                </c:pt>
                <c:pt idx="4071">
                  <c:v>68.157777777777781</c:v>
                </c:pt>
                <c:pt idx="4072">
                  <c:v>68.174444444444447</c:v>
                </c:pt>
                <c:pt idx="4073">
                  <c:v>68.191111111111113</c:v>
                </c:pt>
                <c:pt idx="4074">
                  <c:v>68.208055555555561</c:v>
                </c:pt>
                <c:pt idx="4075">
                  <c:v>68.224722222222226</c:v>
                </c:pt>
                <c:pt idx="4076">
                  <c:v>68.241388888888892</c:v>
                </c:pt>
                <c:pt idx="4077">
                  <c:v>68.25833333333334</c:v>
                </c:pt>
                <c:pt idx="4078">
                  <c:v>68.275000000000006</c:v>
                </c:pt>
                <c:pt idx="4079">
                  <c:v>68.291666666666671</c:v>
                </c:pt>
                <c:pt idx="4080">
                  <c:v>68.308611111111105</c:v>
                </c:pt>
                <c:pt idx="4081">
                  <c:v>68.325277777777771</c:v>
                </c:pt>
                <c:pt idx="4082">
                  <c:v>68.341944444444451</c:v>
                </c:pt>
                <c:pt idx="4083">
                  <c:v>68.358888888888885</c:v>
                </c:pt>
                <c:pt idx="4084">
                  <c:v>68.37555555555555</c:v>
                </c:pt>
                <c:pt idx="4085">
                  <c:v>68.392222222222216</c:v>
                </c:pt>
                <c:pt idx="4086">
                  <c:v>68.409166666666664</c:v>
                </c:pt>
                <c:pt idx="4087">
                  <c:v>68.42583333333333</c:v>
                </c:pt>
                <c:pt idx="4088">
                  <c:v>68.442499999999995</c:v>
                </c:pt>
                <c:pt idx="4089">
                  <c:v>68.459444444444443</c:v>
                </c:pt>
                <c:pt idx="4090">
                  <c:v>68.476111111111109</c:v>
                </c:pt>
                <c:pt idx="4091">
                  <c:v>68.492777777777775</c:v>
                </c:pt>
                <c:pt idx="4092">
                  <c:v>68.509722222222223</c:v>
                </c:pt>
                <c:pt idx="4093">
                  <c:v>68.526388888888889</c:v>
                </c:pt>
                <c:pt idx="4094">
                  <c:v>68.543055555555554</c:v>
                </c:pt>
                <c:pt idx="4095">
                  <c:v>68.56</c:v>
                </c:pt>
                <c:pt idx="4096">
                  <c:v>68.576666666666668</c:v>
                </c:pt>
                <c:pt idx="4097">
                  <c:v>68.593333333333334</c:v>
                </c:pt>
                <c:pt idx="4098">
                  <c:v>68.610277777777782</c:v>
                </c:pt>
                <c:pt idx="4099">
                  <c:v>68.626944444444447</c:v>
                </c:pt>
                <c:pt idx="4100">
                  <c:v>68.643611111111113</c:v>
                </c:pt>
                <c:pt idx="4101">
                  <c:v>68.660555555555561</c:v>
                </c:pt>
                <c:pt idx="4102">
                  <c:v>68.677222222222227</c:v>
                </c:pt>
                <c:pt idx="4103">
                  <c:v>68.693888888888893</c:v>
                </c:pt>
                <c:pt idx="4104">
                  <c:v>68.710833333333326</c:v>
                </c:pt>
                <c:pt idx="4105">
                  <c:v>68.727500000000006</c:v>
                </c:pt>
                <c:pt idx="4106">
                  <c:v>68.744166666666672</c:v>
                </c:pt>
                <c:pt idx="4107">
                  <c:v>68.761111111111106</c:v>
                </c:pt>
                <c:pt idx="4108">
                  <c:v>68.777777777777771</c:v>
                </c:pt>
                <c:pt idx="4109">
                  <c:v>68.794444444444451</c:v>
                </c:pt>
                <c:pt idx="4110">
                  <c:v>68.811388888888885</c:v>
                </c:pt>
                <c:pt idx="4111">
                  <c:v>68.828055555555551</c:v>
                </c:pt>
                <c:pt idx="4112">
                  <c:v>68.844722222222217</c:v>
                </c:pt>
                <c:pt idx="4113">
                  <c:v>68.861388888888882</c:v>
                </c:pt>
                <c:pt idx="4114">
                  <c:v>68.87833333333333</c:v>
                </c:pt>
                <c:pt idx="4115">
                  <c:v>68.894999999999996</c:v>
                </c:pt>
                <c:pt idx="4116">
                  <c:v>68.911666666666662</c:v>
                </c:pt>
                <c:pt idx="4117">
                  <c:v>68.92861111111111</c:v>
                </c:pt>
                <c:pt idx="4118">
                  <c:v>68.945277777777775</c:v>
                </c:pt>
                <c:pt idx="4119">
                  <c:v>68.961944444444441</c:v>
                </c:pt>
                <c:pt idx="4120">
                  <c:v>68.978888888888889</c:v>
                </c:pt>
                <c:pt idx="4121">
                  <c:v>68.995555555555555</c:v>
                </c:pt>
                <c:pt idx="4122">
                  <c:v>69.012222222222221</c:v>
                </c:pt>
                <c:pt idx="4123">
                  <c:v>69.029166666666669</c:v>
                </c:pt>
                <c:pt idx="4124">
                  <c:v>69.045833333333334</c:v>
                </c:pt>
                <c:pt idx="4125">
                  <c:v>69.0625</c:v>
                </c:pt>
                <c:pt idx="4126">
                  <c:v>69.079444444444448</c:v>
                </c:pt>
                <c:pt idx="4127">
                  <c:v>69.096111111111114</c:v>
                </c:pt>
                <c:pt idx="4128">
                  <c:v>69.112777777777779</c:v>
                </c:pt>
                <c:pt idx="4129">
                  <c:v>69.129722222222227</c:v>
                </c:pt>
                <c:pt idx="4130">
                  <c:v>69.146388888888893</c:v>
                </c:pt>
                <c:pt idx="4131">
                  <c:v>69.163055555555559</c:v>
                </c:pt>
                <c:pt idx="4132">
                  <c:v>69.180000000000007</c:v>
                </c:pt>
                <c:pt idx="4133">
                  <c:v>69.196666666666673</c:v>
                </c:pt>
                <c:pt idx="4134">
                  <c:v>69.213333333333338</c:v>
                </c:pt>
                <c:pt idx="4135">
                  <c:v>69.230277777777772</c:v>
                </c:pt>
                <c:pt idx="4136">
                  <c:v>69.246944444444438</c:v>
                </c:pt>
                <c:pt idx="4137">
                  <c:v>69.263611111111118</c:v>
                </c:pt>
                <c:pt idx="4138">
                  <c:v>69.280277777777783</c:v>
                </c:pt>
                <c:pt idx="4139">
                  <c:v>69.297222222222217</c:v>
                </c:pt>
                <c:pt idx="4140">
                  <c:v>69.313888888888883</c:v>
                </c:pt>
                <c:pt idx="4141">
                  <c:v>69.330555555555549</c:v>
                </c:pt>
                <c:pt idx="4142">
                  <c:v>69.347499999999997</c:v>
                </c:pt>
                <c:pt idx="4143">
                  <c:v>69.364166666666662</c:v>
                </c:pt>
                <c:pt idx="4144">
                  <c:v>69.380833333333328</c:v>
                </c:pt>
                <c:pt idx="4145">
                  <c:v>69.397777777777776</c:v>
                </c:pt>
                <c:pt idx="4146">
                  <c:v>69.414444444444442</c:v>
                </c:pt>
                <c:pt idx="4147">
                  <c:v>69.431111111111107</c:v>
                </c:pt>
                <c:pt idx="4148">
                  <c:v>69.448055555555555</c:v>
                </c:pt>
                <c:pt idx="4149">
                  <c:v>69.464722222222221</c:v>
                </c:pt>
                <c:pt idx="4150">
                  <c:v>69.481388888888887</c:v>
                </c:pt>
                <c:pt idx="4151">
                  <c:v>69.498333333333335</c:v>
                </c:pt>
                <c:pt idx="4152">
                  <c:v>69.515000000000001</c:v>
                </c:pt>
                <c:pt idx="4153">
                  <c:v>69.531666666666666</c:v>
                </c:pt>
                <c:pt idx="4154">
                  <c:v>69.548611111111114</c:v>
                </c:pt>
                <c:pt idx="4155">
                  <c:v>69.56527777777778</c:v>
                </c:pt>
                <c:pt idx="4156">
                  <c:v>69.581944444444446</c:v>
                </c:pt>
                <c:pt idx="4157">
                  <c:v>69.598888888888894</c:v>
                </c:pt>
                <c:pt idx="4158">
                  <c:v>69.615555555555559</c:v>
                </c:pt>
                <c:pt idx="4159">
                  <c:v>69.632222222222225</c:v>
                </c:pt>
                <c:pt idx="4160">
                  <c:v>69.649166666666673</c:v>
                </c:pt>
                <c:pt idx="4161">
                  <c:v>69.665833333333339</c:v>
                </c:pt>
                <c:pt idx="4162">
                  <c:v>69.682500000000005</c:v>
                </c:pt>
                <c:pt idx="4163">
                  <c:v>69.699444444444438</c:v>
                </c:pt>
                <c:pt idx="4164">
                  <c:v>69.716111111111104</c:v>
                </c:pt>
                <c:pt idx="4165">
                  <c:v>69.732777777777784</c:v>
                </c:pt>
                <c:pt idx="4166">
                  <c:v>69.749722222222218</c:v>
                </c:pt>
                <c:pt idx="4167">
                  <c:v>69.766388888888883</c:v>
                </c:pt>
                <c:pt idx="4168">
                  <c:v>69.783055555555549</c:v>
                </c:pt>
                <c:pt idx="4169">
                  <c:v>69.799722222222229</c:v>
                </c:pt>
                <c:pt idx="4170">
                  <c:v>69.816666666666663</c:v>
                </c:pt>
                <c:pt idx="4171">
                  <c:v>69.833333333333329</c:v>
                </c:pt>
                <c:pt idx="4172">
                  <c:v>69.849999999999994</c:v>
                </c:pt>
                <c:pt idx="4173">
                  <c:v>69.866944444444442</c:v>
                </c:pt>
                <c:pt idx="4174">
                  <c:v>69.883611111111108</c:v>
                </c:pt>
                <c:pt idx="4175">
                  <c:v>69.900277777777774</c:v>
                </c:pt>
                <c:pt idx="4176">
                  <c:v>69.917222222222222</c:v>
                </c:pt>
                <c:pt idx="4177">
                  <c:v>69.933888888888887</c:v>
                </c:pt>
                <c:pt idx="4178">
                  <c:v>69.950555555555553</c:v>
                </c:pt>
                <c:pt idx="4179">
                  <c:v>69.967500000000001</c:v>
                </c:pt>
                <c:pt idx="4180">
                  <c:v>69.984166666666667</c:v>
                </c:pt>
                <c:pt idx="4181">
                  <c:v>70.000833333333333</c:v>
                </c:pt>
                <c:pt idx="4182">
                  <c:v>70.017777777777781</c:v>
                </c:pt>
                <c:pt idx="4183">
                  <c:v>70.034444444444446</c:v>
                </c:pt>
                <c:pt idx="4184">
                  <c:v>70.051111111111112</c:v>
                </c:pt>
                <c:pt idx="4185">
                  <c:v>70.06805555555556</c:v>
                </c:pt>
                <c:pt idx="4186">
                  <c:v>70.084722222222226</c:v>
                </c:pt>
                <c:pt idx="4187">
                  <c:v>70.101388888888891</c:v>
                </c:pt>
                <c:pt idx="4188">
                  <c:v>70.118333333333339</c:v>
                </c:pt>
                <c:pt idx="4189">
                  <c:v>70.135000000000005</c:v>
                </c:pt>
                <c:pt idx="4190">
                  <c:v>70.151666666666671</c:v>
                </c:pt>
                <c:pt idx="4191">
                  <c:v>70.168611111111105</c:v>
                </c:pt>
                <c:pt idx="4192">
                  <c:v>70.185277777777785</c:v>
                </c:pt>
                <c:pt idx="4193">
                  <c:v>70.20194444444445</c:v>
                </c:pt>
                <c:pt idx="4194">
                  <c:v>70.218888888888884</c:v>
                </c:pt>
                <c:pt idx="4195">
                  <c:v>70.23555555555555</c:v>
                </c:pt>
                <c:pt idx="4196">
                  <c:v>70.252222222222215</c:v>
                </c:pt>
                <c:pt idx="4197">
                  <c:v>70.269166666666663</c:v>
                </c:pt>
                <c:pt idx="4198">
                  <c:v>70.285833333333329</c:v>
                </c:pt>
                <c:pt idx="4199">
                  <c:v>70.302499999999995</c:v>
                </c:pt>
                <c:pt idx="4200">
                  <c:v>70.319444444444443</c:v>
                </c:pt>
                <c:pt idx="4201">
                  <c:v>70.336111111111109</c:v>
                </c:pt>
                <c:pt idx="4202">
                  <c:v>70.352777777777774</c:v>
                </c:pt>
                <c:pt idx="4203">
                  <c:v>70.36944444444444</c:v>
                </c:pt>
                <c:pt idx="4204">
                  <c:v>70.386388888888888</c:v>
                </c:pt>
                <c:pt idx="4205">
                  <c:v>70.403055555555554</c:v>
                </c:pt>
                <c:pt idx="4206">
                  <c:v>70.419722222222219</c:v>
                </c:pt>
                <c:pt idx="4207">
                  <c:v>70.436666666666667</c:v>
                </c:pt>
                <c:pt idx="4208">
                  <c:v>70.453333333333333</c:v>
                </c:pt>
                <c:pt idx="4209">
                  <c:v>70.47</c:v>
                </c:pt>
                <c:pt idx="4210">
                  <c:v>70.486944444444447</c:v>
                </c:pt>
                <c:pt idx="4211">
                  <c:v>70.503611111111113</c:v>
                </c:pt>
                <c:pt idx="4212">
                  <c:v>70.520277777777778</c:v>
                </c:pt>
                <c:pt idx="4213">
                  <c:v>70.536944444444444</c:v>
                </c:pt>
                <c:pt idx="4214">
                  <c:v>70.553888888888892</c:v>
                </c:pt>
                <c:pt idx="4215">
                  <c:v>70.570555555555558</c:v>
                </c:pt>
                <c:pt idx="4216">
                  <c:v>70.587222222222223</c:v>
                </c:pt>
                <c:pt idx="4217">
                  <c:v>70.604166666666671</c:v>
                </c:pt>
                <c:pt idx="4218">
                  <c:v>70.620833333333337</c:v>
                </c:pt>
                <c:pt idx="4219">
                  <c:v>70.637500000000003</c:v>
                </c:pt>
                <c:pt idx="4220">
                  <c:v>70.654444444444451</c:v>
                </c:pt>
                <c:pt idx="4221">
                  <c:v>70.671111111111117</c:v>
                </c:pt>
                <c:pt idx="4222">
                  <c:v>70.687777777777782</c:v>
                </c:pt>
                <c:pt idx="4223">
                  <c:v>70.704722222222216</c:v>
                </c:pt>
                <c:pt idx="4224">
                  <c:v>70.721388888888896</c:v>
                </c:pt>
                <c:pt idx="4225">
                  <c:v>70.738055555555562</c:v>
                </c:pt>
                <c:pt idx="4226">
                  <c:v>70.754722222222227</c:v>
                </c:pt>
                <c:pt idx="4227">
                  <c:v>70.771666666666661</c:v>
                </c:pt>
                <c:pt idx="4228">
                  <c:v>70.788333333333327</c:v>
                </c:pt>
                <c:pt idx="4229">
                  <c:v>70.805000000000007</c:v>
                </c:pt>
                <c:pt idx="4230">
                  <c:v>70.821944444444441</c:v>
                </c:pt>
                <c:pt idx="4231">
                  <c:v>70.838611111111106</c:v>
                </c:pt>
                <c:pt idx="4232">
                  <c:v>70.855277777777772</c:v>
                </c:pt>
                <c:pt idx="4233">
                  <c:v>70.87222222222222</c:v>
                </c:pt>
                <c:pt idx="4234">
                  <c:v>70.888888888888886</c:v>
                </c:pt>
                <c:pt idx="4235">
                  <c:v>70.905555555555551</c:v>
                </c:pt>
                <c:pt idx="4236">
                  <c:v>70.922499999999999</c:v>
                </c:pt>
                <c:pt idx="4237">
                  <c:v>70.939166666666665</c:v>
                </c:pt>
                <c:pt idx="4238">
                  <c:v>70.955833333333331</c:v>
                </c:pt>
                <c:pt idx="4239">
                  <c:v>70.972777777777779</c:v>
                </c:pt>
                <c:pt idx="4240">
                  <c:v>70.989444444444445</c:v>
                </c:pt>
                <c:pt idx="4241">
                  <c:v>71.00611111111111</c:v>
                </c:pt>
                <c:pt idx="4242">
                  <c:v>71.023055555555558</c:v>
                </c:pt>
                <c:pt idx="4243">
                  <c:v>71.039722222222224</c:v>
                </c:pt>
                <c:pt idx="4244">
                  <c:v>71.05638888888889</c:v>
                </c:pt>
                <c:pt idx="4245">
                  <c:v>71.073333333333338</c:v>
                </c:pt>
                <c:pt idx="4246">
                  <c:v>71.09</c:v>
                </c:pt>
                <c:pt idx="4247">
                  <c:v>71.106666666666669</c:v>
                </c:pt>
                <c:pt idx="4248">
                  <c:v>71.123611111111117</c:v>
                </c:pt>
                <c:pt idx="4249">
                  <c:v>71.140277777777783</c:v>
                </c:pt>
                <c:pt idx="4250">
                  <c:v>71.156944444444449</c:v>
                </c:pt>
                <c:pt idx="4251">
                  <c:v>71.173888888888882</c:v>
                </c:pt>
                <c:pt idx="4252">
                  <c:v>71.190555555555562</c:v>
                </c:pt>
                <c:pt idx="4253">
                  <c:v>71.207222222222228</c:v>
                </c:pt>
                <c:pt idx="4254">
                  <c:v>71.224166666666662</c:v>
                </c:pt>
                <c:pt idx="4255">
                  <c:v>71.240833333333327</c:v>
                </c:pt>
                <c:pt idx="4256">
                  <c:v>71.257499999999993</c:v>
                </c:pt>
                <c:pt idx="4257">
                  <c:v>71.274444444444441</c:v>
                </c:pt>
                <c:pt idx="4258">
                  <c:v>71.291111111111107</c:v>
                </c:pt>
                <c:pt idx="4259">
                  <c:v>71.307777777777773</c:v>
                </c:pt>
                <c:pt idx="4260">
                  <c:v>71.324722222222221</c:v>
                </c:pt>
                <c:pt idx="4261">
                  <c:v>71.341388888888886</c:v>
                </c:pt>
                <c:pt idx="4262">
                  <c:v>71.358055555555552</c:v>
                </c:pt>
                <c:pt idx="4263">
                  <c:v>71.374722222222218</c:v>
                </c:pt>
                <c:pt idx="4264">
                  <c:v>71.391666666666666</c:v>
                </c:pt>
                <c:pt idx="4265">
                  <c:v>71.408333333333331</c:v>
                </c:pt>
                <c:pt idx="4266">
                  <c:v>71.424999999999997</c:v>
                </c:pt>
                <c:pt idx="4267">
                  <c:v>71.441944444444445</c:v>
                </c:pt>
                <c:pt idx="4268">
                  <c:v>71.458611111111111</c:v>
                </c:pt>
                <c:pt idx="4269">
                  <c:v>71.475277777777777</c:v>
                </c:pt>
                <c:pt idx="4270">
                  <c:v>71.492222222222225</c:v>
                </c:pt>
                <c:pt idx="4271">
                  <c:v>71.50888888888889</c:v>
                </c:pt>
                <c:pt idx="4272">
                  <c:v>71.525555555555556</c:v>
                </c:pt>
                <c:pt idx="4273">
                  <c:v>71.542500000000004</c:v>
                </c:pt>
                <c:pt idx="4274">
                  <c:v>71.55916666666667</c:v>
                </c:pt>
                <c:pt idx="4275">
                  <c:v>71.575833333333335</c:v>
                </c:pt>
                <c:pt idx="4276">
                  <c:v>71.592777777777783</c:v>
                </c:pt>
                <c:pt idx="4277">
                  <c:v>71.609444444444449</c:v>
                </c:pt>
                <c:pt idx="4278">
                  <c:v>71.626111111111115</c:v>
                </c:pt>
                <c:pt idx="4279">
                  <c:v>71.642777777777781</c:v>
                </c:pt>
                <c:pt idx="4280">
                  <c:v>71.659722222222229</c:v>
                </c:pt>
                <c:pt idx="4281">
                  <c:v>71.676388888888894</c:v>
                </c:pt>
                <c:pt idx="4282">
                  <c:v>71.69305555555556</c:v>
                </c:pt>
                <c:pt idx="4283">
                  <c:v>71.709999999999994</c:v>
                </c:pt>
                <c:pt idx="4284">
                  <c:v>71.726666666666674</c:v>
                </c:pt>
                <c:pt idx="4285">
                  <c:v>71.743333333333339</c:v>
                </c:pt>
                <c:pt idx="4286">
                  <c:v>71.760277777777773</c:v>
                </c:pt>
                <c:pt idx="4287">
                  <c:v>71.776944444444439</c:v>
                </c:pt>
                <c:pt idx="4288">
                  <c:v>71.793611111111105</c:v>
                </c:pt>
                <c:pt idx="4289">
                  <c:v>71.810555555555553</c:v>
                </c:pt>
                <c:pt idx="4290">
                  <c:v>71.827222222222218</c:v>
                </c:pt>
                <c:pt idx="4291">
                  <c:v>71.843888888888884</c:v>
                </c:pt>
                <c:pt idx="4292">
                  <c:v>71.860833333333332</c:v>
                </c:pt>
                <c:pt idx="4293">
                  <c:v>71.877499999999998</c:v>
                </c:pt>
                <c:pt idx="4294">
                  <c:v>71.894166666666663</c:v>
                </c:pt>
                <c:pt idx="4295">
                  <c:v>71.911111111111111</c:v>
                </c:pt>
                <c:pt idx="4296">
                  <c:v>71.927777777777777</c:v>
                </c:pt>
                <c:pt idx="4297">
                  <c:v>71.944444444444443</c:v>
                </c:pt>
                <c:pt idx="4298">
                  <c:v>71.961388888888891</c:v>
                </c:pt>
                <c:pt idx="4299">
                  <c:v>71.978055555555557</c:v>
                </c:pt>
                <c:pt idx="4300">
                  <c:v>71.994722222222222</c:v>
                </c:pt>
                <c:pt idx="4301">
                  <c:v>72.011388888888888</c:v>
                </c:pt>
                <c:pt idx="4302">
                  <c:v>72.028055555555554</c:v>
                </c:pt>
                <c:pt idx="4303">
                  <c:v>72.044722222222219</c:v>
                </c:pt>
                <c:pt idx="4304">
                  <c:v>72.061388888888885</c:v>
                </c:pt>
                <c:pt idx="4305">
                  <c:v>72.078333333333333</c:v>
                </c:pt>
                <c:pt idx="4306">
                  <c:v>72.094999999999999</c:v>
                </c:pt>
                <c:pt idx="4307">
                  <c:v>72.111666666666665</c:v>
                </c:pt>
                <c:pt idx="4308">
                  <c:v>72.128611111111113</c:v>
                </c:pt>
                <c:pt idx="4309">
                  <c:v>72.145277777777778</c:v>
                </c:pt>
                <c:pt idx="4310">
                  <c:v>72.161944444444444</c:v>
                </c:pt>
                <c:pt idx="4311">
                  <c:v>72.178888888888892</c:v>
                </c:pt>
                <c:pt idx="4312">
                  <c:v>72.195555555555558</c:v>
                </c:pt>
                <c:pt idx="4313">
                  <c:v>72.212222222222223</c:v>
                </c:pt>
                <c:pt idx="4314">
                  <c:v>72.229166666666671</c:v>
                </c:pt>
                <c:pt idx="4315">
                  <c:v>72.245833333333337</c:v>
                </c:pt>
                <c:pt idx="4316">
                  <c:v>72.262500000000003</c:v>
                </c:pt>
                <c:pt idx="4317">
                  <c:v>72.279444444444451</c:v>
                </c:pt>
                <c:pt idx="4318">
                  <c:v>72.296111111111117</c:v>
                </c:pt>
                <c:pt idx="4319">
                  <c:v>72.312777777777782</c:v>
                </c:pt>
                <c:pt idx="4320">
                  <c:v>72.329722222222216</c:v>
                </c:pt>
                <c:pt idx="4321">
                  <c:v>72.346388888888896</c:v>
                </c:pt>
                <c:pt idx="4322">
                  <c:v>72.363055555555562</c:v>
                </c:pt>
                <c:pt idx="4323">
                  <c:v>72.38</c:v>
                </c:pt>
                <c:pt idx="4324">
                  <c:v>72.396666666666661</c:v>
                </c:pt>
                <c:pt idx="4325">
                  <c:v>72.413333333333327</c:v>
                </c:pt>
                <c:pt idx="4326">
                  <c:v>72.430277777777775</c:v>
                </c:pt>
                <c:pt idx="4327">
                  <c:v>72.446944444444441</c:v>
                </c:pt>
                <c:pt idx="4328">
                  <c:v>72.463611111111106</c:v>
                </c:pt>
                <c:pt idx="4329">
                  <c:v>72.480555555555554</c:v>
                </c:pt>
                <c:pt idx="4330">
                  <c:v>72.49722222222222</c:v>
                </c:pt>
                <c:pt idx="4331">
                  <c:v>72.513888888888886</c:v>
                </c:pt>
                <c:pt idx="4332">
                  <c:v>72.530833333333334</c:v>
                </c:pt>
                <c:pt idx="4333">
                  <c:v>72.547499999999999</c:v>
                </c:pt>
                <c:pt idx="4334">
                  <c:v>72.564166666666665</c:v>
                </c:pt>
                <c:pt idx="4335">
                  <c:v>72.581111111111113</c:v>
                </c:pt>
                <c:pt idx="4336">
                  <c:v>72.597777777777779</c:v>
                </c:pt>
                <c:pt idx="4337">
                  <c:v>72.614444444444445</c:v>
                </c:pt>
                <c:pt idx="4338">
                  <c:v>72.631388888888893</c:v>
                </c:pt>
                <c:pt idx="4339">
                  <c:v>72.648055555555558</c:v>
                </c:pt>
                <c:pt idx="4340">
                  <c:v>72.664722222222224</c:v>
                </c:pt>
                <c:pt idx="4341">
                  <c:v>72.681666666666672</c:v>
                </c:pt>
                <c:pt idx="4342">
                  <c:v>72.698333333333338</c:v>
                </c:pt>
                <c:pt idx="4343">
                  <c:v>72.715000000000003</c:v>
                </c:pt>
                <c:pt idx="4344">
                  <c:v>72.731944444444451</c:v>
                </c:pt>
                <c:pt idx="4345">
                  <c:v>72.748611111111117</c:v>
                </c:pt>
                <c:pt idx="4346">
                  <c:v>72.765277777777783</c:v>
                </c:pt>
                <c:pt idx="4347">
                  <c:v>72.782222222222217</c:v>
                </c:pt>
                <c:pt idx="4348">
                  <c:v>72.798888888888882</c:v>
                </c:pt>
                <c:pt idx="4349">
                  <c:v>72.815555555555562</c:v>
                </c:pt>
                <c:pt idx="4350">
                  <c:v>72.832499999999996</c:v>
                </c:pt>
                <c:pt idx="4351">
                  <c:v>72.849166666666662</c:v>
                </c:pt>
                <c:pt idx="4352">
                  <c:v>72.865833333333327</c:v>
                </c:pt>
                <c:pt idx="4353">
                  <c:v>72.882777777777775</c:v>
                </c:pt>
                <c:pt idx="4354">
                  <c:v>72.899444444444441</c:v>
                </c:pt>
                <c:pt idx="4355">
                  <c:v>72.916111111111107</c:v>
                </c:pt>
                <c:pt idx="4356">
                  <c:v>72.933055555555555</c:v>
                </c:pt>
                <c:pt idx="4357">
                  <c:v>72.949722222222221</c:v>
                </c:pt>
                <c:pt idx="4358">
                  <c:v>72.966388888888886</c:v>
                </c:pt>
                <c:pt idx="4359">
                  <c:v>72.983055555555552</c:v>
                </c:pt>
                <c:pt idx="4360">
                  <c:v>73</c:v>
                </c:pt>
                <c:pt idx="4361">
                  <c:v>73.016666666666666</c:v>
                </c:pt>
                <c:pt idx="4362">
                  <c:v>73.033333333333331</c:v>
                </c:pt>
                <c:pt idx="4363">
                  <c:v>73.050277777777779</c:v>
                </c:pt>
                <c:pt idx="4364">
                  <c:v>73.066944444444445</c:v>
                </c:pt>
                <c:pt idx="4365">
                  <c:v>73.083611111111111</c:v>
                </c:pt>
                <c:pt idx="4366">
                  <c:v>73.100555555555559</c:v>
                </c:pt>
                <c:pt idx="4367">
                  <c:v>73.117222222222225</c:v>
                </c:pt>
                <c:pt idx="4368">
                  <c:v>73.13388888888889</c:v>
                </c:pt>
                <c:pt idx="4369">
                  <c:v>73.150833333333338</c:v>
                </c:pt>
                <c:pt idx="4370">
                  <c:v>73.167500000000004</c:v>
                </c:pt>
                <c:pt idx="4371">
                  <c:v>73.18416666666667</c:v>
                </c:pt>
                <c:pt idx="4372">
                  <c:v>73.201111111111118</c:v>
                </c:pt>
                <c:pt idx="4373">
                  <c:v>73.217777777777783</c:v>
                </c:pt>
                <c:pt idx="4374">
                  <c:v>73.234444444444449</c:v>
                </c:pt>
                <c:pt idx="4375">
                  <c:v>73.251388888888883</c:v>
                </c:pt>
                <c:pt idx="4376">
                  <c:v>73.268055555555549</c:v>
                </c:pt>
                <c:pt idx="4377">
                  <c:v>73.284722222222229</c:v>
                </c:pt>
                <c:pt idx="4378">
                  <c:v>73.301666666666662</c:v>
                </c:pt>
                <c:pt idx="4379">
                  <c:v>73.318333333333328</c:v>
                </c:pt>
                <c:pt idx="4380">
                  <c:v>73.334999999999994</c:v>
                </c:pt>
                <c:pt idx="4381">
                  <c:v>73.351944444444442</c:v>
                </c:pt>
                <c:pt idx="4382">
                  <c:v>73.368611111111107</c:v>
                </c:pt>
                <c:pt idx="4383">
                  <c:v>73.385277777777773</c:v>
                </c:pt>
                <c:pt idx="4384">
                  <c:v>73.402222222222221</c:v>
                </c:pt>
                <c:pt idx="4385">
                  <c:v>73.418888888888887</c:v>
                </c:pt>
                <c:pt idx="4386">
                  <c:v>73.435555555555553</c:v>
                </c:pt>
                <c:pt idx="4387">
                  <c:v>73.452500000000001</c:v>
                </c:pt>
                <c:pt idx="4388">
                  <c:v>73.469166666666666</c:v>
                </c:pt>
                <c:pt idx="4389">
                  <c:v>73.485833333333332</c:v>
                </c:pt>
                <c:pt idx="4390">
                  <c:v>73.50277777777778</c:v>
                </c:pt>
                <c:pt idx="4391">
                  <c:v>73.519444444444446</c:v>
                </c:pt>
                <c:pt idx="4392">
                  <c:v>73.536111111111111</c:v>
                </c:pt>
                <c:pt idx="4393">
                  <c:v>73.552777777777777</c:v>
                </c:pt>
                <c:pt idx="4394">
                  <c:v>73.569722222222225</c:v>
                </c:pt>
                <c:pt idx="4395">
                  <c:v>73.586388888888891</c:v>
                </c:pt>
                <c:pt idx="4396">
                  <c:v>73.603055555555557</c:v>
                </c:pt>
                <c:pt idx="4397">
                  <c:v>73.62</c:v>
                </c:pt>
                <c:pt idx="4398">
                  <c:v>73.63666666666667</c:v>
                </c:pt>
                <c:pt idx="4399">
                  <c:v>73.653333333333336</c:v>
                </c:pt>
                <c:pt idx="4400">
                  <c:v>73.670277777777784</c:v>
                </c:pt>
                <c:pt idx="4401">
                  <c:v>73.68694444444445</c:v>
                </c:pt>
                <c:pt idx="4402">
                  <c:v>73.703611111111115</c:v>
                </c:pt>
                <c:pt idx="4403">
                  <c:v>73.720277777777781</c:v>
                </c:pt>
                <c:pt idx="4404">
                  <c:v>73.737222222222229</c:v>
                </c:pt>
                <c:pt idx="4405">
                  <c:v>73.753888888888895</c:v>
                </c:pt>
                <c:pt idx="4406">
                  <c:v>73.770555555555561</c:v>
                </c:pt>
                <c:pt idx="4407">
                  <c:v>73.787222222222226</c:v>
                </c:pt>
                <c:pt idx="4408">
                  <c:v>73.80416666666666</c:v>
                </c:pt>
                <c:pt idx="4409">
                  <c:v>73.82083333333334</c:v>
                </c:pt>
                <c:pt idx="4410">
                  <c:v>73.837500000000006</c:v>
                </c:pt>
                <c:pt idx="4411">
                  <c:v>73.854444444444439</c:v>
                </c:pt>
                <c:pt idx="4412">
                  <c:v>73.871111111111105</c:v>
                </c:pt>
                <c:pt idx="4413">
                  <c:v>73.887777777777771</c:v>
                </c:pt>
                <c:pt idx="4414">
                  <c:v>73.904722222222219</c:v>
                </c:pt>
                <c:pt idx="4415">
                  <c:v>73.921388888888885</c:v>
                </c:pt>
                <c:pt idx="4416">
                  <c:v>73.93805555555555</c:v>
                </c:pt>
                <c:pt idx="4417">
                  <c:v>73.954999999999998</c:v>
                </c:pt>
                <c:pt idx="4418">
                  <c:v>73.971666666666664</c:v>
                </c:pt>
                <c:pt idx="4419">
                  <c:v>73.98833333333333</c:v>
                </c:pt>
                <c:pt idx="4420">
                  <c:v>74.005277777777778</c:v>
                </c:pt>
                <c:pt idx="4421">
                  <c:v>74.021944444444443</c:v>
                </c:pt>
                <c:pt idx="4422">
                  <c:v>74.038611111111109</c:v>
                </c:pt>
                <c:pt idx="4423">
                  <c:v>74.055555555555557</c:v>
                </c:pt>
                <c:pt idx="4424">
                  <c:v>74.072222222222223</c:v>
                </c:pt>
                <c:pt idx="4425">
                  <c:v>74.088888888888889</c:v>
                </c:pt>
                <c:pt idx="4426">
                  <c:v>74.105833333333337</c:v>
                </c:pt>
                <c:pt idx="4427">
                  <c:v>74.122500000000002</c:v>
                </c:pt>
                <c:pt idx="4428">
                  <c:v>74.289166666666674</c:v>
                </c:pt>
                <c:pt idx="4429">
                  <c:v>74.456111111111113</c:v>
                </c:pt>
                <c:pt idx="4430">
                  <c:v>74.622777777777785</c:v>
                </c:pt>
                <c:pt idx="4431">
                  <c:v>74.789444444444442</c:v>
                </c:pt>
                <c:pt idx="4432">
                  <c:v>74.956111111111113</c:v>
                </c:pt>
                <c:pt idx="4433">
                  <c:v>75.123055555555553</c:v>
                </c:pt>
                <c:pt idx="4434">
                  <c:v>75.289722222222224</c:v>
                </c:pt>
                <c:pt idx="4435">
                  <c:v>75.456388888888895</c:v>
                </c:pt>
                <c:pt idx="4436">
                  <c:v>75.623333333333335</c:v>
                </c:pt>
                <c:pt idx="4437">
                  <c:v>75.790000000000006</c:v>
                </c:pt>
                <c:pt idx="4438">
                  <c:v>75.956666666666663</c:v>
                </c:pt>
                <c:pt idx="4439">
                  <c:v>76.123611111111117</c:v>
                </c:pt>
                <c:pt idx="4440">
                  <c:v>76.290277777777774</c:v>
                </c:pt>
                <c:pt idx="4441">
                  <c:v>76.456944444444446</c:v>
                </c:pt>
                <c:pt idx="4442">
                  <c:v>76.623888888888885</c:v>
                </c:pt>
                <c:pt idx="4443">
                  <c:v>76.790555555555557</c:v>
                </c:pt>
                <c:pt idx="4444">
                  <c:v>76.957222222222228</c:v>
                </c:pt>
                <c:pt idx="4445">
                  <c:v>77.124166666666667</c:v>
                </c:pt>
                <c:pt idx="4446">
                  <c:v>77.290833333333339</c:v>
                </c:pt>
                <c:pt idx="4447">
                  <c:v>77.457499999999996</c:v>
                </c:pt>
                <c:pt idx="4448">
                  <c:v>77.624166666666667</c:v>
                </c:pt>
                <c:pt idx="4449">
                  <c:v>77.791111111111107</c:v>
                </c:pt>
                <c:pt idx="4450">
                  <c:v>77.957777777777778</c:v>
                </c:pt>
                <c:pt idx="4451">
                  <c:v>78.12444444444445</c:v>
                </c:pt>
                <c:pt idx="4452">
                  <c:v>78.291388888888889</c:v>
                </c:pt>
                <c:pt idx="4453">
                  <c:v>78.458055555555561</c:v>
                </c:pt>
                <c:pt idx="4454">
                  <c:v>78.624722222222218</c:v>
                </c:pt>
                <c:pt idx="4455">
                  <c:v>78.791666666666671</c:v>
                </c:pt>
                <c:pt idx="4456">
                  <c:v>78.958333333333329</c:v>
                </c:pt>
                <c:pt idx="4457">
                  <c:v>79.125</c:v>
                </c:pt>
                <c:pt idx="4458">
                  <c:v>79.291944444444439</c:v>
                </c:pt>
                <c:pt idx="4459">
                  <c:v>79.458611111111111</c:v>
                </c:pt>
                <c:pt idx="4460">
                  <c:v>79.625277777777782</c:v>
                </c:pt>
                <c:pt idx="4461">
                  <c:v>79.792222222222222</c:v>
                </c:pt>
                <c:pt idx="4462">
                  <c:v>79.958888888888893</c:v>
                </c:pt>
                <c:pt idx="4463">
                  <c:v>80.12555555555555</c:v>
                </c:pt>
                <c:pt idx="4464">
                  <c:v>80.292500000000004</c:v>
                </c:pt>
                <c:pt idx="4465">
                  <c:v>80.459166666666661</c:v>
                </c:pt>
                <c:pt idx="4466">
                  <c:v>80.625833333333333</c:v>
                </c:pt>
                <c:pt idx="4467">
                  <c:v>80.792777777777772</c:v>
                </c:pt>
                <c:pt idx="4468">
                  <c:v>80.959444444444443</c:v>
                </c:pt>
                <c:pt idx="4469">
                  <c:v>81.126111111111115</c:v>
                </c:pt>
                <c:pt idx="4470">
                  <c:v>81.292777777777772</c:v>
                </c:pt>
                <c:pt idx="4471">
                  <c:v>81.459722222222226</c:v>
                </c:pt>
                <c:pt idx="4472">
                  <c:v>81.626666666666665</c:v>
                </c:pt>
                <c:pt idx="4473">
                  <c:v>81.793333333333337</c:v>
                </c:pt>
                <c:pt idx="4474">
                  <c:v>81.960277777777776</c:v>
                </c:pt>
                <c:pt idx="4475">
                  <c:v>82.126944444444447</c:v>
                </c:pt>
                <c:pt idx="4476">
                  <c:v>82.293611111111105</c:v>
                </c:pt>
                <c:pt idx="4477">
                  <c:v>82.460555555555558</c:v>
                </c:pt>
                <c:pt idx="4478">
                  <c:v>82.627222222222215</c:v>
                </c:pt>
                <c:pt idx="4479">
                  <c:v>82.793888888888887</c:v>
                </c:pt>
                <c:pt idx="4480">
                  <c:v>82.960833333333326</c:v>
                </c:pt>
                <c:pt idx="4481">
                  <c:v>83.127499999999998</c:v>
                </c:pt>
                <c:pt idx="4482">
                  <c:v>83.294166666666669</c:v>
                </c:pt>
                <c:pt idx="4483">
                  <c:v>83.461111111111109</c:v>
                </c:pt>
                <c:pt idx="4484">
                  <c:v>83.62777777777778</c:v>
                </c:pt>
                <c:pt idx="4485">
                  <c:v>83.794444444444451</c:v>
                </c:pt>
                <c:pt idx="4486">
                  <c:v>83.961388888888891</c:v>
                </c:pt>
                <c:pt idx="4487">
                  <c:v>84.128055555555562</c:v>
                </c:pt>
                <c:pt idx="4488">
                  <c:v>84.294722222222219</c:v>
                </c:pt>
                <c:pt idx="4489">
                  <c:v>84.461666666666673</c:v>
                </c:pt>
                <c:pt idx="4490">
                  <c:v>84.62833333333333</c:v>
                </c:pt>
                <c:pt idx="4491">
                  <c:v>84.795000000000002</c:v>
                </c:pt>
                <c:pt idx="4492">
                  <c:v>84.961944444444441</c:v>
                </c:pt>
                <c:pt idx="4493">
                  <c:v>85.128611111111113</c:v>
                </c:pt>
                <c:pt idx="4494">
                  <c:v>85.295277777777784</c:v>
                </c:pt>
                <c:pt idx="4495">
                  <c:v>85.462222222222223</c:v>
                </c:pt>
                <c:pt idx="4496">
                  <c:v>85.628888888888895</c:v>
                </c:pt>
                <c:pt idx="4497">
                  <c:v>85.795555555555552</c:v>
                </c:pt>
                <c:pt idx="4498">
                  <c:v>85.962500000000006</c:v>
                </c:pt>
                <c:pt idx="4499">
                  <c:v>86.129166666666663</c:v>
                </c:pt>
                <c:pt idx="4500">
                  <c:v>86.295833333333334</c:v>
                </c:pt>
                <c:pt idx="4501">
                  <c:v>86.462500000000006</c:v>
                </c:pt>
                <c:pt idx="4502">
                  <c:v>86.629444444444445</c:v>
                </c:pt>
                <c:pt idx="4503">
                  <c:v>86.796111111111117</c:v>
                </c:pt>
                <c:pt idx="4504">
                  <c:v>86.962777777777774</c:v>
                </c:pt>
                <c:pt idx="4505">
                  <c:v>87.129722222222227</c:v>
                </c:pt>
                <c:pt idx="4506">
                  <c:v>87.296388888888885</c:v>
                </c:pt>
                <c:pt idx="4507">
                  <c:v>87.463055555555556</c:v>
                </c:pt>
                <c:pt idx="4508">
                  <c:v>87.63</c:v>
                </c:pt>
                <c:pt idx="4509">
                  <c:v>87.796666666666667</c:v>
                </c:pt>
                <c:pt idx="4510">
                  <c:v>87.963333333333338</c:v>
                </c:pt>
                <c:pt idx="4511">
                  <c:v>88.130277777777778</c:v>
                </c:pt>
                <c:pt idx="4512">
                  <c:v>88.296944444444449</c:v>
                </c:pt>
                <c:pt idx="4513">
                  <c:v>88.463611111111106</c:v>
                </c:pt>
                <c:pt idx="4514">
                  <c:v>88.63055555555556</c:v>
                </c:pt>
                <c:pt idx="4515">
                  <c:v>88.797222222222217</c:v>
                </c:pt>
                <c:pt idx="4516">
                  <c:v>88.963888888888889</c:v>
                </c:pt>
                <c:pt idx="4517">
                  <c:v>89.130833333333328</c:v>
                </c:pt>
                <c:pt idx="4518">
                  <c:v>89.297499999999999</c:v>
                </c:pt>
                <c:pt idx="4519">
                  <c:v>89.464166666666671</c:v>
                </c:pt>
                <c:pt idx="4520">
                  <c:v>89.63111111111111</c:v>
                </c:pt>
                <c:pt idx="4521">
                  <c:v>89.797777777777782</c:v>
                </c:pt>
                <c:pt idx="4522">
                  <c:v>89.964444444444439</c:v>
                </c:pt>
                <c:pt idx="4523">
                  <c:v>90.131388888888893</c:v>
                </c:pt>
                <c:pt idx="4524">
                  <c:v>90.29805555555555</c:v>
                </c:pt>
                <c:pt idx="4525">
                  <c:v>90.464722222222221</c:v>
                </c:pt>
                <c:pt idx="4526">
                  <c:v>90.631666666666661</c:v>
                </c:pt>
                <c:pt idx="4527">
                  <c:v>90.798333333333332</c:v>
                </c:pt>
                <c:pt idx="4528">
                  <c:v>90.965000000000003</c:v>
                </c:pt>
                <c:pt idx="4529">
                  <c:v>91.131944444444443</c:v>
                </c:pt>
                <c:pt idx="4530">
                  <c:v>91.298611111111114</c:v>
                </c:pt>
                <c:pt idx="4531">
                  <c:v>91.465277777777771</c:v>
                </c:pt>
                <c:pt idx="4532">
                  <c:v>91.631944444444443</c:v>
                </c:pt>
                <c:pt idx="4533">
                  <c:v>91.798888888888882</c:v>
                </c:pt>
                <c:pt idx="4534">
                  <c:v>91.965555555555554</c:v>
                </c:pt>
                <c:pt idx="4535">
                  <c:v>92.132222222222225</c:v>
                </c:pt>
                <c:pt idx="4536">
                  <c:v>92.299166666666665</c:v>
                </c:pt>
                <c:pt idx="4537">
                  <c:v>92.465833333333336</c:v>
                </c:pt>
                <c:pt idx="4538">
                  <c:v>92.632499999999993</c:v>
                </c:pt>
                <c:pt idx="4539">
                  <c:v>92.799444444444447</c:v>
                </c:pt>
                <c:pt idx="4540">
                  <c:v>92.966111111111104</c:v>
                </c:pt>
                <c:pt idx="4541">
                  <c:v>93.132777777777775</c:v>
                </c:pt>
                <c:pt idx="4542">
                  <c:v>93.299722222222229</c:v>
                </c:pt>
                <c:pt idx="4543">
                  <c:v>93.466388888888886</c:v>
                </c:pt>
                <c:pt idx="4544">
                  <c:v>93.633055555555558</c:v>
                </c:pt>
                <c:pt idx="4545">
                  <c:v>93.8</c:v>
                </c:pt>
                <c:pt idx="4546">
                  <c:v>93.966666666666669</c:v>
                </c:pt>
                <c:pt idx="4547">
                  <c:v>94.13333333333334</c:v>
                </c:pt>
                <c:pt idx="4548">
                  <c:v>94.300277777777779</c:v>
                </c:pt>
                <c:pt idx="4549">
                  <c:v>94.466944444444451</c:v>
                </c:pt>
                <c:pt idx="4550">
                  <c:v>94.633611111111108</c:v>
                </c:pt>
                <c:pt idx="4551">
                  <c:v>94.800555555555562</c:v>
                </c:pt>
                <c:pt idx="4552">
                  <c:v>94.967222222222219</c:v>
                </c:pt>
                <c:pt idx="4553">
                  <c:v>95.13388888888889</c:v>
                </c:pt>
                <c:pt idx="4554">
                  <c:v>95.30083333333333</c:v>
                </c:pt>
                <c:pt idx="4555">
                  <c:v>95.467500000000001</c:v>
                </c:pt>
                <c:pt idx="4556">
                  <c:v>95.634166666666673</c:v>
                </c:pt>
                <c:pt idx="4557">
                  <c:v>95.801111111111112</c:v>
                </c:pt>
                <c:pt idx="4558">
                  <c:v>95.967777777777783</c:v>
                </c:pt>
                <c:pt idx="4559">
                  <c:v>96.134166666666673</c:v>
                </c:pt>
                <c:pt idx="4560">
                  <c:v>96.301111111111112</c:v>
                </c:pt>
                <c:pt idx="4561">
                  <c:v>96.467777777777783</c:v>
                </c:pt>
                <c:pt idx="4562">
                  <c:v>96.634444444444441</c:v>
                </c:pt>
                <c:pt idx="4563">
                  <c:v>96.801388888888894</c:v>
                </c:pt>
                <c:pt idx="4564">
                  <c:v>96.968055555555551</c:v>
                </c:pt>
                <c:pt idx="4565">
                  <c:v>97.134722222222223</c:v>
                </c:pt>
                <c:pt idx="4566">
                  <c:v>97.301666666666662</c:v>
                </c:pt>
                <c:pt idx="4567">
                  <c:v>97.468333333333334</c:v>
                </c:pt>
                <c:pt idx="4568">
                  <c:v>97.635000000000005</c:v>
                </c:pt>
                <c:pt idx="4569">
                  <c:v>97.801944444444445</c:v>
                </c:pt>
                <c:pt idx="4570">
                  <c:v>97.968611111111116</c:v>
                </c:pt>
                <c:pt idx="4571">
                  <c:v>98.135277777777773</c:v>
                </c:pt>
                <c:pt idx="4572">
                  <c:v>98.302222222222227</c:v>
                </c:pt>
                <c:pt idx="4573">
                  <c:v>98.468888888888884</c:v>
                </c:pt>
                <c:pt idx="4574">
                  <c:v>98.635555555555555</c:v>
                </c:pt>
                <c:pt idx="4575">
                  <c:v>98.802499999999995</c:v>
                </c:pt>
                <c:pt idx="4576">
                  <c:v>98.969166666666666</c:v>
                </c:pt>
                <c:pt idx="4577">
                  <c:v>99.135833333333338</c:v>
                </c:pt>
                <c:pt idx="4578">
                  <c:v>99.302499999999995</c:v>
                </c:pt>
                <c:pt idx="4579">
                  <c:v>99.469444444444449</c:v>
                </c:pt>
                <c:pt idx="4580">
                  <c:v>99.636111111111106</c:v>
                </c:pt>
                <c:pt idx="4581">
                  <c:v>99.802777777777777</c:v>
                </c:pt>
                <c:pt idx="4582">
                  <c:v>99.969722222222217</c:v>
                </c:pt>
                <c:pt idx="4583">
                  <c:v>100.13638888888889</c:v>
                </c:pt>
                <c:pt idx="4584">
                  <c:v>100.30305555555556</c:v>
                </c:pt>
                <c:pt idx="4585">
                  <c:v>100.47</c:v>
                </c:pt>
                <c:pt idx="4586">
                  <c:v>100.63666666666667</c:v>
                </c:pt>
                <c:pt idx="4587">
                  <c:v>100.80333333333333</c:v>
                </c:pt>
                <c:pt idx="4588">
                  <c:v>100.97027777777778</c:v>
                </c:pt>
                <c:pt idx="4589">
                  <c:v>101.13694444444444</c:v>
                </c:pt>
                <c:pt idx="4590">
                  <c:v>101.30361111111111</c:v>
                </c:pt>
                <c:pt idx="4591">
                  <c:v>101.47055555555555</c:v>
                </c:pt>
                <c:pt idx="4592">
                  <c:v>101.63722222222222</c:v>
                </c:pt>
                <c:pt idx="4593">
                  <c:v>101.80388888888889</c:v>
                </c:pt>
                <c:pt idx="4594">
                  <c:v>101.97083333333333</c:v>
                </c:pt>
                <c:pt idx="4595">
                  <c:v>102.1375</c:v>
                </c:pt>
                <c:pt idx="4596">
                  <c:v>102.30416666666666</c:v>
                </c:pt>
                <c:pt idx="4597">
                  <c:v>102.47111111111111</c:v>
                </c:pt>
                <c:pt idx="4598">
                  <c:v>102.63777777777777</c:v>
                </c:pt>
                <c:pt idx="4599">
                  <c:v>102.80444444444444</c:v>
                </c:pt>
                <c:pt idx="4600">
                  <c:v>102.97111111111111</c:v>
                </c:pt>
                <c:pt idx="4601">
                  <c:v>103.13805555555555</c:v>
                </c:pt>
                <c:pt idx="4602">
                  <c:v>103.30472222222222</c:v>
                </c:pt>
                <c:pt idx="4603">
                  <c:v>103.4713888888889</c:v>
                </c:pt>
                <c:pt idx="4604">
                  <c:v>103.63833333333334</c:v>
                </c:pt>
                <c:pt idx="4605">
                  <c:v>103.80500000000001</c:v>
                </c:pt>
                <c:pt idx="4606">
                  <c:v>103.97166666666666</c:v>
                </c:pt>
                <c:pt idx="4607">
                  <c:v>104.13861111111112</c:v>
                </c:pt>
                <c:pt idx="4608">
                  <c:v>104.30527777777777</c:v>
                </c:pt>
                <c:pt idx="4609">
                  <c:v>104.47194444444445</c:v>
                </c:pt>
                <c:pt idx="4610">
                  <c:v>104.63888888888889</c:v>
                </c:pt>
                <c:pt idx="4611">
                  <c:v>104.80555555555556</c:v>
                </c:pt>
                <c:pt idx="4612">
                  <c:v>104.97222222222223</c:v>
                </c:pt>
                <c:pt idx="4613">
                  <c:v>105.13916666666667</c:v>
                </c:pt>
                <c:pt idx="4614">
                  <c:v>105.30583333333334</c:v>
                </c:pt>
                <c:pt idx="4615">
                  <c:v>105.4725</c:v>
                </c:pt>
                <c:pt idx="4616">
                  <c:v>105.63972222222222</c:v>
                </c:pt>
                <c:pt idx="4617">
                  <c:v>105.80638888888889</c:v>
                </c:pt>
                <c:pt idx="4618">
                  <c:v>105.97305555555556</c:v>
                </c:pt>
                <c:pt idx="4619">
                  <c:v>106.13972222222222</c:v>
                </c:pt>
                <c:pt idx="4620">
                  <c:v>106.30666666666667</c:v>
                </c:pt>
                <c:pt idx="4621">
                  <c:v>106.47333333333333</c:v>
                </c:pt>
                <c:pt idx="4622">
                  <c:v>106.64</c:v>
                </c:pt>
                <c:pt idx="4623">
                  <c:v>106.80694444444444</c:v>
                </c:pt>
                <c:pt idx="4624">
                  <c:v>106.97361111111111</c:v>
                </c:pt>
                <c:pt idx="4625">
                  <c:v>107.14027777777778</c:v>
                </c:pt>
                <c:pt idx="4626">
                  <c:v>107.30722222222222</c:v>
                </c:pt>
                <c:pt idx="4627">
                  <c:v>107.47388888888889</c:v>
                </c:pt>
                <c:pt idx="4628">
                  <c:v>107.64055555555555</c:v>
                </c:pt>
                <c:pt idx="4629">
                  <c:v>107.8075</c:v>
                </c:pt>
                <c:pt idx="4630">
                  <c:v>107.97416666666666</c:v>
                </c:pt>
                <c:pt idx="4631">
                  <c:v>108.14083333333333</c:v>
                </c:pt>
                <c:pt idx="4632">
                  <c:v>108.30777777777777</c:v>
                </c:pt>
                <c:pt idx="4633">
                  <c:v>108.47444444444444</c:v>
                </c:pt>
                <c:pt idx="4634">
                  <c:v>108.64111111111112</c:v>
                </c:pt>
                <c:pt idx="4635">
                  <c:v>108.80805555555555</c:v>
                </c:pt>
                <c:pt idx="4636">
                  <c:v>108.97472222222223</c:v>
                </c:pt>
                <c:pt idx="4637">
                  <c:v>109.14138888888888</c:v>
                </c:pt>
                <c:pt idx="4638">
                  <c:v>109.30833333333334</c:v>
                </c:pt>
                <c:pt idx="4639">
                  <c:v>109.47499999999999</c:v>
                </c:pt>
                <c:pt idx="4640">
                  <c:v>109.64166666666667</c:v>
                </c:pt>
                <c:pt idx="4641">
                  <c:v>109.80833333333334</c:v>
                </c:pt>
                <c:pt idx="4642">
                  <c:v>109.97527777777778</c:v>
                </c:pt>
                <c:pt idx="4643">
                  <c:v>110.14194444444445</c:v>
                </c:pt>
                <c:pt idx="4644">
                  <c:v>110.30861111111111</c:v>
                </c:pt>
                <c:pt idx="4645">
                  <c:v>110.47555555555556</c:v>
                </c:pt>
                <c:pt idx="4646">
                  <c:v>110.64222222222222</c:v>
                </c:pt>
                <c:pt idx="4647">
                  <c:v>110.80888888888889</c:v>
                </c:pt>
                <c:pt idx="4648">
                  <c:v>110.97583333333333</c:v>
                </c:pt>
                <c:pt idx="4649">
                  <c:v>111.1425</c:v>
                </c:pt>
                <c:pt idx="4650">
                  <c:v>111.30916666666667</c:v>
                </c:pt>
                <c:pt idx="4651">
                  <c:v>111.47611111111111</c:v>
                </c:pt>
                <c:pt idx="4652">
                  <c:v>111.64277777777778</c:v>
                </c:pt>
                <c:pt idx="4653">
                  <c:v>111.80944444444444</c:v>
                </c:pt>
                <c:pt idx="4654">
                  <c:v>111.97638888888889</c:v>
                </c:pt>
                <c:pt idx="4655">
                  <c:v>112.14305555555555</c:v>
                </c:pt>
                <c:pt idx="4656">
                  <c:v>112.30972222222222</c:v>
                </c:pt>
                <c:pt idx="4657">
                  <c:v>112.47666666666667</c:v>
                </c:pt>
                <c:pt idx="4658">
                  <c:v>112.64333333333333</c:v>
                </c:pt>
                <c:pt idx="4659">
                  <c:v>112.81</c:v>
                </c:pt>
                <c:pt idx="4660">
                  <c:v>112.97694444444444</c:v>
                </c:pt>
                <c:pt idx="4661">
                  <c:v>113.14361111111111</c:v>
                </c:pt>
                <c:pt idx="4662">
                  <c:v>113.31027777777778</c:v>
                </c:pt>
                <c:pt idx="4663">
                  <c:v>113.47694444444444</c:v>
                </c:pt>
                <c:pt idx="4664">
                  <c:v>113.6438888888889</c:v>
                </c:pt>
                <c:pt idx="4665">
                  <c:v>113.81055555555555</c:v>
                </c:pt>
                <c:pt idx="4666">
                  <c:v>113.97722222222222</c:v>
                </c:pt>
                <c:pt idx="4667">
                  <c:v>114.14416666666666</c:v>
                </c:pt>
                <c:pt idx="4668">
                  <c:v>114.31083333333333</c:v>
                </c:pt>
                <c:pt idx="4669">
                  <c:v>114.47750000000001</c:v>
                </c:pt>
                <c:pt idx="4670">
                  <c:v>114.64444444444445</c:v>
                </c:pt>
                <c:pt idx="4671">
                  <c:v>114.81111111111112</c:v>
                </c:pt>
                <c:pt idx="4672">
                  <c:v>114.97777777777777</c:v>
                </c:pt>
                <c:pt idx="4673">
                  <c:v>115.14472222222223</c:v>
                </c:pt>
                <c:pt idx="4674">
                  <c:v>115.31138888888889</c:v>
                </c:pt>
                <c:pt idx="4675">
                  <c:v>115.47805555555556</c:v>
                </c:pt>
                <c:pt idx="4676">
                  <c:v>115.645</c:v>
                </c:pt>
                <c:pt idx="4677">
                  <c:v>115.81166666666667</c:v>
                </c:pt>
                <c:pt idx="4678">
                  <c:v>115.97833333333334</c:v>
                </c:pt>
                <c:pt idx="4679">
                  <c:v>116.14527777777778</c:v>
                </c:pt>
                <c:pt idx="4680">
                  <c:v>116.31194444444445</c:v>
                </c:pt>
                <c:pt idx="4681">
                  <c:v>116.47861111111111</c:v>
                </c:pt>
                <c:pt idx="4682">
                  <c:v>116.64555555555556</c:v>
                </c:pt>
                <c:pt idx="4683">
                  <c:v>116.81222222222222</c:v>
                </c:pt>
                <c:pt idx="4684">
                  <c:v>116.97888888888889</c:v>
                </c:pt>
                <c:pt idx="4685">
                  <c:v>117.14555555555556</c:v>
                </c:pt>
                <c:pt idx="4686">
                  <c:v>117.3125</c:v>
                </c:pt>
                <c:pt idx="4687">
                  <c:v>117.47916666666667</c:v>
                </c:pt>
                <c:pt idx="4688">
                  <c:v>117.64583333333333</c:v>
                </c:pt>
                <c:pt idx="4689">
                  <c:v>117.81277777777778</c:v>
                </c:pt>
                <c:pt idx="4690">
                  <c:v>117.97944444444444</c:v>
                </c:pt>
                <c:pt idx="4691">
                  <c:v>118.14611111111111</c:v>
                </c:pt>
                <c:pt idx="4692">
                  <c:v>118.31305555555555</c:v>
                </c:pt>
                <c:pt idx="4693">
                  <c:v>118.47972222222222</c:v>
                </c:pt>
                <c:pt idx="4694">
                  <c:v>118.64638888888889</c:v>
                </c:pt>
                <c:pt idx="4695">
                  <c:v>118.81333333333333</c:v>
                </c:pt>
                <c:pt idx="4696">
                  <c:v>118.98</c:v>
                </c:pt>
                <c:pt idx="4697">
                  <c:v>119.14666666666666</c:v>
                </c:pt>
                <c:pt idx="4698">
                  <c:v>119.31361111111111</c:v>
                </c:pt>
                <c:pt idx="4699">
                  <c:v>119.48027777777777</c:v>
                </c:pt>
                <c:pt idx="4700">
                  <c:v>119.64694444444444</c:v>
                </c:pt>
                <c:pt idx="4701">
                  <c:v>119.81388888888888</c:v>
                </c:pt>
                <c:pt idx="4702">
                  <c:v>119.98055555555555</c:v>
                </c:pt>
                <c:pt idx="4703">
                  <c:v>120.14694444444444</c:v>
                </c:pt>
                <c:pt idx="4704">
                  <c:v>120.31388888888888</c:v>
                </c:pt>
                <c:pt idx="4705">
                  <c:v>120.48055555555555</c:v>
                </c:pt>
                <c:pt idx="4706">
                  <c:v>120.64722222222223</c:v>
                </c:pt>
                <c:pt idx="4707">
                  <c:v>120.81416666666667</c:v>
                </c:pt>
                <c:pt idx="4708">
                  <c:v>120.98083333333334</c:v>
                </c:pt>
                <c:pt idx="4709">
                  <c:v>121.14749999999999</c:v>
                </c:pt>
                <c:pt idx="4710">
                  <c:v>121.31444444444445</c:v>
                </c:pt>
                <c:pt idx="4711">
                  <c:v>121.4811111111111</c:v>
                </c:pt>
                <c:pt idx="4712">
                  <c:v>121.64777777777778</c:v>
                </c:pt>
                <c:pt idx="4713">
                  <c:v>121.81472222222222</c:v>
                </c:pt>
                <c:pt idx="4714">
                  <c:v>121.98138888888889</c:v>
                </c:pt>
                <c:pt idx="4715">
                  <c:v>122.14805555555556</c:v>
                </c:pt>
                <c:pt idx="4716">
                  <c:v>122.315</c:v>
                </c:pt>
                <c:pt idx="4717">
                  <c:v>122.48166666666667</c:v>
                </c:pt>
                <c:pt idx="4718">
                  <c:v>122.64833333333333</c:v>
                </c:pt>
                <c:pt idx="4719">
                  <c:v>122.81527777777778</c:v>
                </c:pt>
                <c:pt idx="4720">
                  <c:v>122.98194444444445</c:v>
                </c:pt>
                <c:pt idx="4721">
                  <c:v>123.14861111111111</c:v>
                </c:pt>
                <c:pt idx="4722">
                  <c:v>123.31555555555556</c:v>
                </c:pt>
                <c:pt idx="4723">
                  <c:v>123.48222222222222</c:v>
                </c:pt>
                <c:pt idx="4724">
                  <c:v>123.64888888888889</c:v>
                </c:pt>
                <c:pt idx="4725">
                  <c:v>123.81583333333333</c:v>
                </c:pt>
                <c:pt idx="4726">
                  <c:v>123.9825</c:v>
                </c:pt>
                <c:pt idx="4727">
                  <c:v>124.14916666666667</c:v>
                </c:pt>
                <c:pt idx="4728">
                  <c:v>124.31583333333333</c:v>
                </c:pt>
                <c:pt idx="4729">
                  <c:v>124.48277777777778</c:v>
                </c:pt>
                <c:pt idx="4730">
                  <c:v>124.64944444444444</c:v>
                </c:pt>
                <c:pt idx="4731">
                  <c:v>124.81611111111111</c:v>
                </c:pt>
                <c:pt idx="4732">
                  <c:v>124.98305555555555</c:v>
                </c:pt>
                <c:pt idx="4733">
                  <c:v>125.14972222222222</c:v>
                </c:pt>
                <c:pt idx="4734">
                  <c:v>125.31638888888889</c:v>
                </c:pt>
                <c:pt idx="4735">
                  <c:v>125.48333333333333</c:v>
                </c:pt>
                <c:pt idx="4736">
                  <c:v>125.65</c:v>
                </c:pt>
                <c:pt idx="4737">
                  <c:v>125.81666666666666</c:v>
                </c:pt>
                <c:pt idx="4738">
                  <c:v>125.98361111111112</c:v>
                </c:pt>
                <c:pt idx="4739">
                  <c:v>126.15027777777777</c:v>
                </c:pt>
                <c:pt idx="4740">
                  <c:v>126.31694444444445</c:v>
                </c:pt>
                <c:pt idx="4741">
                  <c:v>126.48388888888888</c:v>
                </c:pt>
                <c:pt idx="4742">
                  <c:v>126.65055555555556</c:v>
                </c:pt>
                <c:pt idx="4743">
                  <c:v>126.81722222222223</c:v>
                </c:pt>
                <c:pt idx="4744">
                  <c:v>126.98416666666667</c:v>
                </c:pt>
                <c:pt idx="4745">
                  <c:v>127.15083333333334</c:v>
                </c:pt>
                <c:pt idx="4746">
                  <c:v>127.3175</c:v>
                </c:pt>
                <c:pt idx="4747">
                  <c:v>127.48444444444445</c:v>
                </c:pt>
                <c:pt idx="4748">
                  <c:v>127.65111111111111</c:v>
                </c:pt>
                <c:pt idx="4749">
                  <c:v>127.81777777777778</c:v>
                </c:pt>
                <c:pt idx="4750">
                  <c:v>127.98472222222222</c:v>
                </c:pt>
                <c:pt idx="4751">
                  <c:v>128.1513888888889</c:v>
                </c:pt>
                <c:pt idx="4752">
                  <c:v>128.31805555555556</c:v>
                </c:pt>
                <c:pt idx="4753">
                  <c:v>128.48500000000001</c:v>
                </c:pt>
                <c:pt idx="4754">
                  <c:v>128.65166666666667</c:v>
                </c:pt>
                <c:pt idx="4755">
                  <c:v>128.81833333333333</c:v>
                </c:pt>
                <c:pt idx="4756">
                  <c:v>128.98500000000001</c:v>
                </c:pt>
                <c:pt idx="4757">
                  <c:v>129.15194444444444</c:v>
                </c:pt>
                <c:pt idx="4758">
                  <c:v>129.31861111111112</c:v>
                </c:pt>
                <c:pt idx="4759">
                  <c:v>129.48527777777778</c:v>
                </c:pt>
                <c:pt idx="4760">
                  <c:v>129.6525</c:v>
                </c:pt>
                <c:pt idx="4761">
                  <c:v>129.81916666666666</c:v>
                </c:pt>
                <c:pt idx="4762">
                  <c:v>129.98583333333335</c:v>
                </c:pt>
                <c:pt idx="4763">
                  <c:v>130.15277777777777</c:v>
                </c:pt>
                <c:pt idx="4764">
                  <c:v>130.31944444444446</c:v>
                </c:pt>
                <c:pt idx="4765">
                  <c:v>130.48611111111111</c:v>
                </c:pt>
                <c:pt idx="4766">
                  <c:v>130.65305555555557</c:v>
                </c:pt>
                <c:pt idx="4767">
                  <c:v>130.81972222222223</c:v>
                </c:pt>
                <c:pt idx="4768">
                  <c:v>130.98638888888888</c:v>
                </c:pt>
                <c:pt idx="4769">
                  <c:v>131.15333333333334</c:v>
                </c:pt>
                <c:pt idx="4770">
                  <c:v>131.32</c:v>
                </c:pt>
                <c:pt idx="4771">
                  <c:v>131.48666666666668</c:v>
                </c:pt>
                <c:pt idx="4772">
                  <c:v>131.6536111111111</c:v>
                </c:pt>
                <c:pt idx="4773">
                  <c:v>131.82027777777779</c:v>
                </c:pt>
                <c:pt idx="4774">
                  <c:v>131.98694444444445</c:v>
                </c:pt>
                <c:pt idx="4775">
                  <c:v>132.1538888888889</c:v>
                </c:pt>
                <c:pt idx="4776">
                  <c:v>132.32055555555556</c:v>
                </c:pt>
                <c:pt idx="4777">
                  <c:v>132.48722222222221</c:v>
                </c:pt>
                <c:pt idx="4778">
                  <c:v>132.65416666666667</c:v>
                </c:pt>
                <c:pt idx="4779">
                  <c:v>132.82083333333333</c:v>
                </c:pt>
                <c:pt idx="4780">
                  <c:v>132.98750000000001</c:v>
                </c:pt>
                <c:pt idx="4781">
                  <c:v>133.15444444444444</c:v>
                </c:pt>
                <c:pt idx="4782">
                  <c:v>133.32111111111112</c:v>
                </c:pt>
                <c:pt idx="4783">
                  <c:v>133.48777777777778</c:v>
                </c:pt>
                <c:pt idx="4784">
                  <c:v>133.65472222222223</c:v>
                </c:pt>
                <c:pt idx="4785">
                  <c:v>133.82138888888889</c:v>
                </c:pt>
                <c:pt idx="4786">
                  <c:v>133.98805555555555</c:v>
                </c:pt>
                <c:pt idx="4787">
                  <c:v>134.155</c:v>
                </c:pt>
                <c:pt idx="4788">
                  <c:v>134.32166666666666</c:v>
                </c:pt>
                <c:pt idx="4789">
                  <c:v>134.48833333333334</c:v>
                </c:pt>
                <c:pt idx="4790">
                  <c:v>134.65527777777777</c:v>
                </c:pt>
                <c:pt idx="4791">
                  <c:v>134.82194444444445</c:v>
                </c:pt>
                <c:pt idx="4792">
                  <c:v>134.98861111111111</c:v>
                </c:pt>
                <c:pt idx="4793">
                  <c:v>135.15527777777777</c:v>
                </c:pt>
                <c:pt idx="4794">
                  <c:v>135.32222222222222</c:v>
                </c:pt>
                <c:pt idx="4795">
                  <c:v>135.48888888888888</c:v>
                </c:pt>
                <c:pt idx="4796">
                  <c:v>135.65555555555557</c:v>
                </c:pt>
                <c:pt idx="4797">
                  <c:v>135.82249999999999</c:v>
                </c:pt>
                <c:pt idx="4798">
                  <c:v>135.98916666666668</c:v>
                </c:pt>
                <c:pt idx="4799">
                  <c:v>136.15583333333333</c:v>
                </c:pt>
                <c:pt idx="4800">
                  <c:v>136.32277777777779</c:v>
                </c:pt>
                <c:pt idx="4801">
                  <c:v>136.48944444444444</c:v>
                </c:pt>
                <c:pt idx="4802">
                  <c:v>136.6561111111111</c:v>
                </c:pt>
                <c:pt idx="4803">
                  <c:v>136.82305555555556</c:v>
                </c:pt>
                <c:pt idx="4804">
                  <c:v>136.98972222222221</c:v>
                </c:pt>
                <c:pt idx="4805">
                  <c:v>137.1563888888889</c:v>
                </c:pt>
                <c:pt idx="4806">
                  <c:v>137.32333333333332</c:v>
                </c:pt>
                <c:pt idx="4807">
                  <c:v>137.49</c:v>
                </c:pt>
                <c:pt idx="4808">
                  <c:v>137.65666666666667</c:v>
                </c:pt>
                <c:pt idx="4809">
                  <c:v>137.82361111111112</c:v>
                </c:pt>
                <c:pt idx="4810">
                  <c:v>137.99027777777778</c:v>
                </c:pt>
                <c:pt idx="4811">
                  <c:v>138.15694444444443</c:v>
                </c:pt>
                <c:pt idx="4812">
                  <c:v>138.32388888888889</c:v>
                </c:pt>
                <c:pt idx="4813">
                  <c:v>138.49055555555555</c:v>
                </c:pt>
                <c:pt idx="4814">
                  <c:v>138.65722222222223</c:v>
                </c:pt>
                <c:pt idx="4815">
                  <c:v>138.82416666666666</c:v>
                </c:pt>
                <c:pt idx="4816">
                  <c:v>138.99083333333334</c:v>
                </c:pt>
                <c:pt idx="4817">
                  <c:v>139.1575</c:v>
                </c:pt>
                <c:pt idx="4818">
                  <c:v>139.32444444444445</c:v>
                </c:pt>
                <c:pt idx="4819">
                  <c:v>139.49111111111111</c:v>
                </c:pt>
                <c:pt idx="4820">
                  <c:v>139.65777777777777</c:v>
                </c:pt>
                <c:pt idx="4821">
                  <c:v>139.82472222222222</c:v>
                </c:pt>
                <c:pt idx="4822">
                  <c:v>139.99138888888888</c:v>
                </c:pt>
                <c:pt idx="4823">
                  <c:v>140.15805555555556</c:v>
                </c:pt>
                <c:pt idx="4824">
                  <c:v>140.32499999999999</c:v>
                </c:pt>
                <c:pt idx="4825">
                  <c:v>140.49166666666667</c:v>
                </c:pt>
                <c:pt idx="4826">
                  <c:v>140.65833333333333</c:v>
                </c:pt>
                <c:pt idx="4827">
                  <c:v>140.82527777777779</c:v>
                </c:pt>
                <c:pt idx="4828">
                  <c:v>140.99194444444444</c:v>
                </c:pt>
                <c:pt idx="4829">
                  <c:v>141.1586111111111</c:v>
                </c:pt>
                <c:pt idx="4830">
                  <c:v>141.32555555555555</c:v>
                </c:pt>
                <c:pt idx="4831">
                  <c:v>141.49222222222221</c:v>
                </c:pt>
                <c:pt idx="4832">
                  <c:v>141.6588888888889</c:v>
                </c:pt>
                <c:pt idx="4833">
                  <c:v>141.82583333333332</c:v>
                </c:pt>
                <c:pt idx="4834">
                  <c:v>141.99250000000001</c:v>
                </c:pt>
                <c:pt idx="4835">
                  <c:v>142.15916666666666</c:v>
                </c:pt>
                <c:pt idx="4836">
                  <c:v>142.32583333333332</c:v>
                </c:pt>
                <c:pt idx="4837">
                  <c:v>142.49277777777777</c:v>
                </c:pt>
                <c:pt idx="4838">
                  <c:v>142.65944444444443</c:v>
                </c:pt>
                <c:pt idx="4839">
                  <c:v>142.82611111111112</c:v>
                </c:pt>
                <c:pt idx="4840">
                  <c:v>142.99305555555554</c:v>
                </c:pt>
                <c:pt idx="4841">
                  <c:v>143.15972222222223</c:v>
                </c:pt>
                <c:pt idx="4842">
                  <c:v>143.32638888888889</c:v>
                </c:pt>
                <c:pt idx="4843">
                  <c:v>143.49333333333334</c:v>
                </c:pt>
                <c:pt idx="4844">
                  <c:v>143.66</c:v>
                </c:pt>
                <c:pt idx="4845">
                  <c:v>143.82666666666665</c:v>
                </c:pt>
                <c:pt idx="4846">
                  <c:v>143.99361111111111</c:v>
                </c:pt>
                <c:pt idx="4847">
                  <c:v>144.16</c:v>
                </c:pt>
                <c:pt idx="4848">
                  <c:v>144.32666666666665</c:v>
                </c:pt>
                <c:pt idx="4849">
                  <c:v>144.49361111111111</c:v>
                </c:pt>
                <c:pt idx="4850">
                  <c:v>144.66027777777776</c:v>
                </c:pt>
                <c:pt idx="4851">
                  <c:v>144.82694444444445</c:v>
                </c:pt>
                <c:pt idx="4852">
                  <c:v>144.99388888888888</c:v>
                </c:pt>
                <c:pt idx="4853">
                  <c:v>145.16055555555556</c:v>
                </c:pt>
                <c:pt idx="4854">
                  <c:v>145.32722222222222</c:v>
                </c:pt>
                <c:pt idx="4855">
                  <c:v>145.49416666666667</c:v>
                </c:pt>
                <c:pt idx="4856">
                  <c:v>145.66083333333333</c:v>
                </c:pt>
                <c:pt idx="4857">
                  <c:v>145.82749999999999</c:v>
                </c:pt>
                <c:pt idx="4858">
                  <c:v>145.99444444444444</c:v>
                </c:pt>
                <c:pt idx="4859">
                  <c:v>146.1611111111111</c:v>
                </c:pt>
                <c:pt idx="4860">
                  <c:v>146.32777777777778</c:v>
                </c:pt>
                <c:pt idx="4861">
                  <c:v>146.49472222222221</c:v>
                </c:pt>
                <c:pt idx="4862">
                  <c:v>146.66138888888889</c:v>
                </c:pt>
                <c:pt idx="4863">
                  <c:v>146.82805555555555</c:v>
                </c:pt>
                <c:pt idx="4864">
                  <c:v>146.995</c:v>
                </c:pt>
                <c:pt idx="4865">
                  <c:v>147.16166666666666</c:v>
                </c:pt>
                <c:pt idx="4866">
                  <c:v>147.32833333333335</c:v>
                </c:pt>
                <c:pt idx="4867">
                  <c:v>147.49527777777777</c:v>
                </c:pt>
                <c:pt idx="4868">
                  <c:v>147.66194444444446</c:v>
                </c:pt>
                <c:pt idx="4869">
                  <c:v>147.82861111111112</c:v>
                </c:pt>
                <c:pt idx="4870">
                  <c:v>147.99555555555557</c:v>
                </c:pt>
                <c:pt idx="4871">
                  <c:v>148.16222222222223</c:v>
                </c:pt>
                <c:pt idx="4872">
                  <c:v>148.32888888888888</c:v>
                </c:pt>
                <c:pt idx="4873">
                  <c:v>148.49583333333334</c:v>
                </c:pt>
                <c:pt idx="4874">
                  <c:v>148.66249999999999</c:v>
                </c:pt>
                <c:pt idx="4875">
                  <c:v>148.82916666666668</c:v>
                </c:pt>
                <c:pt idx="4876">
                  <c:v>148.99611111111111</c:v>
                </c:pt>
                <c:pt idx="4877">
                  <c:v>149.16277777777779</c:v>
                </c:pt>
                <c:pt idx="4878">
                  <c:v>149.32944444444445</c:v>
                </c:pt>
                <c:pt idx="4879">
                  <c:v>149.4963888888889</c:v>
                </c:pt>
                <c:pt idx="4880">
                  <c:v>149.66305555555556</c:v>
                </c:pt>
                <c:pt idx="4881">
                  <c:v>149.82972222222222</c:v>
                </c:pt>
                <c:pt idx="4882">
                  <c:v>149.9963888888889</c:v>
                </c:pt>
                <c:pt idx="4883">
                  <c:v>150.16333333333333</c:v>
                </c:pt>
                <c:pt idx="4884">
                  <c:v>150.33000000000001</c:v>
                </c:pt>
                <c:pt idx="4885">
                  <c:v>150.49666666666667</c:v>
                </c:pt>
                <c:pt idx="4886">
                  <c:v>150.66361111111112</c:v>
                </c:pt>
                <c:pt idx="4887">
                  <c:v>150.83027777777778</c:v>
                </c:pt>
                <c:pt idx="4888">
                  <c:v>150.99694444444444</c:v>
                </c:pt>
                <c:pt idx="4889">
                  <c:v>151.16388888888889</c:v>
                </c:pt>
                <c:pt idx="4890">
                  <c:v>151.33055555555555</c:v>
                </c:pt>
                <c:pt idx="4891">
                  <c:v>151.49722222222223</c:v>
                </c:pt>
                <c:pt idx="4892">
                  <c:v>151.66416666666666</c:v>
                </c:pt>
                <c:pt idx="4893">
                  <c:v>151.83083333333335</c:v>
                </c:pt>
                <c:pt idx="4894">
                  <c:v>151.9975</c:v>
                </c:pt>
                <c:pt idx="4895">
                  <c:v>152.16444444444446</c:v>
                </c:pt>
                <c:pt idx="4896">
                  <c:v>152.33111111111111</c:v>
                </c:pt>
                <c:pt idx="4897">
                  <c:v>152.49777777777777</c:v>
                </c:pt>
                <c:pt idx="4898">
                  <c:v>152.66444444444446</c:v>
                </c:pt>
                <c:pt idx="4899">
                  <c:v>152.83138888888888</c:v>
                </c:pt>
                <c:pt idx="4900">
                  <c:v>152.99805555555557</c:v>
                </c:pt>
                <c:pt idx="4901">
                  <c:v>153.16472222222222</c:v>
                </c:pt>
                <c:pt idx="4902">
                  <c:v>153.33166666666668</c:v>
                </c:pt>
                <c:pt idx="4903">
                  <c:v>153.49833333333333</c:v>
                </c:pt>
                <c:pt idx="4904">
                  <c:v>153.66527777777779</c:v>
                </c:pt>
                <c:pt idx="4905">
                  <c:v>153.83194444444445</c:v>
                </c:pt>
                <c:pt idx="4906">
                  <c:v>153.9988888888889</c:v>
                </c:pt>
                <c:pt idx="4907">
                  <c:v>154.16555555555556</c:v>
                </c:pt>
                <c:pt idx="4908">
                  <c:v>154.33222222222221</c:v>
                </c:pt>
                <c:pt idx="4909">
                  <c:v>154.49916666666667</c:v>
                </c:pt>
                <c:pt idx="4910">
                  <c:v>154.66583333333332</c:v>
                </c:pt>
                <c:pt idx="4911">
                  <c:v>154.83250000000001</c:v>
                </c:pt>
                <c:pt idx="4912">
                  <c:v>154.99944444444444</c:v>
                </c:pt>
                <c:pt idx="4913">
                  <c:v>155.16611111111112</c:v>
                </c:pt>
                <c:pt idx="4914">
                  <c:v>155.33277777777778</c:v>
                </c:pt>
                <c:pt idx="4915">
                  <c:v>155.49972222222223</c:v>
                </c:pt>
                <c:pt idx="4916">
                  <c:v>155.66638888888889</c:v>
                </c:pt>
                <c:pt idx="4917">
                  <c:v>155.83305555555555</c:v>
                </c:pt>
                <c:pt idx="4918">
                  <c:v>156</c:v>
                </c:pt>
                <c:pt idx="4919">
                  <c:v>156.16666666666666</c:v>
                </c:pt>
                <c:pt idx="4920">
                  <c:v>156.33333333333334</c:v>
                </c:pt>
                <c:pt idx="4921">
                  <c:v>156.50027777777777</c:v>
                </c:pt>
                <c:pt idx="4922">
                  <c:v>156.66694444444445</c:v>
                </c:pt>
                <c:pt idx="4923">
                  <c:v>156.83361111111111</c:v>
                </c:pt>
                <c:pt idx="4924">
                  <c:v>157.00027777777777</c:v>
                </c:pt>
                <c:pt idx="4925">
                  <c:v>157.16722222222222</c:v>
                </c:pt>
                <c:pt idx="4926">
                  <c:v>157.33388888888888</c:v>
                </c:pt>
                <c:pt idx="4927">
                  <c:v>157.50055555555556</c:v>
                </c:pt>
                <c:pt idx="4928">
                  <c:v>157.66749999999999</c:v>
                </c:pt>
                <c:pt idx="4929">
                  <c:v>157.83416666666668</c:v>
                </c:pt>
                <c:pt idx="4930">
                  <c:v>158.00083333333333</c:v>
                </c:pt>
                <c:pt idx="4931">
                  <c:v>158.16777777777779</c:v>
                </c:pt>
                <c:pt idx="4932">
                  <c:v>158.33444444444444</c:v>
                </c:pt>
                <c:pt idx="4933">
                  <c:v>158.5011111111111</c:v>
                </c:pt>
                <c:pt idx="4934">
                  <c:v>158.66805555555555</c:v>
                </c:pt>
                <c:pt idx="4935">
                  <c:v>158.83472222222221</c:v>
                </c:pt>
                <c:pt idx="4936">
                  <c:v>159.0013888888889</c:v>
                </c:pt>
                <c:pt idx="4937">
                  <c:v>159.16833333333332</c:v>
                </c:pt>
                <c:pt idx="4938">
                  <c:v>159.33500000000001</c:v>
                </c:pt>
                <c:pt idx="4939">
                  <c:v>159.50166666666667</c:v>
                </c:pt>
                <c:pt idx="4940">
                  <c:v>159.66861111111112</c:v>
                </c:pt>
                <c:pt idx="4941">
                  <c:v>159.83527777777778</c:v>
                </c:pt>
                <c:pt idx="4942">
                  <c:v>160.00194444444443</c:v>
                </c:pt>
                <c:pt idx="4943">
                  <c:v>160.16888888888889</c:v>
                </c:pt>
                <c:pt idx="4944">
                  <c:v>160.33555555555554</c:v>
                </c:pt>
                <c:pt idx="4945">
                  <c:v>160.50222222222223</c:v>
                </c:pt>
                <c:pt idx="4946">
                  <c:v>160.66916666666665</c:v>
                </c:pt>
                <c:pt idx="4947">
                  <c:v>160.83583333333334</c:v>
                </c:pt>
                <c:pt idx="4948">
                  <c:v>161.0025</c:v>
                </c:pt>
                <c:pt idx="4949">
                  <c:v>161.16944444444445</c:v>
                </c:pt>
                <c:pt idx="4950">
                  <c:v>161.33611111111111</c:v>
                </c:pt>
                <c:pt idx="4951">
                  <c:v>161.50277777777777</c:v>
                </c:pt>
                <c:pt idx="4952">
                  <c:v>161.66972222222222</c:v>
                </c:pt>
                <c:pt idx="4953">
                  <c:v>161.83638888888888</c:v>
                </c:pt>
                <c:pt idx="4954">
                  <c:v>162.00305555555556</c:v>
                </c:pt>
                <c:pt idx="4955">
                  <c:v>162.16972222222222</c:v>
                </c:pt>
                <c:pt idx="4956">
                  <c:v>162.33666666666667</c:v>
                </c:pt>
                <c:pt idx="4957">
                  <c:v>162.50333333333333</c:v>
                </c:pt>
                <c:pt idx="4958">
                  <c:v>162.66999999999999</c:v>
                </c:pt>
                <c:pt idx="4959">
                  <c:v>162.83694444444444</c:v>
                </c:pt>
                <c:pt idx="4960">
                  <c:v>163.0036111111111</c:v>
                </c:pt>
                <c:pt idx="4961">
                  <c:v>163.17027777777778</c:v>
                </c:pt>
                <c:pt idx="4962">
                  <c:v>163.33722222222221</c:v>
                </c:pt>
                <c:pt idx="4963">
                  <c:v>163.50388888888889</c:v>
                </c:pt>
                <c:pt idx="4964">
                  <c:v>163.67055555555555</c:v>
                </c:pt>
                <c:pt idx="4965">
                  <c:v>163.83750000000001</c:v>
                </c:pt>
                <c:pt idx="4966">
                  <c:v>164.00416666666666</c:v>
                </c:pt>
                <c:pt idx="4967">
                  <c:v>164.17083333333332</c:v>
                </c:pt>
                <c:pt idx="4968">
                  <c:v>164.33750000000001</c:v>
                </c:pt>
                <c:pt idx="4969">
                  <c:v>164.50444444444443</c:v>
                </c:pt>
                <c:pt idx="4970">
                  <c:v>164.67111111111112</c:v>
                </c:pt>
                <c:pt idx="4971">
                  <c:v>164.83777777777777</c:v>
                </c:pt>
                <c:pt idx="4972">
                  <c:v>165.00472222222223</c:v>
                </c:pt>
                <c:pt idx="4973">
                  <c:v>165.17138888888888</c:v>
                </c:pt>
                <c:pt idx="4974">
                  <c:v>165.33805555555554</c:v>
                </c:pt>
                <c:pt idx="4975">
                  <c:v>165.505</c:v>
                </c:pt>
                <c:pt idx="4976">
                  <c:v>165.67166666666665</c:v>
                </c:pt>
                <c:pt idx="4977">
                  <c:v>165.83833333333334</c:v>
                </c:pt>
                <c:pt idx="4978">
                  <c:v>166.00527777777779</c:v>
                </c:pt>
                <c:pt idx="4979">
                  <c:v>166.17194444444445</c:v>
                </c:pt>
                <c:pt idx="4980">
                  <c:v>166.33861111111111</c:v>
                </c:pt>
                <c:pt idx="4981">
                  <c:v>166.50555555555556</c:v>
                </c:pt>
                <c:pt idx="4982">
                  <c:v>166.67222222222222</c:v>
                </c:pt>
                <c:pt idx="4983">
                  <c:v>166.8388888888889</c:v>
                </c:pt>
                <c:pt idx="4984">
                  <c:v>167.00555555555556</c:v>
                </c:pt>
                <c:pt idx="4985">
                  <c:v>167.17250000000001</c:v>
                </c:pt>
                <c:pt idx="4986">
                  <c:v>167.33916666666667</c:v>
                </c:pt>
                <c:pt idx="4987">
                  <c:v>167.50583333333333</c:v>
                </c:pt>
                <c:pt idx="4988">
                  <c:v>167.67277777777778</c:v>
                </c:pt>
                <c:pt idx="4989">
                  <c:v>167.83944444444444</c:v>
                </c:pt>
                <c:pt idx="4990">
                  <c:v>168.00583333333333</c:v>
                </c:pt>
                <c:pt idx="4991">
                  <c:v>168.17277777777778</c:v>
                </c:pt>
                <c:pt idx="4992">
                  <c:v>168.33944444444444</c:v>
                </c:pt>
                <c:pt idx="4993">
                  <c:v>168.50611111111112</c:v>
                </c:pt>
                <c:pt idx="4994">
                  <c:v>168.67277777777778</c:v>
                </c:pt>
                <c:pt idx="4995">
                  <c:v>168.83972222222224</c:v>
                </c:pt>
                <c:pt idx="4996">
                  <c:v>169.00638888888889</c:v>
                </c:pt>
                <c:pt idx="4997">
                  <c:v>169.17305555555555</c:v>
                </c:pt>
                <c:pt idx="4998">
                  <c:v>169.34</c:v>
                </c:pt>
                <c:pt idx="4999">
                  <c:v>169.50666666666666</c:v>
                </c:pt>
                <c:pt idx="5000">
                  <c:v>169.67333333333335</c:v>
                </c:pt>
                <c:pt idx="5001">
                  <c:v>169.84027777777777</c:v>
                </c:pt>
                <c:pt idx="5002">
                  <c:v>170.00694444444446</c:v>
                </c:pt>
                <c:pt idx="5003">
                  <c:v>170.17361111111111</c:v>
                </c:pt>
                <c:pt idx="5004">
                  <c:v>170.34055555555557</c:v>
                </c:pt>
                <c:pt idx="5005">
                  <c:v>170.50722222222223</c:v>
                </c:pt>
                <c:pt idx="5006">
                  <c:v>170.67388888888888</c:v>
                </c:pt>
                <c:pt idx="5007">
                  <c:v>170.84083333333334</c:v>
                </c:pt>
                <c:pt idx="5008">
                  <c:v>171.00749999999999</c:v>
                </c:pt>
                <c:pt idx="5009">
                  <c:v>171.17416666666668</c:v>
                </c:pt>
                <c:pt idx="5010">
                  <c:v>171.3411111111111</c:v>
                </c:pt>
                <c:pt idx="5011">
                  <c:v>171.50777777777779</c:v>
                </c:pt>
                <c:pt idx="5012">
                  <c:v>171.67444444444445</c:v>
                </c:pt>
                <c:pt idx="5013">
                  <c:v>171.8413888888889</c:v>
                </c:pt>
                <c:pt idx="5014">
                  <c:v>172.00805555555556</c:v>
                </c:pt>
                <c:pt idx="5015">
                  <c:v>172.17472222222221</c:v>
                </c:pt>
                <c:pt idx="5016">
                  <c:v>172.3413888888889</c:v>
                </c:pt>
                <c:pt idx="5017">
                  <c:v>172.50833333333333</c:v>
                </c:pt>
                <c:pt idx="5018">
                  <c:v>172.67500000000001</c:v>
                </c:pt>
                <c:pt idx="5019">
                  <c:v>172.84166666666667</c:v>
                </c:pt>
                <c:pt idx="5020">
                  <c:v>173.00861111111112</c:v>
                </c:pt>
                <c:pt idx="5021">
                  <c:v>173.17527777777778</c:v>
                </c:pt>
                <c:pt idx="5022">
                  <c:v>173.34194444444444</c:v>
                </c:pt>
                <c:pt idx="5023">
                  <c:v>173.50888888888889</c:v>
                </c:pt>
                <c:pt idx="5024">
                  <c:v>173.67555555555555</c:v>
                </c:pt>
                <c:pt idx="5025">
                  <c:v>173.84222222222223</c:v>
                </c:pt>
                <c:pt idx="5026">
                  <c:v>174.00916666666666</c:v>
                </c:pt>
                <c:pt idx="5027">
                  <c:v>174.17583333333334</c:v>
                </c:pt>
                <c:pt idx="5028">
                  <c:v>174.3425</c:v>
                </c:pt>
                <c:pt idx="5029">
                  <c:v>174.50944444444445</c:v>
                </c:pt>
                <c:pt idx="5030">
                  <c:v>174.67611111111111</c:v>
                </c:pt>
                <c:pt idx="5031">
                  <c:v>174.84277777777777</c:v>
                </c:pt>
                <c:pt idx="5032">
                  <c:v>175.00972222222222</c:v>
                </c:pt>
                <c:pt idx="5033">
                  <c:v>175.17638888888888</c:v>
                </c:pt>
                <c:pt idx="5034">
                  <c:v>175.34305555555557</c:v>
                </c:pt>
                <c:pt idx="5035">
                  <c:v>175.51</c:v>
                </c:pt>
                <c:pt idx="5036">
                  <c:v>175.67666666666668</c:v>
                </c:pt>
                <c:pt idx="5037">
                  <c:v>175.84333333333333</c:v>
                </c:pt>
                <c:pt idx="5038">
                  <c:v>176.01027777777779</c:v>
                </c:pt>
                <c:pt idx="5039">
                  <c:v>176.17694444444444</c:v>
                </c:pt>
                <c:pt idx="5040">
                  <c:v>176.3436111111111</c:v>
                </c:pt>
                <c:pt idx="5041">
                  <c:v>176.51055555555556</c:v>
                </c:pt>
                <c:pt idx="5042">
                  <c:v>176.67722222222221</c:v>
                </c:pt>
                <c:pt idx="5043">
                  <c:v>176.8438888888889</c:v>
                </c:pt>
                <c:pt idx="5044">
                  <c:v>177.01083333333332</c:v>
                </c:pt>
                <c:pt idx="5045">
                  <c:v>177.17750000000001</c:v>
                </c:pt>
                <c:pt idx="5046">
                  <c:v>177.34416666666667</c:v>
                </c:pt>
                <c:pt idx="5047">
                  <c:v>177.51111111111112</c:v>
                </c:pt>
                <c:pt idx="5048">
                  <c:v>177.67805555555555</c:v>
                </c:pt>
                <c:pt idx="5049">
                  <c:v>177.84472222222223</c:v>
                </c:pt>
                <c:pt idx="5050">
                  <c:v>178.01166666666666</c:v>
                </c:pt>
                <c:pt idx="5051">
                  <c:v>178.17833333333334</c:v>
                </c:pt>
                <c:pt idx="5052">
                  <c:v>178.345</c:v>
                </c:pt>
                <c:pt idx="5053">
                  <c:v>178.51194444444445</c:v>
                </c:pt>
                <c:pt idx="5054">
                  <c:v>178.67861111111111</c:v>
                </c:pt>
                <c:pt idx="5055">
                  <c:v>178.84527777777777</c:v>
                </c:pt>
                <c:pt idx="5056">
                  <c:v>179.01194444444445</c:v>
                </c:pt>
                <c:pt idx="5057">
                  <c:v>179.17888888888888</c:v>
                </c:pt>
                <c:pt idx="5058">
                  <c:v>179.34555555555556</c:v>
                </c:pt>
                <c:pt idx="5059">
                  <c:v>179.51222222222222</c:v>
                </c:pt>
                <c:pt idx="5060">
                  <c:v>179.67916666666667</c:v>
                </c:pt>
                <c:pt idx="5061">
                  <c:v>179.84583333333333</c:v>
                </c:pt>
                <c:pt idx="5062">
                  <c:v>180.01249999999999</c:v>
                </c:pt>
                <c:pt idx="5063">
                  <c:v>180.17944444444444</c:v>
                </c:pt>
                <c:pt idx="5064">
                  <c:v>180.3461111111111</c:v>
                </c:pt>
                <c:pt idx="5065">
                  <c:v>180.51277777777779</c:v>
                </c:pt>
                <c:pt idx="5066">
                  <c:v>180.67972222222221</c:v>
                </c:pt>
                <c:pt idx="5067">
                  <c:v>180.8463888888889</c:v>
                </c:pt>
                <c:pt idx="5068">
                  <c:v>181.01305555555555</c:v>
                </c:pt>
                <c:pt idx="5069">
                  <c:v>181.18</c:v>
                </c:pt>
                <c:pt idx="5070">
                  <c:v>181.34666666666666</c:v>
                </c:pt>
                <c:pt idx="5071">
                  <c:v>181.51333333333332</c:v>
                </c:pt>
                <c:pt idx="5072">
                  <c:v>181.68027777777777</c:v>
                </c:pt>
                <c:pt idx="5073">
                  <c:v>181.84694444444443</c:v>
                </c:pt>
                <c:pt idx="5074">
                  <c:v>182.01361111111112</c:v>
                </c:pt>
                <c:pt idx="5075">
                  <c:v>182.18055555555554</c:v>
                </c:pt>
                <c:pt idx="5076">
                  <c:v>182.34722222222223</c:v>
                </c:pt>
                <c:pt idx="5077">
                  <c:v>182.51388888888889</c:v>
                </c:pt>
                <c:pt idx="5078">
                  <c:v>182.68083333333334</c:v>
                </c:pt>
                <c:pt idx="5079">
                  <c:v>182.8475</c:v>
                </c:pt>
                <c:pt idx="5080">
                  <c:v>183.01416666666665</c:v>
                </c:pt>
                <c:pt idx="5081">
                  <c:v>183.18111111111111</c:v>
                </c:pt>
                <c:pt idx="5082">
                  <c:v>183.34777777777776</c:v>
                </c:pt>
                <c:pt idx="5083">
                  <c:v>183.51444444444445</c:v>
                </c:pt>
                <c:pt idx="5084">
                  <c:v>183.68138888888888</c:v>
                </c:pt>
                <c:pt idx="5085">
                  <c:v>183.84805555555556</c:v>
                </c:pt>
                <c:pt idx="5086">
                  <c:v>184.01472222222222</c:v>
                </c:pt>
                <c:pt idx="5087">
                  <c:v>184.18166666666667</c:v>
                </c:pt>
                <c:pt idx="5088">
                  <c:v>184.34833333333333</c:v>
                </c:pt>
                <c:pt idx="5089">
                  <c:v>184.51499999999999</c:v>
                </c:pt>
                <c:pt idx="5090">
                  <c:v>184.68194444444444</c:v>
                </c:pt>
                <c:pt idx="5091">
                  <c:v>184.8486111111111</c:v>
                </c:pt>
                <c:pt idx="5092">
                  <c:v>185.01527777777778</c:v>
                </c:pt>
                <c:pt idx="5093">
                  <c:v>185.18222222222221</c:v>
                </c:pt>
                <c:pt idx="5094">
                  <c:v>185.34888888888889</c:v>
                </c:pt>
                <c:pt idx="5095">
                  <c:v>185.51555555555555</c:v>
                </c:pt>
                <c:pt idx="5096">
                  <c:v>185.6825</c:v>
                </c:pt>
                <c:pt idx="5097">
                  <c:v>185.84916666666666</c:v>
                </c:pt>
                <c:pt idx="5098">
                  <c:v>186.84916666666666</c:v>
                </c:pt>
                <c:pt idx="5099">
                  <c:v>187.84944444444446</c:v>
                </c:pt>
                <c:pt idx="5100">
                  <c:v>188.84944444444446</c:v>
                </c:pt>
                <c:pt idx="5101">
                  <c:v>189.84944444444446</c:v>
                </c:pt>
                <c:pt idx="5102">
                  <c:v>190.84972222222223</c:v>
                </c:pt>
                <c:pt idx="5103">
                  <c:v>191.84972222222223</c:v>
                </c:pt>
                <c:pt idx="5104">
                  <c:v>192.84944444444446</c:v>
                </c:pt>
                <c:pt idx="5105">
                  <c:v>193.84972222222223</c:v>
                </c:pt>
                <c:pt idx="5106">
                  <c:v>194.84972222222223</c:v>
                </c:pt>
                <c:pt idx="5107">
                  <c:v>195.84972222222223</c:v>
                </c:pt>
                <c:pt idx="5108">
                  <c:v>196.85</c:v>
                </c:pt>
                <c:pt idx="5109">
                  <c:v>197.85</c:v>
                </c:pt>
                <c:pt idx="5110">
                  <c:v>198.85</c:v>
                </c:pt>
                <c:pt idx="5111">
                  <c:v>199.85027777777779</c:v>
                </c:pt>
                <c:pt idx="5112">
                  <c:v>200.85027777777779</c:v>
                </c:pt>
                <c:pt idx="5113">
                  <c:v>201.85055555555556</c:v>
                </c:pt>
                <c:pt idx="5114">
                  <c:v>202.85083333333333</c:v>
                </c:pt>
                <c:pt idx="5115">
                  <c:v>203.85083333333333</c:v>
                </c:pt>
                <c:pt idx="5116">
                  <c:v>204.85083333333333</c:v>
                </c:pt>
                <c:pt idx="5117">
                  <c:v>205.85083333333333</c:v>
                </c:pt>
                <c:pt idx="5118">
                  <c:v>206.85111111111112</c:v>
                </c:pt>
                <c:pt idx="5119">
                  <c:v>207.85111111111112</c:v>
                </c:pt>
                <c:pt idx="5120">
                  <c:v>208.85111111111112</c:v>
                </c:pt>
                <c:pt idx="5121">
                  <c:v>209.85138888888889</c:v>
                </c:pt>
                <c:pt idx="5122">
                  <c:v>210.85138888888889</c:v>
                </c:pt>
                <c:pt idx="5123">
                  <c:v>211.85138888888889</c:v>
                </c:pt>
                <c:pt idx="5124">
                  <c:v>212.85166666666666</c:v>
                </c:pt>
                <c:pt idx="5125">
                  <c:v>213.85166666666666</c:v>
                </c:pt>
                <c:pt idx="5126">
                  <c:v>214.85166666666666</c:v>
                </c:pt>
                <c:pt idx="5127">
                  <c:v>215.85194444444446</c:v>
                </c:pt>
                <c:pt idx="5128">
                  <c:v>216.85166666666666</c:v>
                </c:pt>
                <c:pt idx="5129">
                  <c:v>217.85166666666666</c:v>
                </c:pt>
                <c:pt idx="5130">
                  <c:v>218.85166666666666</c:v>
                </c:pt>
                <c:pt idx="5131">
                  <c:v>219.85194444444446</c:v>
                </c:pt>
                <c:pt idx="5132">
                  <c:v>220.85194444444446</c:v>
                </c:pt>
                <c:pt idx="5133">
                  <c:v>221.85194444444446</c:v>
                </c:pt>
                <c:pt idx="5134">
                  <c:v>222.85222222222222</c:v>
                </c:pt>
                <c:pt idx="5135">
                  <c:v>223.85222222222222</c:v>
                </c:pt>
                <c:pt idx="5136">
                  <c:v>224.85222222222222</c:v>
                </c:pt>
                <c:pt idx="5137">
                  <c:v>225.85277777777779</c:v>
                </c:pt>
                <c:pt idx="5138">
                  <c:v>226.85277777777779</c:v>
                </c:pt>
                <c:pt idx="5139">
                  <c:v>227.85277777777779</c:v>
                </c:pt>
                <c:pt idx="5140">
                  <c:v>228.85305555555556</c:v>
                </c:pt>
                <c:pt idx="5141">
                  <c:v>229.85305555555556</c:v>
                </c:pt>
                <c:pt idx="5142">
                  <c:v>230.85305555555556</c:v>
                </c:pt>
                <c:pt idx="5143">
                  <c:v>231.85333333333332</c:v>
                </c:pt>
                <c:pt idx="5144">
                  <c:v>232.85333333333332</c:v>
                </c:pt>
                <c:pt idx="5145">
                  <c:v>233.85333333333332</c:v>
                </c:pt>
                <c:pt idx="5146">
                  <c:v>234.85361111111112</c:v>
                </c:pt>
                <c:pt idx="5147">
                  <c:v>235.85361111111112</c:v>
                </c:pt>
                <c:pt idx="5148">
                  <c:v>236.85361111111112</c:v>
                </c:pt>
                <c:pt idx="5149">
                  <c:v>237.85388888888889</c:v>
                </c:pt>
                <c:pt idx="5150">
                  <c:v>238.85388888888889</c:v>
                </c:pt>
                <c:pt idx="5151">
                  <c:v>239.85388888888889</c:v>
                </c:pt>
                <c:pt idx="5152">
                  <c:v>240.85388888888889</c:v>
                </c:pt>
                <c:pt idx="5153">
                  <c:v>241.85388888888889</c:v>
                </c:pt>
                <c:pt idx="5154">
                  <c:v>242.85388888888889</c:v>
                </c:pt>
                <c:pt idx="5155">
                  <c:v>243.85416666666666</c:v>
                </c:pt>
                <c:pt idx="5156">
                  <c:v>244.85416666666666</c:v>
                </c:pt>
                <c:pt idx="5157">
                  <c:v>245.85416666666666</c:v>
                </c:pt>
                <c:pt idx="5158">
                  <c:v>246.85416666666666</c:v>
                </c:pt>
                <c:pt idx="5159">
                  <c:v>247.85444444444445</c:v>
                </c:pt>
                <c:pt idx="5160">
                  <c:v>248.85444444444445</c:v>
                </c:pt>
                <c:pt idx="5161">
                  <c:v>249.85472222222222</c:v>
                </c:pt>
                <c:pt idx="5162">
                  <c:v>250.85499999999999</c:v>
                </c:pt>
                <c:pt idx="5163">
                  <c:v>251.85499999999999</c:v>
                </c:pt>
                <c:pt idx="5164">
                  <c:v>252.85499999999999</c:v>
                </c:pt>
                <c:pt idx="5165">
                  <c:v>253.85527777777779</c:v>
                </c:pt>
                <c:pt idx="5166">
                  <c:v>254.85527777777779</c:v>
                </c:pt>
                <c:pt idx="5167">
                  <c:v>255.85527777777779</c:v>
                </c:pt>
                <c:pt idx="5168">
                  <c:v>256.85555555555555</c:v>
                </c:pt>
                <c:pt idx="5169">
                  <c:v>257.85555555555555</c:v>
                </c:pt>
                <c:pt idx="5170">
                  <c:v>258.85555555555555</c:v>
                </c:pt>
                <c:pt idx="5171">
                  <c:v>259.85583333333335</c:v>
                </c:pt>
                <c:pt idx="5172">
                  <c:v>260.85583333333335</c:v>
                </c:pt>
                <c:pt idx="5173">
                  <c:v>261.85583333333335</c:v>
                </c:pt>
                <c:pt idx="5174">
                  <c:v>262.85611111111109</c:v>
                </c:pt>
                <c:pt idx="5175">
                  <c:v>263.85611111111109</c:v>
                </c:pt>
                <c:pt idx="5176">
                  <c:v>264.85583333333335</c:v>
                </c:pt>
                <c:pt idx="5177">
                  <c:v>265.85611111111109</c:v>
                </c:pt>
                <c:pt idx="5178">
                  <c:v>266.85611111111109</c:v>
                </c:pt>
                <c:pt idx="5179">
                  <c:v>267.85611111111109</c:v>
                </c:pt>
                <c:pt idx="5180">
                  <c:v>268.85638888888889</c:v>
                </c:pt>
                <c:pt idx="5181">
                  <c:v>269.85638888888889</c:v>
                </c:pt>
                <c:pt idx="5182">
                  <c:v>270.85638888888889</c:v>
                </c:pt>
                <c:pt idx="5183">
                  <c:v>271.85666666666668</c:v>
                </c:pt>
                <c:pt idx="5184">
                  <c:v>272.85666666666668</c:v>
                </c:pt>
                <c:pt idx="5185">
                  <c:v>273.85694444444442</c:v>
                </c:pt>
                <c:pt idx="5186">
                  <c:v>274.85694444444442</c:v>
                </c:pt>
                <c:pt idx="5187">
                  <c:v>275.85722222222222</c:v>
                </c:pt>
                <c:pt idx="5188">
                  <c:v>276.85722222222222</c:v>
                </c:pt>
                <c:pt idx="5189">
                  <c:v>277.85722222222222</c:v>
                </c:pt>
                <c:pt idx="5190">
                  <c:v>278.85750000000002</c:v>
                </c:pt>
                <c:pt idx="5191">
                  <c:v>279.85750000000002</c:v>
                </c:pt>
                <c:pt idx="5192">
                  <c:v>280.85750000000002</c:v>
                </c:pt>
                <c:pt idx="5193">
                  <c:v>281.85777777777776</c:v>
                </c:pt>
                <c:pt idx="5194">
                  <c:v>282.85777777777776</c:v>
                </c:pt>
                <c:pt idx="5195">
                  <c:v>283.85777777777776</c:v>
                </c:pt>
                <c:pt idx="5196">
                  <c:v>284.85805555555555</c:v>
                </c:pt>
                <c:pt idx="5197">
                  <c:v>285.85805555555555</c:v>
                </c:pt>
                <c:pt idx="5198">
                  <c:v>286.85805555555555</c:v>
                </c:pt>
                <c:pt idx="5199">
                  <c:v>287.85833333333335</c:v>
                </c:pt>
                <c:pt idx="5200">
                  <c:v>288.85805555555555</c:v>
                </c:pt>
                <c:pt idx="5201">
                  <c:v>289.85805555555555</c:v>
                </c:pt>
                <c:pt idx="5202">
                  <c:v>290.85833333333335</c:v>
                </c:pt>
                <c:pt idx="5203">
                  <c:v>291.85833333333335</c:v>
                </c:pt>
                <c:pt idx="5204">
                  <c:v>292.85833333333335</c:v>
                </c:pt>
                <c:pt idx="5205">
                  <c:v>293.85861111111109</c:v>
                </c:pt>
                <c:pt idx="5206">
                  <c:v>294.85861111111109</c:v>
                </c:pt>
                <c:pt idx="5207">
                  <c:v>295.85861111111109</c:v>
                </c:pt>
                <c:pt idx="5208">
                  <c:v>296.85888888888888</c:v>
                </c:pt>
                <c:pt idx="5209">
                  <c:v>297.85916666666668</c:v>
                </c:pt>
                <c:pt idx="5210">
                  <c:v>298.85916666666668</c:v>
                </c:pt>
                <c:pt idx="5211">
                  <c:v>299.85916666666668</c:v>
                </c:pt>
                <c:pt idx="5212">
                  <c:v>300.85944444444442</c:v>
                </c:pt>
                <c:pt idx="5213">
                  <c:v>301.85944444444442</c:v>
                </c:pt>
                <c:pt idx="5214">
                  <c:v>302.85944444444442</c:v>
                </c:pt>
                <c:pt idx="5215">
                  <c:v>303.85972222222222</c:v>
                </c:pt>
                <c:pt idx="5216">
                  <c:v>304.85972222222222</c:v>
                </c:pt>
                <c:pt idx="5217">
                  <c:v>305.85972222222222</c:v>
                </c:pt>
                <c:pt idx="5218">
                  <c:v>306.86</c:v>
                </c:pt>
                <c:pt idx="5219">
                  <c:v>307.86</c:v>
                </c:pt>
                <c:pt idx="5220">
                  <c:v>308.86</c:v>
                </c:pt>
                <c:pt idx="5221">
                  <c:v>309.86027777777775</c:v>
                </c:pt>
                <c:pt idx="5222">
                  <c:v>310.86027777777775</c:v>
                </c:pt>
                <c:pt idx="5223">
                  <c:v>311.86027777777775</c:v>
                </c:pt>
                <c:pt idx="5224">
                  <c:v>312.86027777777775</c:v>
                </c:pt>
                <c:pt idx="5225">
                  <c:v>313.86027777777775</c:v>
                </c:pt>
                <c:pt idx="5226">
                  <c:v>314.86027777777775</c:v>
                </c:pt>
                <c:pt idx="5227">
                  <c:v>315.86055555555555</c:v>
                </c:pt>
                <c:pt idx="5228">
                  <c:v>316.86055555555555</c:v>
                </c:pt>
                <c:pt idx="5229">
                  <c:v>317.86055555555555</c:v>
                </c:pt>
                <c:pt idx="5230">
                  <c:v>318.86083333333335</c:v>
                </c:pt>
                <c:pt idx="5231">
                  <c:v>319.86083333333335</c:v>
                </c:pt>
                <c:pt idx="5232">
                  <c:v>320.86083333333335</c:v>
                </c:pt>
                <c:pt idx="5233">
                  <c:v>321.86138888888888</c:v>
                </c:pt>
                <c:pt idx="5234">
                  <c:v>322.86138888888888</c:v>
                </c:pt>
                <c:pt idx="5235">
                  <c:v>323.86138888888888</c:v>
                </c:pt>
                <c:pt idx="5236">
                  <c:v>324.86166666666668</c:v>
                </c:pt>
                <c:pt idx="5237">
                  <c:v>325.86166666666668</c:v>
                </c:pt>
                <c:pt idx="5238">
                  <c:v>326.86166666666668</c:v>
                </c:pt>
                <c:pt idx="5239">
                  <c:v>327.86194444444442</c:v>
                </c:pt>
                <c:pt idx="5240">
                  <c:v>328.86194444444442</c:v>
                </c:pt>
                <c:pt idx="5241">
                  <c:v>329.86194444444442</c:v>
                </c:pt>
                <c:pt idx="5242">
                  <c:v>330.86222222222221</c:v>
                </c:pt>
                <c:pt idx="5243">
                  <c:v>331.86222222222221</c:v>
                </c:pt>
                <c:pt idx="5244">
                  <c:v>332.86222222222221</c:v>
                </c:pt>
                <c:pt idx="5245">
                  <c:v>333.86250000000001</c:v>
                </c:pt>
                <c:pt idx="5246">
                  <c:v>334.86250000000001</c:v>
                </c:pt>
                <c:pt idx="5247">
                  <c:v>335.86250000000001</c:v>
                </c:pt>
              </c:numCache>
            </c:numRef>
          </c:xVal>
          <c:yVal>
            <c:numRef>
              <c:f>'data_TPG300_2018-02-20_15-28-32'!$D$5:$D$5252</c:f>
              <c:numCache>
                <c:formatCode>0.00E+00</c:formatCode>
                <c:ptCount val="5248"/>
                <c:pt idx="0">
                  <c:v>1.3999999999999999E-6</c:v>
                </c:pt>
                <c:pt idx="1">
                  <c:v>1.3999999999999999E-6</c:v>
                </c:pt>
                <c:pt idx="2">
                  <c:v>1.3999999999999999E-6</c:v>
                </c:pt>
                <c:pt idx="3">
                  <c:v>1.3E-6</c:v>
                </c:pt>
                <c:pt idx="4">
                  <c:v>1.3E-6</c:v>
                </c:pt>
                <c:pt idx="5">
                  <c:v>1.1000000000000001E-6</c:v>
                </c:pt>
                <c:pt idx="6">
                  <c:v>9.9999999999999995E-7</c:v>
                </c:pt>
                <c:pt idx="7">
                  <c:v>9.1999999999999998E-7</c:v>
                </c:pt>
                <c:pt idx="8">
                  <c:v>8.2999999999999999E-7</c:v>
                </c:pt>
                <c:pt idx="9">
                  <c:v>7.6000000000000003E-7</c:v>
                </c:pt>
                <c:pt idx="10">
                  <c:v>6.9999999999999997E-7</c:v>
                </c:pt>
                <c:pt idx="11">
                  <c:v>6.5000000000000002E-7</c:v>
                </c:pt>
                <c:pt idx="12">
                  <c:v>6.0999999999999998E-7</c:v>
                </c:pt>
                <c:pt idx="13">
                  <c:v>5.7000000000000005E-7</c:v>
                </c:pt>
                <c:pt idx="14">
                  <c:v>5.3000000000000001E-7</c:v>
                </c:pt>
                <c:pt idx="15">
                  <c:v>5.0999999999999999E-7</c:v>
                </c:pt>
                <c:pt idx="16">
                  <c:v>4.7999999999999996E-7</c:v>
                </c:pt>
                <c:pt idx="17">
                  <c:v>4.5999999999999999E-7</c:v>
                </c:pt>
                <c:pt idx="18">
                  <c:v>4.3000000000000001E-7</c:v>
                </c:pt>
                <c:pt idx="19">
                  <c:v>4.0999999999999999E-7</c:v>
                </c:pt>
                <c:pt idx="20">
                  <c:v>3.9000000000000002E-7</c:v>
                </c:pt>
                <c:pt idx="21">
                  <c:v>3.7E-7</c:v>
                </c:pt>
                <c:pt idx="22">
                  <c:v>3.5999999999999999E-7</c:v>
                </c:pt>
                <c:pt idx="23">
                  <c:v>3.3999999999999997E-7</c:v>
                </c:pt>
                <c:pt idx="24">
                  <c:v>3.3000000000000002E-7</c:v>
                </c:pt>
                <c:pt idx="25">
                  <c:v>3.1E-7</c:v>
                </c:pt>
                <c:pt idx="26">
                  <c:v>2.9999999999999999E-7</c:v>
                </c:pt>
                <c:pt idx="27">
                  <c:v>2.8999999999999998E-7</c:v>
                </c:pt>
                <c:pt idx="28">
                  <c:v>2.8000000000000002E-7</c:v>
                </c:pt>
                <c:pt idx="29">
                  <c:v>2.7000000000000001E-7</c:v>
                </c:pt>
                <c:pt idx="30">
                  <c:v>2.6E-7</c:v>
                </c:pt>
                <c:pt idx="31">
                  <c:v>2.4999999999999999E-7</c:v>
                </c:pt>
                <c:pt idx="32">
                  <c:v>2.3999999999999998E-7</c:v>
                </c:pt>
                <c:pt idx="33">
                  <c:v>2.2999999999999999E-7</c:v>
                </c:pt>
                <c:pt idx="34">
                  <c:v>2.2000000000000001E-7</c:v>
                </c:pt>
                <c:pt idx="35">
                  <c:v>2.1E-7</c:v>
                </c:pt>
                <c:pt idx="36">
                  <c:v>1.9999999999999999E-7</c:v>
                </c:pt>
                <c:pt idx="37">
                  <c:v>1.9999999999999999E-7</c:v>
                </c:pt>
                <c:pt idx="38">
                  <c:v>1.9000000000000001E-7</c:v>
                </c:pt>
                <c:pt idx="39">
                  <c:v>1.8E-7</c:v>
                </c:pt>
                <c:pt idx="40">
                  <c:v>1.8E-7</c:v>
                </c:pt>
                <c:pt idx="41">
                  <c:v>1.6999999999999999E-7</c:v>
                </c:pt>
                <c:pt idx="42">
                  <c:v>1.6999999999999999E-7</c:v>
                </c:pt>
                <c:pt idx="43">
                  <c:v>1.6999999999999999E-7</c:v>
                </c:pt>
                <c:pt idx="44">
                  <c:v>1.6E-7</c:v>
                </c:pt>
                <c:pt idx="45">
                  <c:v>1.6E-7</c:v>
                </c:pt>
                <c:pt idx="46">
                  <c:v>1.4999999999999999E-7</c:v>
                </c:pt>
                <c:pt idx="47">
                  <c:v>1.4999999999999999E-7</c:v>
                </c:pt>
                <c:pt idx="48">
                  <c:v>1.4999999999999999E-7</c:v>
                </c:pt>
                <c:pt idx="49">
                  <c:v>1.4000000000000001E-7</c:v>
                </c:pt>
                <c:pt idx="50">
                  <c:v>1.4000000000000001E-7</c:v>
                </c:pt>
                <c:pt idx="51">
                  <c:v>1.3E-7</c:v>
                </c:pt>
                <c:pt idx="52">
                  <c:v>1.3E-7</c:v>
                </c:pt>
                <c:pt idx="53">
                  <c:v>1.3E-7</c:v>
                </c:pt>
                <c:pt idx="54">
                  <c:v>1.1999999999999999E-7</c:v>
                </c:pt>
                <c:pt idx="55">
                  <c:v>1.1999999999999999E-7</c:v>
                </c:pt>
                <c:pt idx="56">
                  <c:v>1.1999999999999999E-7</c:v>
                </c:pt>
                <c:pt idx="57">
                  <c:v>1.1999999999999999E-7</c:v>
                </c:pt>
                <c:pt idx="58">
                  <c:v>1.1000000000000001E-7</c:v>
                </c:pt>
                <c:pt idx="59">
                  <c:v>1.1000000000000001E-7</c:v>
                </c:pt>
                <c:pt idx="60">
                  <c:v>1.1000000000000001E-7</c:v>
                </c:pt>
                <c:pt idx="61">
                  <c:v>9.9999999999999995E-8</c:v>
                </c:pt>
                <c:pt idx="62">
                  <c:v>9.9999999999999995E-8</c:v>
                </c:pt>
                <c:pt idx="63">
                  <c:v>9.9999999999999995E-8</c:v>
                </c:pt>
                <c:pt idx="64">
                  <c:v>9.9999999999999995E-8</c:v>
                </c:pt>
                <c:pt idx="65">
                  <c:v>9.9999999999999995E-8</c:v>
                </c:pt>
                <c:pt idx="66">
                  <c:v>9.9E-8</c:v>
                </c:pt>
                <c:pt idx="67">
                  <c:v>9.6999999999999995E-8</c:v>
                </c:pt>
                <c:pt idx="68">
                  <c:v>8.4999999999999994E-8</c:v>
                </c:pt>
                <c:pt idx="69">
                  <c:v>8.3000000000000002E-8</c:v>
                </c:pt>
                <c:pt idx="70">
                  <c:v>8.2000000000000006E-8</c:v>
                </c:pt>
                <c:pt idx="71">
                  <c:v>8.0999999999999997E-8</c:v>
                </c:pt>
                <c:pt idx="72">
                  <c:v>8.0000000000000002E-8</c:v>
                </c:pt>
                <c:pt idx="73">
                  <c:v>7.9000000000000006E-8</c:v>
                </c:pt>
                <c:pt idx="74">
                  <c:v>7.7000000000000001E-8</c:v>
                </c:pt>
                <c:pt idx="75">
                  <c:v>7.6000000000000006E-8</c:v>
                </c:pt>
                <c:pt idx="76">
                  <c:v>7.4999999999999997E-8</c:v>
                </c:pt>
                <c:pt idx="77">
                  <c:v>7.4000000000000001E-8</c:v>
                </c:pt>
                <c:pt idx="78">
                  <c:v>7.3000000000000005E-8</c:v>
                </c:pt>
                <c:pt idx="79">
                  <c:v>7.1999999999999996E-8</c:v>
                </c:pt>
                <c:pt idx="80">
                  <c:v>7.1999999999999996E-8</c:v>
                </c:pt>
                <c:pt idx="81">
                  <c:v>7.1E-8</c:v>
                </c:pt>
                <c:pt idx="82">
                  <c:v>7.0000000000000005E-8</c:v>
                </c:pt>
                <c:pt idx="83">
                  <c:v>7.0000000000000005E-8</c:v>
                </c:pt>
                <c:pt idx="84">
                  <c:v>6.8999999999999996E-8</c:v>
                </c:pt>
                <c:pt idx="85">
                  <c:v>6.8E-8</c:v>
                </c:pt>
                <c:pt idx="86">
                  <c:v>6.7000000000000004E-8</c:v>
                </c:pt>
                <c:pt idx="87">
                  <c:v>6.7000000000000004E-8</c:v>
                </c:pt>
                <c:pt idx="88">
                  <c:v>6.5999999999999995E-8</c:v>
                </c:pt>
                <c:pt idx="89">
                  <c:v>6.5999999999999995E-8</c:v>
                </c:pt>
                <c:pt idx="90">
                  <c:v>6.4000000000000004E-8</c:v>
                </c:pt>
                <c:pt idx="91">
                  <c:v>6.2999999999999995E-8</c:v>
                </c:pt>
                <c:pt idx="92">
                  <c:v>6.2999999999999995E-8</c:v>
                </c:pt>
                <c:pt idx="93">
                  <c:v>6.1999999999999999E-8</c:v>
                </c:pt>
                <c:pt idx="94">
                  <c:v>6.1999999999999999E-8</c:v>
                </c:pt>
                <c:pt idx="95">
                  <c:v>6.1000000000000004E-8</c:v>
                </c:pt>
                <c:pt idx="96">
                  <c:v>6.1000000000000004E-8</c:v>
                </c:pt>
                <c:pt idx="97">
                  <c:v>5.8999999999999999E-8</c:v>
                </c:pt>
                <c:pt idx="98">
                  <c:v>5.8999999999999999E-8</c:v>
                </c:pt>
                <c:pt idx="99">
                  <c:v>5.8000000000000003E-8</c:v>
                </c:pt>
                <c:pt idx="100">
                  <c:v>5.8000000000000003E-8</c:v>
                </c:pt>
                <c:pt idx="101">
                  <c:v>5.7000000000000001E-8</c:v>
                </c:pt>
                <c:pt idx="102">
                  <c:v>5.5999999999999999E-8</c:v>
                </c:pt>
                <c:pt idx="103">
                  <c:v>5.5999999999999999E-8</c:v>
                </c:pt>
                <c:pt idx="104">
                  <c:v>5.5999999999999999E-8</c:v>
                </c:pt>
                <c:pt idx="105">
                  <c:v>5.5000000000000003E-8</c:v>
                </c:pt>
                <c:pt idx="106">
                  <c:v>5.4E-8</c:v>
                </c:pt>
                <c:pt idx="107">
                  <c:v>5.4E-8</c:v>
                </c:pt>
                <c:pt idx="108">
                  <c:v>5.2999999999999998E-8</c:v>
                </c:pt>
                <c:pt idx="109">
                  <c:v>5.2999999999999998E-8</c:v>
                </c:pt>
                <c:pt idx="110">
                  <c:v>5.2999999999999998E-8</c:v>
                </c:pt>
                <c:pt idx="111">
                  <c:v>5.2000000000000002E-8</c:v>
                </c:pt>
                <c:pt idx="112">
                  <c:v>5.1E-8</c:v>
                </c:pt>
                <c:pt idx="113">
                  <c:v>5.1E-8</c:v>
                </c:pt>
                <c:pt idx="114">
                  <c:v>4.9999999999999998E-8</c:v>
                </c:pt>
                <c:pt idx="115">
                  <c:v>4.9999999999999998E-8</c:v>
                </c:pt>
                <c:pt idx="116">
                  <c:v>4.9000000000000002E-8</c:v>
                </c:pt>
                <c:pt idx="117">
                  <c:v>4.9000000000000002E-8</c:v>
                </c:pt>
                <c:pt idx="118">
                  <c:v>4.8E-8</c:v>
                </c:pt>
                <c:pt idx="119">
                  <c:v>4.8E-8</c:v>
                </c:pt>
                <c:pt idx="120">
                  <c:v>4.6999999999999997E-8</c:v>
                </c:pt>
                <c:pt idx="121">
                  <c:v>4.6999999999999997E-8</c:v>
                </c:pt>
                <c:pt idx="122">
                  <c:v>4.6999999999999997E-8</c:v>
                </c:pt>
                <c:pt idx="123">
                  <c:v>4.6000000000000002E-8</c:v>
                </c:pt>
                <c:pt idx="124">
                  <c:v>4.6000000000000002E-8</c:v>
                </c:pt>
                <c:pt idx="125">
                  <c:v>4.4999999999999999E-8</c:v>
                </c:pt>
                <c:pt idx="126">
                  <c:v>4.4999999999999999E-8</c:v>
                </c:pt>
                <c:pt idx="127">
                  <c:v>4.3999999999999997E-8</c:v>
                </c:pt>
                <c:pt idx="128">
                  <c:v>4.3999999999999997E-8</c:v>
                </c:pt>
                <c:pt idx="129">
                  <c:v>4.3000000000000001E-8</c:v>
                </c:pt>
                <c:pt idx="130">
                  <c:v>4.3000000000000001E-8</c:v>
                </c:pt>
                <c:pt idx="131">
                  <c:v>4.3000000000000001E-8</c:v>
                </c:pt>
                <c:pt idx="132">
                  <c:v>4.1999999999999999E-8</c:v>
                </c:pt>
                <c:pt idx="133">
                  <c:v>4.1999999999999999E-8</c:v>
                </c:pt>
                <c:pt idx="134">
                  <c:v>4.1000000000000003E-8</c:v>
                </c:pt>
                <c:pt idx="135">
                  <c:v>4.1000000000000003E-8</c:v>
                </c:pt>
                <c:pt idx="136">
                  <c:v>4.1000000000000003E-8</c:v>
                </c:pt>
                <c:pt idx="137">
                  <c:v>4.0000000000000001E-8</c:v>
                </c:pt>
                <c:pt idx="138">
                  <c:v>4.0000000000000001E-8</c:v>
                </c:pt>
                <c:pt idx="139">
                  <c:v>3.8999999999999998E-8</c:v>
                </c:pt>
                <c:pt idx="140">
                  <c:v>3.8999999999999998E-8</c:v>
                </c:pt>
                <c:pt idx="141">
                  <c:v>3.8999999999999998E-8</c:v>
                </c:pt>
                <c:pt idx="142">
                  <c:v>3.8000000000000003E-8</c:v>
                </c:pt>
                <c:pt idx="143">
                  <c:v>3.8000000000000003E-8</c:v>
                </c:pt>
                <c:pt idx="144">
                  <c:v>3.8000000000000003E-8</c:v>
                </c:pt>
                <c:pt idx="145">
                  <c:v>3.8000000000000003E-8</c:v>
                </c:pt>
                <c:pt idx="146">
                  <c:v>3.7E-8</c:v>
                </c:pt>
                <c:pt idx="147">
                  <c:v>3.7E-8</c:v>
                </c:pt>
                <c:pt idx="148">
                  <c:v>3.7E-8</c:v>
                </c:pt>
                <c:pt idx="149">
                  <c:v>3.7E-8</c:v>
                </c:pt>
                <c:pt idx="150">
                  <c:v>3.5999999999999998E-8</c:v>
                </c:pt>
                <c:pt idx="151">
                  <c:v>3.5999999999999998E-8</c:v>
                </c:pt>
                <c:pt idx="152">
                  <c:v>3.5999999999999998E-8</c:v>
                </c:pt>
                <c:pt idx="153">
                  <c:v>3.5000000000000002E-8</c:v>
                </c:pt>
                <c:pt idx="154">
                  <c:v>3.5000000000000002E-8</c:v>
                </c:pt>
                <c:pt idx="155">
                  <c:v>3.5000000000000002E-8</c:v>
                </c:pt>
                <c:pt idx="156">
                  <c:v>3.5000000000000002E-8</c:v>
                </c:pt>
                <c:pt idx="157">
                  <c:v>3.4E-8</c:v>
                </c:pt>
                <c:pt idx="158">
                  <c:v>3.4E-8</c:v>
                </c:pt>
                <c:pt idx="159">
                  <c:v>3.4E-8</c:v>
                </c:pt>
                <c:pt idx="160">
                  <c:v>3.4E-8</c:v>
                </c:pt>
                <c:pt idx="161">
                  <c:v>3.2999999999999998E-8</c:v>
                </c:pt>
                <c:pt idx="162">
                  <c:v>3.2999999999999998E-8</c:v>
                </c:pt>
                <c:pt idx="163">
                  <c:v>3.2999999999999998E-8</c:v>
                </c:pt>
                <c:pt idx="164">
                  <c:v>3.2999999999999998E-8</c:v>
                </c:pt>
                <c:pt idx="165">
                  <c:v>3.2999999999999998E-8</c:v>
                </c:pt>
                <c:pt idx="166">
                  <c:v>3.2000000000000002E-8</c:v>
                </c:pt>
                <c:pt idx="167">
                  <c:v>3.2000000000000002E-8</c:v>
                </c:pt>
                <c:pt idx="168">
                  <c:v>3.2000000000000002E-8</c:v>
                </c:pt>
                <c:pt idx="169">
                  <c:v>3.2000000000000002E-8</c:v>
                </c:pt>
                <c:pt idx="170">
                  <c:v>3.1E-8</c:v>
                </c:pt>
                <c:pt idx="171">
                  <c:v>3.1E-8</c:v>
                </c:pt>
                <c:pt idx="172">
                  <c:v>3.1E-8</c:v>
                </c:pt>
                <c:pt idx="173">
                  <c:v>3.1E-8</c:v>
                </c:pt>
                <c:pt idx="174">
                  <c:v>3.1E-8</c:v>
                </c:pt>
                <c:pt idx="175">
                  <c:v>2.9999999999999997E-8</c:v>
                </c:pt>
                <c:pt idx="176">
                  <c:v>2.9999999999999997E-8</c:v>
                </c:pt>
                <c:pt idx="177">
                  <c:v>2.9999999999999997E-8</c:v>
                </c:pt>
                <c:pt idx="178">
                  <c:v>2.9999999999999997E-8</c:v>
                </c:pt>
                <c:pt idx="179">
                  <c:v>2.9000000000000002E-8</c:v>
                </c:pt>
                <c:pt idx="180">
                  <c:v>2.9000000000000002E-8</c:v>
                </c:pt>
                <c:pt idx="181">
                  <c:v>2.9000000000000002E-8</c:v>
                </c:pt>
                <c:pt idx="182">
                  <c:v>2.9000000000000002E-8</c:v>
                </c:pt>
                <c:pt idx="183">
                  <c:v>2.9000000000000002E-8</c:v>
                </c:pt>
                <c:pt idx="184">
                  <c:v>2.9000000000000002E-8</c:v>
                </c:pt>
                <c:pt idx="185">
                  <c:v>2.7999999999999999E-8</c:v>
                </c:pt>
                <c:pt idx="186">
                  <c:v>2.7999999999999999E-8</c:v>
                </c:pt>
                <c:pt idx="187">
                  <c:v>2.7999999999999999E-8</c:v>
                </c:pt>
                <c:pt idx="188">
                  <c:v>2.7999999999999999E-8</c:v>
                </c:pt>
                <c:pt idx="189">
                  <c:v>2.7999999999999999E-8</c:v>
                </c:pt>
                <c:pt idx="190">
                  <c:v>2.7E-8</c:v>
                </c:pt>
                <c:pt idx="191">
                  <c:v>2.7E-8</c:v>
                </c:pt>
                <c:pt idx="192">
                  <c:v>2.7E-8</c:v>
                </c:pt>
                <c:pt idx="193">
                  <c:v>2.7E-8</c:v>
                </c:pt>
                <c:pt idx="194">
                  <c:v>2.7E-8</c:v>
                </c:pt>
                <c:pt idx="195">
                  <c:v>2.7E-8</c:v>
                </c:pt>
                <c:pt idx="196">
                  <c:v>2.6000000000000001E-8</c:v>
                </c:pt>
                <c:pt idx="197">
                  <c:v>2.6000000000000001E-8</c:v>
                </c:pt>
                <c:pt idx="198">
                  <c:v>2.6000000000000001E-8</c:v>
                </c:pt>
                <c:pt idx="199">
                  <c:v>2.6000000000000001E-8</c:v>
                </c:pt>
                <c:pt idx="200">
                  <c:v>2.6000000000000001E-8</c:v>
                </c:pt>
                <c:pt idx="201">
                  <c:v>2.6000000000000001E-8</c:v>
                </c:pt>
                <c:pt idx="202">
                  <c:v>2.4999999999999999E-8</c:v>
                </c:pt>
                <c:pt idx="203">
                  <c:v>2.4999999999999999E-8</c:v>
                </c:pt>
                <c:pt idx="204">
                  <c:v>2.4999999999999999E-8</c:v>
                </c:pt>
                <c:pt idx="205">
                  <c:v>2.4999999999999999E-8</c:v>
                </c:pt>
                <c:pt idx="206">
                  <c:v>2.4999999999999999E-8</c:v>
                </c:pt>
                <c:pt idx="207">
                  <c:v>2.4999999999999999E-8</c:v>
                </c:pt>
                <c:pt idx="208">
                  <c:v>2.4999999999999999E-8</c:v>
                </c:pt>
                <c:pt idx="209">
                  <c:v>2.4999999999999999E-8</c:v>
                </c:pt>
                <c:pt idx="210">
                  <c:v>2.4E-8</c:v>
                </c:pt>
                <c:pt idx="211">
                  <c:v>2.4E-8</c:v>
                </c:pt>
                <c:pt idx="212">
                  <c:v>2.4E-8</c:v>
                </c:pt>
                <c:pt idx="213">
                  <c:v>2.4E-8</c:v>
                </c:pt>
                <c:pt idx="214">
                  <c:v>2.4E-8</c:v>
                </c:pt>
                <c:pt idx="215">
                  <c:v>2.4E-8</c:v>
                </c:pt>
                <c:pt idx="216">
                  <c:v>2.4E-8</c:v>
                </c:pt>
                <c:pt idx="217">
                  <c:v>2.4E-8</c:v>
                </c:pt>
                <c:pt idx="218">
                  <c:v>2.3000000000000001E-8</c:v>
                </c:pt>
                <c:pt idx="219">
                  <c:v>2.3000000000000001E-8</c:v>
                </c:pt>
                <c:pt idx="220">
                  <c:v>2.3000000000000001E-8</c:v>
                </c:pt>
                <c:pt idx="221">
                  <c:v>2.3000000000000001E-8</c:v>
                </c:pt>
                <c:pt idx="222">
                  <c:v>2.3000000000000001E-8</c:v>
                </c:pt>
                <c:pt idx="223">
                  <c:v>2.3000000000000001E-8</c:v>
                </c:pt>
                <c:pt idx="224">
                  <c:v>2.3000000000000001E-8</c:v>
                </c:pt>
                <c:pt idx="225">
                  <c:v>2.1999999999999998E-8</c:v>
                </c:pt>
                <c:pt idx="226">
                  <c:v>2.1999999999999998E-8</c:v>
                </c:pt>
                <c:pt idx="227">
                  <c:v>2.1999999999999998E-8</c:v>
                </c:pt>
                <c:pt idx="228">
                  <c:v>2.1999999999999998E-8</c:v>
                </c:pt>
                <c:pt idx="229">
                  <c:v>2.1999999999999998E-8</c:v>
                </c:pt>
                <c:pt idx="230">
                  <c:v>2.1999999999999998E-8</c:v>
                </c:pt>
                <c:pt idx="231">
                  <c:v>2.1999999999999998E-8</c:v>
                </c:pt>
                <c:pt idx="232">
                  <c:v>2.1999999999999998E-8</c:v>
                </c:pt>
                <c:pt idx="233">
                  <c:v>2.1999999999999998E-8</c:v>
                </c:pt>
                <c:pt idx="234">
                  <c:v>2.0999999999999999E-8</c:v>
                </c:pt>
                <c:pt idx="235">
                  <c:v>2.0999999999999999E-8</c:v>
                </c:pt>
                <c:pt idx="236">
                  <c:v>2.0999999999999999E-8</c:v>
                </c:pt>
                <c:pt idx="237">
                  <c:v>2.0999999999999999E-8</c:v>
                </c:pt>
                <c:pt idx="238">
                  <c:v>2.0999999999999999E-8</c:v>
                </c:pt>
                <c:pt idx="239">
                  <c:v>2.0999999999999999E-8</c:v>
                </c:pt>
                <c:pt idx="240">
                  <c:v>2.0999999999999999E-8</c:v>
                </c:pt>
                <c:pt idx="241">
                  <c:v>2.0999999999999999E-8</c:v>
                </c:pt>
                <c:pt idx="242">
                  <c:v>2.0999999999999999E-8</c:v>
                </c:pt>
                <c:pt idx="243">
                  <c:v>2.0999999999999999E-8</c:v>
                </c:pt>
                <c:pt idx="244">
                  <c:v>2E-8</c:v>
                </c:pt>
                <c:pt idx="245">
                  <c:v>2E-8</c:v>
                </c:pt>
                <c:pt idx="246">
                  <c:v>2E-8</c:v>
                </c:pt>
                <c:pt idx="247">
                  <c:v>2E-8</c:v>
                </c:pt>
                <c:pt idx="248">
                  <c:v>2E-8</c:v>
                </c:pt>
                <c:pt idx="249">
                  <c:v>2E-8</c:v>
                </c:pt>
                <c:pt idx="250">
                  <c:v>2E-8</c:v>
                </c:pt>
                <c:pt idx="251">
                  <c:v>2E-8</c:v>
                </c:pt>
                <c:pt idx="252">
                  <c:v>2E-8</c:v>
                </c:pt>
                <c:pt idx="253">
                  <c:v>2E-8</c:v>
                </c:pt>
                <c:pt idx="254">
                  <c:v>1.9000000000000001E-8</c:v>
                </c:pt>
                <c:pt idx="255">
                  <c:v>1.9000000000000001E-8</c:v>
                </c:pt>
                <c:pt idx="256">
                  <c:v>1.9000000000000001E-8</c:v>
                </c:pt>
                <c:pt idx="257">
                  <c:v>1.9000000000000001E-8</c:v>
                </c:pt>
                <c:pt idx="258">
                  <c:v>1.9000000000000001E-8</c:v>
                </c:pt>
                <c:pt idx="259">
                  <c:v>1.9000000000000001E-8</c:v>
                </c:pt>
                <c:pt idx="260">
                  <c:v>1.9000000000000001E-8</c:v>
                </c:pt>
                <c:pt idx="261">
                  <c:v>1.9000000000000001E-8</c:v>
                </c:pt>
                <c:pt idx="262">
                  <c:v>1.9000000000000001E-8</c:v>
                </c:pt>
                <c:pt idx="263">
                  <c:v>1.9000000000000001E-8</c:v>
                </c:pt>
                <c:pt idx="264">
                  <c:v>1.9000000000000001E-8</c:v>
                </c:pt>
                <c:pt idx="265">
                  <c:v>1.9000000000000001E-8</c:v>
                </c:pt>
                <c:pt idx="266">
                  <c:v>1.7999999999999999E-8</c:v>
                </c:pt>
                <c:pt idx="267">
                  <c:v>1.7999999999999999E-8</c:v>
                </c:pt>
                <c:pt idx="268">
                  <c:v>1.7999999999999999E-8</c:v>
                </c:pt>
                <c:pt idx="269">
                  <c:v>1.7999999999999999E-8</c:v>
                </c:pt>
                <c:pt idx="270">
                  <c:v>1.7999999999999999E-8</c:v>
                </c:pt>
                <c:pt idx="271">
                  <c:v>1.7999999999999999E-8</c:v>
                </c:pt>
                <c:pt idx="272">
                  <c:v>1.7999999999999999E-8</c:v>
                </c:pt>
                <c:pt idx="273">
                  <c:v>1.7999999999999999E-8</c:v>
                </c:pt>
                <c:pt idx="274">
                  <c:v>1.7999999999999999E-8</c:v>
                </c:pt>
                <c:pt idx="275">
                  <c:v>1.7999999999999999E-8</c:v>
                </c:pt>
                <c:pt idx="276">
                  <c:v>1.7999999999999999E-8</c:v>
                </c:pt>
                <c:pt idx="277">
                  <c:v>1.7999999999999999E-8</c:v>
                </c:pt>
                <c:pt idx="278">
                  <c:v>1.7999999999999999E-8</c:v>
                </c:pt>
                <c:pt idx="279">
                  <c:v>1.7999999999999999E-8</c:v>
                </c:pt>
                <c:pt idx="280">
                  <c:v>1.7E-8</c:v>
                </c:pt>
                <c:pt idx="281">
                  <c:v>1.7E-8</c:v>
                </c:pt>
                <c:pt idx="282">
                  <c:v>1.7E-8</c:v>
                </c:pt>
                <c:pt idx="283">
                  <c:v>1.7E-8</c:v>
                </c:pt>
                <c:pt idx="284">
                  <c:v>1.7E-8</c:v>
                </c:pt>
                <c:pt idx="285">
                  <c:v>1.7E-8</c:v>
                </c:pt>
                <c:pt idx="286">
                  <c:v>1.7E-8</c:v>
                </c:pt>
                <c:pt idx="287">
                  <c:v>1.7E-8</c:v>
                </c:pt>
                <c:pt idx="288">
                  <c:v>1.7E-8</c:v>
                </c:pt>
                <c:pt idx="289">
                  <c:v>1.7E-8</c:v>
                </c:pt>
                <c:pt idx="290">
                  <c:v>1.7E-8</c:v>
                </c:pt>
                <c:pt idx="291">
                  <c:v>1.7E-8</c:v>
                </c:pt>
                <c:pt idx="292">
                  <c:v>1.7E-8</c:v>
                </c:pt>
                <c:pt idx="293">
                  <c:v>1.7E-8</c:v>
                </c:pt>
                <c:pt idx="294">
                  <c:v>1.6000000000000001E-8</c:v>
                </c:pt>
                <c:pt idx="295">
                  <c:v>1.6000000000000001E-8</c:v>
                </c:pt>
                <c:pt idx="296">
                  <c:v>1.6000000000000001E-8</c:v>
                </c:pt>
                <c:pt idx="297">
                  <c:v>1.6000000000000001E-8</c:v>
                </c:pt>
                <c:pt idx="298">
                  <c:v>1.6000000000000001E-8</c:v>
                </c:pt>
                <c:pt idx="299">
                  <c:v>1.6000000000000001E-8</c:v>
                </c:pt>
                <c:pt idx="300">
                  <c:v>1.6000000000000001E-8</c:v>
                </c:pt>
                <c:pt idx="301">
                  <c:v>1.6000000000000001E-8</c:v>
                </c:pt>
                <c:pt idx="302">
                  <c:v>1.6000000000000001E-8</c:v>
                </c:pt>
                <c:pt idx="303">
                  <c:v>1.6000000000000001E-8</c:v>
                </c:pt>
                <c:pt idx="304">
                  <c:v>1.6000000000000001E-8</c:v>
                </c:pt>
                <c:pt idx="305">
                  <c:v>1.6000000000000001E-8</c:v>
                </c:pt>
                <c:pt idx="306">
                  <c:v>1.6000000000000001E-8</c:v>
                </c:pt>
                <c:pt idx="307">
                  <c:v>1.6000000000000001E-8</c:v>
                </c:pt>
                <c:pt idx="308">
                  <c:v>1.6000000000000001E-8</c:v>
                </c:pt>
                <c:pt idx="309">
                  <c:v>1.6000000000000001E-8</c:v>
                </c:pt>
                <c:pt idx="310">
                  <c:v>1.6000000000000001E-8</c:v>
                </c:pt>
                <c:pt idx="311">
                  <c:v>1.6000000000000001E-8</c:v>
                </c:pt>
                <c:pt idx="312">
                  <c:v>1.6000000000000001E-8</c:v>
                </c:pt>
                <c:pt idx="313">
                  <c:v>1.4999999999999999E-8</c:v>
                </c:pt>
                <c:pt idx="314">
                  <c:v>1.4999999999999999E-8</c:v>
                </c:pt>
                <c:pt idx="315">
                  <c:v>1.4999999999999999E-8</c:v>
                </c:pt>
                <c:pt idx="316">
                  <c:v>1.4999999999999999E-8</c:v>
                </c:pt>
                <c:pt idx="317">
                  <c:v>1.4999999999999999E-8</c:v>
                </c:pt>
                <c:pt idx="318">
                  <c:v>1.4999999999999999E-8</c:v>
                </c:pt>
                <c:pt idx="319">
                  <c:v>1.4999999999999999E-8</c:v>
                </c:pt>
                <c:pt idx="320">
                  <c:v>1.4999999999999999E-8</c:v>
                </c:pt>
                <c:pt idx="321">
                  <c:v>1.4999999999999999E-8</c:v>
                </c:pt>
                <c:pt idx="322">
                  <c:v>1.4999999999999999E-8</c:v>
                </c:pt>
                <c:pt idx="323">
                  <c:v>1.4999999999999999E-8</c:v>
                </c:pt>
                <c:pt idx="324">
                  <c:v>1.4999999999999999E-8</c:v>
                </c:pt>
                <c:pt idx="325">
                  <c:v>1.4999999999999999E-8</c:v>
                </c:pt>
                <c:pt idx="326">
                  <c:v>1.4999999999999999E-8</c:v>
                </c:pt>
                <c:pt idx="327">
                  <c:v>1.4999999999999999E-8</c:v>
                </c:pt>
                <c:pt idx="328">
                  <c:v>1.4999999999999999E-8</c:v>
                </c:pt>
                <c:pt idx="329">
                  <c:v>1.4999999999999999E-8</c:v>
                </c:pt>
                <c:pt idx="330">
                  <c:v>1.4E-8</c:v>
                </c:pt>
                <c:pt idx="331">
                  <c:v>1.4E-8</c:v>
                </c:pt>
                <c:pt idx="332">
                  <c:v>1.4E-8</c:v>
                </c:pt>
                <c:pt idx="333">
                  <c:v>1.4E-8</c:v>
                </c:pt>
                <c:pt idx="334">
                  <c:v>1.4E-8</c:v>
                </c:pt>
                <c:pt idx="335">
                  <c:v>1.4E-8</c:v>
                </c:pt>
                <c:pt idx="336">
                  <c:v>1.4E-8</c:v>
                </c:pt>
                <c:pt idx="337">
                  <c:v>1.4E-8</c:v>
                </c:pt>
                <c:pt idx="338">
                  <c:v>1.4E-8</c:v>
                </c:pt>
                <c:pt idx="339">
                  <c:v>1.4E-8</c:v>
                </c:pt>
                <c:pt idx="340">
                  <c:v>1.4E-8</c:v>
                </c:pt>
                <c:pt idx="341">
                  <c:v>1.4E-8</c:v>
                </c:pt>
                <c:pt idx="342">
                  <c:v>1.4E-8</c:v>
                </c:pt>
                <c:pt idx="343">
                  <c:v>1.4E-8</c:v>
                </c:pt>
                <c:pt idx="344">
                  <c:v>1.4E-8</c:v>
                </c:pt>
                <c:pt idx="345">
                  <c:v>1.4E-8</c:v>
                </c:pt>
                <c:pt idx="346">
                  <c:v>1.4E-8</c:v>
                </c:pt>
                <c:pt idx="347">
                  <c:v>1.4E-8</c:v>
                </c:pt>
                <c:pt idx="348">
                  <c:v>1.4E-8</c:v>
                </c:pt>
                <c:pt idx="349">
                  <c:v>1.4E-8</c:v>
                </c:pt>
                <c:pt idx="350">
                  <c:v>1.4E-8</c:v>
                </c:pt>
                <c:pt idx="351">
                  <c:v>1.4E-8</c:v>
                </c:pt>
                <c:pt idx="352">
                  <c:v>1.3000000000000001E-8</c:v>
                </c:pt>
                <c:pt idx="353">
                  <c:v>1.3000000000000001E-8</c:v>
                </c:pt>
                <c:pt idx="354">
                  <c:v>1.3000000000000001E-8</c:v>
                </c:pt>
                <c:pt idx="355">
                  <c:v>1.3000000000000001E-8</c:v>
                </c:pt>
                <c:pt idx="356">
                  <c:v>1.3000000000000001E-8</c:v>
                </c:pt>
                <c:pt idx="357">
                  <c:v>1.3000000000000001E-8</c:v>
                </c:pt>
                <c:pt idx="358">
                  <c:v>1.3000000000000001E-8</c:v>
                </c:pt>
                <c:pt idx="359">
                  <c:v>1.3000000000000001E-8</c:v>
                </c:pt>
                <c:pt idx="360">
                  <c:v>1.3000000000000001E-8</c:v>
                </c:pt>
                <c:pt idx="361">
                  <c:v>1.3000000000000001E-8</c:v>
                </c:pt>
                <c:pt idx="362">
                  <c:v>1.3000000000000001E-8</c:v>
                </c:pt>
                <c:pt idx="363">
                  <c:v>1.3000000000000001E-8</c:v>
                </c:pt>
                <c:pt idx="364">
                  <c:v>1.3000000000000001E-8</c:v>
                </c:pt>
                <c:pt idx="365">
                  <c:v>1.3000000000000001E-8</c:v>
                </c:pt>
                <c:pt idx="366">
                  <c:v>1.3000000000000001E-8</c:v>
                </c:pt>
                <c:pt idx="367">
                  <c:v>1.3000000000000001E-8</c:v>
                </c:pt>
                <c:pt idx="368">
                  <c:v>1.3000000000000001E-8</c:v>
                </c:pt>
                <c:pt idx="369">
                  <c:v>1.3000000000000001E-8</c:v>
                </c:pt>
                <c:pt idx="370">
                  <c:v>1.3000000000000001E-8</c:v>
                </c:pt>
                <c:pt idx="371">
                  <c:v>1.3000000000000001E-8</c:v>
                </c:pt>
                <c:pt idx="372">
                  <c:v>1.3000000000000001E-8</c:v>
                </c:pt>
                <c:pt idx="373">
                  <c:v>1.3000000000000001E-8</c:v>
                </c:pt>
                <c:pt idx="374">
                  <c:v>1.3000000000000001E-8</c:v>
                </c:pt>
                <c:pt idx="375">
                  <c:v>1.3000000000000001E-8</c:v>
                </c:pt>
                <c:pt idx="376">
                  <c:v>1.2E-8</c:v>
                </c:pt>
                <c:pt idx="377">
                  <c:v>1.2E-8</c:v>
                </c:pt>
                <c:pt idx="378">
                  <c:v>1.2E-8</c:v>
                </c:pt>
                <c:pt idx="379">
                  <c:v>1.2E-8</c:v>
                </c:pt>
                <c:pt idx="380">
                  <c:v>1.2E-8</c:v>
                </c:pt>
                <c:pt idx="381">
                  <c:v>1.2E-8</c:v>
                </c:pt>
                <c:pt idx="382">
                  <c:v>1.2E-8</c:v>
                </c:pt>
                <c:pt idx="383">
                  <c:v>1.2E-8</c:v>
                </c:pt>
                <c:pt idx="384">
                  <c:v>1.2E-8</c:v>
                </c:pt>
                <c:pt idx="385">
                  <c:v>1.2E-8</c:v>
                </c:pt>
                <c:pt idx="386">
                  <c:v>1.2E-8</c:v>
                </c:pt>
                <c:pt idx="387">
                  <c:v>1.2E-8</c:v>
                </c:pt>
                <c:pt idx="388">
                  <c:v>1.2E-8</c:v>
                </c:pt>
                <c:pt idx="389">
                  <c:v>1.2E-8</c:v>
                </c:pt>
                <c:pt idx="390">
                  <c:v>1.2E-8</c:v>
                </c:pt>
                <c:pt idx="391">
                  <c:v>1.2E-8</c:v>
                </c:pt>
                <c:pt idx="392">
                  <c:v>1.2E-8</c:v>
                </c:pt>
                <c:pt idx="393">
                  <c:v>1.2E-8</c:v>
                </c:pt>
                <c:pt idx="394">
                  <c:v>1.2E-8</c:v>
                </c:pt>
                <c:pt idx="395">
                  <c:v>1.2E-8</c:v>
                </c:pt>
                <c:pt idx="396">
                  <c:v>1.2E-8</c:v>
                </c:pt>
                <c:pt idx="397">
                  <c:v>1.2E-8</c:v>
                </c:pt>
                <c:pt idx="398">
                  <c:v>1.2E-8</c:v>
                </c:pt>
                <c:pt idx="399">
                  <c:v>1.2E-8</c:v>
                </c:pt>
                <c:pt idx="400">
                  <c:v>1.2E-8</c:v>
                </c:pt>
                <c:pt idx="401">
                  <c:v>1.0999999999999999E-8</c:v>
                </c:pt>
                <c:pt idx="402">
                  <c:v>1.0999999999999999E-8</c:v>
                </c:pt>
                <c:pt idx="403">
                  <c:v>1.0999999999999999E-8</c:v>
                </c:pt>
                <c:pt idx="404">
                  <c:v>1.0999999999999999E-8</c:v>
                </c:pt>
                <c:pt idx="405">
                  <c:v>1.0999999999999999E-8</c:v>
                </c:pt>
                <c:pt idx="406">
                  <c:v>1.0999999999999999E-8</c:v>
                </c:pt>
                <c:pt idx="407">
                  <c:v>1.0999999999999999E-8</c:v>
                </c:pt>
                <c:pt idx="408">
                  <c:v>1.0999999999999999E-8</c:v>
                </c:pt>
                <c:pt idx="409">
                  <c:v>1.0999999999999999E-8</c:v>
                </c:pt>
                <c:pt idx="410">
                  <c:v>1.0999999999999999E-8</c:v>
                </c:pt>
                <c:pt idx="411">
                  <c:v>1.0999999999999999E-8</c:v>
                </c:pt>
                <c:pt idx="412">
                  <c:v>1.0999999999999999E-8</c:v>
                </c:pt>
                <c:pt idx="413">
                  <c:v>1.0999999999999999E-8</c:v>
                </c:pt>
                <c:pt idx="414">
                  <c:v>1.0999999999999999E-8</c:v>
                </c:pt>
                <c:pt idx="415">
                  <c:v>1.0999999999999999E-8</c:v>
                </c:pt>
                <c:pt idx="416">
                  <c:v>1.0999999999999999E-8</c:v>
                </c:pt>
                <c:pt idx="417">
                  <c:v>1.0999999999999999E-8</c:v>
                </c:pt>
                <c:pt idx="418">
                  <c:v>1.0999999999999999E-8</c:v>
                </c:pt>
                <c:pt idx="419">
                  <c:v>1.0999999999999999E-8</c:v>
                </c:pt>
                <c:pt idx="420">
                  <c:v>1.0999999999999999E-8</c:v>
                </c:pt>
                <c:pt idx="421">
                  <c:v>1.0999999999999999E-8</c:v>
                </c:pt>
                <c:pt idx="422">
                  <c:v>1.0999999999999999E-8</c:v>
                </c:pt>
                <c:pt idx="423">
                  <c:v>1.0999999999999999E-8</c:v>
                </c:pt>
                <c:pt idx="424">
                  <c:v>1.0999999999999999E-8</c:v>
                </c:pt>
                <c:pt idx="425">
                  <c:v>1.0999999999999999E-8</c:v>
                </c:pt>
                <c:pt idx="426">
                  <c:v>1.0999999999999999E-8</c:v>
                </c:pt>
                <c:pt idx="427">
                  <c:v>1.0999999999999999E-8</c:v>
                </c:pt>
                <c:pt idx="428">
                  <c:v>1.0999999999999999E-8</c:v>
                </c:pt>
                <c:pt idx="429">
                  <c:v>1.0999999999999999E-8</c:v>
                </c:pt>
                <c:pt idx="430">
                  <c:v>1.0999999999999999E-8</c:v>
                </c:pt>
                <c:pt idx="431">
                  <c:v>1E-8</c:v>
                </c:pt>
                <c:pt idx="432">
                  <c:v>1E-8</c:v>
                </c:pt>
                <c:pt idx="433">
                  <c:v>1E-8</c:v>
                </c:pt>
                <c:pt idx="434">
                  <c:v>1E-8</c:v>
                </c:pt>
                <c:pt idx="435">
                  <c:v>1E-8</c:v>
                </c:pt>
                <c:pt idx="436">
                  <c:v>1E-8</c:v>
                </c:pt>
                <c:pt idx="437">
                  <c:v>1E-8</c:v>
                </c:pt>
                <c:pt idx="438">
                  <c:v>1E-8</c:v>
                </c:pt>
                <c:pt idx="439">
                  <c:v>1E-8</c:v>
                </c:pt>
                <c:pt idx="440">
                  <c:v>1E-8</c:v>
                </c:pt>
                <c:pt idx="441">
                  <c:v>1E-8</c:v>
                </c:pt>
                <c:pt idx="442">
                  <c:v>1E-8</c:v>
                </c:pt>
                <c:pt idx="443">
                  <c:v>1E-8</c:v>
                </c:pt>
                <c:pt idx="444">
                  <c:v>1E-8</c:v>
                </c:pt>
                <c:pt idx="445">
                  <c:v>1E-8</c:v>
                </c:pt>
                <c:pt idx="446">
                  <c:v>1E-8</c:v>
                </c:pt>
                <c:pt idx="447">
                  <c:v>1E-8</c:v>
                </c:pt>
                <c:pt idx="448">
                  <c:v>1E-8</c:v>
                </c:pt>
                <c:pt idx="449">
                  <c:v>1E-8</c:v>
                </c:pt>
                <c:pt idx="450">
                  <c:v>1E-8</c:v>
                </c:pt>
                <c:pt idx="451">
                  <c:v>1E-8</c:v>
                </c:pt>
                <c:pt idx="452">
                  <c:v>1E-8</c:v>
                </c:pt>
                <c:pt idx="453">
                  <c:v>1E-8</c:v>
                </c:pt>
                <c:pt idx="454">
                  <c:v>1E-8</c:v>
                </c:pt>
                <c:pt idx="455">
                  <c:v>1E-8</c:v>
                </c:pt>
                <c:pt idx="456">
                  <c:v>1E-8</c:v>
                </c:pt>
                <c:pt idx="457">
                  <c:v>1E-8</c:v>
                </c:pt>
                <c:pt idx="458">
                  <c:v>1E-8</c:v>
                </c:pt>
                <c:pt idx="459">
                  <c:v>1E-8</c:v>
                </c:pt>
                <c:pt idx="460">
                  <c:v>1E-8</c:v>
                </c:pt>
                <c:pt idx="461">
                  <c:v>1E-8</c:v>
                </c:pt>
                <c:pt idx="462">
                  <c:v>1E-8</c:v>
                </c:pt>
                <c:pt idx="463">
                  <c:v>1E-8</c:v>
                </c:pt>
                <c:pt idx="464">
                  <c:v>1E-8</c:v>
                </c:pt>
                <c:pt idx="465">
                  <c:v>1E-8</c:v>
                </c:pt>
                <c:pt idx="466">
                  <c:v>1E-8</c:v>
                </c:pt>
                <c:pt idx="467">
                  <c:v>9.8999999999999993E-9</c:v>
                </c:pt>
                <c:pt idx="468">
                  <c:v>9.8999999999999993E-9</c:v>
                </c:pt>
                <c:pt idx="469">
                  <c:v>9.8999999999999993E-9</c:v>
                </c:pt>
                <c:pt idx="470">
                  <c:v>9.8999999999999993E-9</c:v>
                </c:pt>
                <c:pt idx="471">
                  <c:v>9.8999999999999993E-9</c:v>
                </c:pt>
                <c:pt idx="472">
                  <c:v>9.8999999999999993E-9</c:v>
                </c:pt>
                <c:pt idx="473">
                  <c:v>9.8999999999999993E-9</c:v>
                </c:pt>
                <c:pt idx="474">
                  <c:v>9.8999999999999993E-9</c:v>
                </c:pt>
                <c:pt idx="475">
                  <c:v>9.8999999999999993E-9</c:v>
                </c:pt>
                <c:pt idx="476">
                  <c:v>9.8000000000000001E-9</c:v>
                </c:pt>
                <c:pt idx="477">
                  <c:v>9.6999999999999992E-9</c:v>
                </c:pt>
                <c:pt idx="478">
                  <c:v>9.6999999999999992E-9</c:v>
                </c:pt>
                <c:pt idx="479">
                  <c:v>9.6999999999999992E-9</c:v>
                </c:pt>
                <c:pt idx="480">
                  <c:v>9.6999999999999992E-9</c:v>
                </c:pt>
                <c:pt idx="481">
                  <c:v>9.6999999999999992E-9</c:v>
                </c:pt>
                <c:pt idx="482">
                  <c:v>9.6999999999999992E-9</c:v>
                </c:pt>
                <c:pt idx="483">
                  <c:v>9.6999999999999992E-9</c:v>
                </c:pt>
                <c:pt idx="484">
                  <c:v>9.5999999999999999E-9</c:v>
                </c:pt>
                <c:pt idx="485">
                  <c:v>9.6999999999999992E-9</c:v>
                </c:pt>
                <c:pt idx="486">
                  <c:v>9.5999999999999999E-9</c:v>
                </c:pt>
                <c:pt idx="487">
                  <c:v>9.5000000000000007E-9</c:v>
                </c:pt>
                <c:pt idx="488">
                  <c:v>9.5000000000000007E-9</c:v>
                </c:pt>
                <c:pt idx="489">
                  <c:v>9.5000000000000007E-9</c:v>
                </c:pt>
                <c:pt idx="490">
                  <c:v>9.5000000000000007E-9</c:v>
                </c:pt>
                <c:pt idx="491">
                  <c:v>9.5000000000000007E-9</c:v>
                </c:pt>
                <c:pt idx="492">
                  <c:v>9.5000000000000007E-9</c:v>
                </c:pt>
                <c:pt idx="493">
                  <c:v>9.3999999999999998E-9</c:v>
                </c:pt>
                <c:pt idx="494">
                  <c:v>9.3999999999999998E-9</c:v>
                </c:pt>
                <c:pt idx="495">
                  <c:v>9.3999999999999998E-9</c:v>
                </c:pt>
                <c:pt idx="496">
                  <c:v>9.3000000000000006E-9</c:v>
                </c:pt>
                <c:pt idx="497">
                  <c:v>9.3000000000000006E-9</c:v>
                </c:pt>
                <c:pt idx="498">
                  <c:v>9.3000000000000006E-9</c:v>
                </c:pt>
                <c:pt idx="499">
                  <c:v>9.3000000000000006E-9</c:v>
                </c:pt>
                <c:pt idx="500">
                  <c:v>9.3000000000000006E-9</c:v>
                </c:pt>
                <c:pt idx="501">
                  <c:v>9.1999999999999997E-9</c:v>
                </c:pt>
                <c:pt idx="502">
                  <c:v>9.1999999999999997E-9</c:v>
                </c:pt>
                <c:pt idx="503">
                  <c:v>9.1999999999999997E-9</c:v>
                </c:pt>
                <c:pt idx="504">
                  <c:v>9.1999999999999997E-9</c:v>
                </c:pt>
                <c:pt idx="505">
                  <c:v>9.1000000000000004E-9</c:v>
                </c:pt>
                <c:pt idx="506">
                  <c:v>9.1000000000000004E-9</c:v>
                </c:pt>
                <c:pt idx="507">
                  <c:v>9.1000000000000004E-9</c:v>
                </c:pt>
                <c:pt idx="508">
                  <c:v>9.1000000000000004E-9</c:v>
                </c:pt>
                <c:pt idx="509">
                  <c:v>9.1000000000000004E-9</c:v>
                </c:pt>
                <c:pt idx="510">
                  <c:v>8.9999999999999995E-9</c:v>
                </c:pt>
                <c:pt idx="511">
                  <c:v>8.9999999999999995E-9</c:v>
                </c:pt>
                <c:pt idx="512">
                  <c:v>8.9999999999999995E-9</c:v>
                </c:pt>
                <c:pt idx="513">
                  <c:v>8.9999999999999995E-9</c:v>
                </c:pt>
                <c:pt idx="514">
                  <c:v>8.9999999999999995E-9</c:v>
                </c:pt>
                <c:pt idx="515">
                  <c:v>8.9000000000000003E-9</c:v>
                </c:pt>
                <c:pt idx="516">
                  <c:v>8.9000000000000003E-9</c:v>
                </c:pt>
                <c:pt idx="517">
                  <c:v>8.9000000000000003E-9</c:v>
                </c:pt>
                <c:pt idx="518">
                  <c:v>8.9000000000000003E-9</c:v>
                </c:pt>
                <c:pt idx="519">
                  <c:v>8.9000000000000003E-9</c:v>
                </c:pt>
                <c:pt idx="520">
                  <c:v>8.7999999999999994E-9</c:v>
                </c:pt>
                <c:pt idx="521">
                  <c:v>8.7999999999999994E-9</c:v>
                </c:pt>
                <c:pt idx="522">
                  <c:v>8.7999999999999994E-9</c:v>
                </c:pt>
                <c:pt idx="523">
                  <c:v>8.7999999999999994E-9</c:v>
                </c:pt>
                <c:pt idx="524">
                  <c:v>8.7999999999999994E-9</c:v>
                </c:pt>
                <c:pt idx="525">
                  <c:v>8.7999999999999994E-9</c:v>
                </c:pt>
                <c:pt idx="526">
                  <c:v>8.7000000000000001E-9</c:v>
                </c:pt>
                <c:pt idx="527">
                  <c:v>8.7000000000000001E-9</c:v>
                </c:pt>
                <c:pt idx="528">
                  <c:v>8.7000000000000001E-9</c:v>
                </c:pt>
                <c:pt idx="529">
                  <c:v>8.7000000000000001E-9</c:v>
                </c:pt>
                <c:pt idx="530">
                  <c:v>8.7000000000000001E-9</c:v>
                </c:pt>
                <c:pt idx="531">
                  <c:v>8.7000000000000001E-9</c:v>
                </c:pt>
                <c:pt idx="532">
                  <c:v>8.5999999999999993E-9</c:v>
                </c:pt>
                <c:pt idx="533">
                  <c:v>8.7000000000000001E-9</c:v>
                </c:pt>
                <c:pt idx="534">
                  <c:v>8.5999999999999993E-9</c:v>
                </c:pt>
                <c:pt idx="535">
                  <c:v>8.5999999999999993E-9</c:v>
                </c:pt>
                <c:pt idx="536">
                  <c:v>8.5999999999999993E-9</c:v>
                </c:pt>
                <c:pt idx="537">
                  <c:v>8.5E-9</c:v>
                </c:pt>
                <c:pt idx="538">
                  <c:v>8.5E-9</c:v>
                </c:pt>
                <c:pt idx="539">
                  <c:v>8.5E-9</c:v>
                </c:pt>
                <c:pt idx="540">
                  <c:v>8.5E-9</c:v>
                </c:pt>
                <c:pt idx="541">
                  <c:v>8.5E-9</c:v>
                </c:pt>
                <c:pt idx="542">
                  <c:v>8.5E-9</c:v>
                </c:pt>
                <c:pt idx="543">
                  <c:v>8.4000000000000008E-9</c:v>
                </c:pt>
                <c:pt idx="544">
                  <c:v>8.4000000000000008E-9</c:v>
                </c:pt>
                <c:pt idx="545">
                  <c:v>8.4000000000000008E-9</c:v>
                </c:pt>
                <c:pt idx="546">
                  <c:v>8.2999999999999999E-9</c:v>
                </c:pt>
                <c:pt idx="547">
                  <c:v>8.4000000000000008E-9</c:v>
                </c:pt>
                <c:pt idx="548">
                  <c:v>8.2999999999999999E-9</c:v>
                </c:pt>
                <c:pt idx="549">
                  <c:v>8.2999999999999999E-9</c:v>
                </c:pt>
                <c:pt idx="550">
                  <c:v>8.2999999999999999E-9</c:v>
                </c:pt>
                <c:pt idx="551">
                  <c:v>8.2999999999999999E-9</c:v>
                </c:pt>
                <c:pt idx="552">
                  <c:v>8.2999999999999999E-9</c:v>
                </c:pt>
                <c:pt idx="553">
                  <c:v>8.2000000000000006E-9</c:v>
                </c:pt>
                <c:pt idx="554">
                  <c:v>8.2000000000000006E-9</c:v>
                </c:pt>
                <c:pt idx="555">
                  <c:v>8.2000000000000006E-9</c:v>
                </c:pt>
                <c:pt idx="556">
                  <c:v>8.2000000000000006E-9</c:v>
                </c:pt>
                <c:pt idx="557">
                  <c:v>8.2000000000000006E-9</c:v>
                </c:pt>
                <c:pt idx="558">
                  <c:v>8.2000000000000006E-9</c:v>
                </c:pt>
                <c:pt idx="559">
                  <c:v>8.0999999999999997E-9</c:v>
                </c:pt>
                <c:pt idx="560">
                  <c:v>8.0999999999999997E-9</c:v>
                </c:pt>
                <c:pt idx="561">
                  <c:v>8.0999999999999997E-9</c:v>
                </c:pt>
                <c:pt idx="562">
                  <c:v>8.0999999999999997E-9</c:v>
                </c:pt>
                <c:pt idx="563">
                  <c:v>8.0999999999999997E-9</c:v>
                </c:pt>
                <c:pt idx="564">
                  <c:v>8.0999999999999997E-9</c:v>
                </c:pt>
                <c:pt idx="565">
                  <c:v>8.0999999999999997E-9</c:v>
                </c:pt>
                <c:pt idx="566">
                  <c:v>8.0999999999999997E-9</c:v>
                </c:pt>
                <c:pt idx="567">
                  <c:v>8.0999999999999997E-9</c:v>
                </c:pt>
                <c:pt idx="568">
                  <c:v>8.0000000000000005E-9</c:v>
                </c:pt>
                <c:pt idx="569">
                  <c:v>8.0000000000000005E-9</c:v>
                </c:pt>
                <c:pt idx="570">
                  <c:v>8.0000000000000005E-9</c:v>
                </c:pt>
                <c:pt idx="571">
                  <c:v>8.0000000000000005E-9</c:v>
                </c:pt>
                <c:pt idx="572">
                  <c:v>8.0000000000000005E-9</c:v>
                </c:pt>
                <c:pt idx="573">
                  <c:v>7.8999999999999996E-9</c:v>
                </c:pt>
                <c:pt idx="574">
                  <c:v>7.8999999999999996E-9</c:v>
                </c:pt>
                <c:pt idx="575">
                  <c:v>8.0000000000000005E-9</c:v>
                </c:pt>
                <c:pt idx="576">
                  <c:v>7.8999999999999996E-9</c:v>
                </c:pt>
                <c:pt idx="577">
                  <c:v>7.8999999999999996E-9</c:v>
                </c:pt>
                <c:pt idx="578">
                  <c:v>7.8999999999999996E-9</c:v>
                </c:pt>
                <c:pt idx="579">
                  <c:v>7.8999999999999996E-9</c:v>
                </c:pt>
                <c:pt idx="580">
                  <c:v>7.8999999999999996E-9</c:v>
                </c:pt>
                <c:pt idx="581">
                  <c:v>7.8999999999999996E-9</c:v>
                </c:pt>
                <c:pt idx="582">
                  <c:v>7.8999999999999996E-9</c:v>
                </c:pt>
                <c:pt idx="583">
                  <c:v>7.8999999999999996E-9</c:v>
                </c:pt>
                <c:pt idx="584">
                  <c:v>7.8000000000000004E-9</c:v>
                </c:pt>
                <c:pt idx="585">
                  <c:v>7.8000000000000004E-9</c:v>
                </c:pt>
                <c:pt idx="586">
                  <c:v>7.8000000000000004E-9</c:v>
                </c:pt>
                <c:pt idx="587">
                  <c:v>7.8000000000000004E-9</c:v>
                </c:pt>
                <c:pt idx="588">
                  <c:v>7.8000000000000004E-9</c:v>
                </c:pt>
                <c:pt idx="589">
                  <c:v>7.8000000000000004E-9</c:v>
                </c:pt>
                <c:pt idx="590">
                  <c:v>7.8000000000000004E-9</c:v>
                </c:pt>
                <c:pt idx="591">
                  <c:v>7.6999999999999995E-9</c:v>
                </c:pt>
                <c:pt idx="592">
                  <c:v>7.6999999999999995E-9</c:v>
                </c:pt>
                <c:pt idx="593">
                  <c:v>7.6999999999999995E-9</c:v>
                </c:pt>
                <c:pt idx="594">
                  <c:v>7.6999999999999995E-9</c:v>
                </c:pt>
                <c:pt idx="595">
                  <c:v>7.6000000000000002E-9</c:v>
                </c:pt>
                <c:pt idx="596">
                  <c:v>7.6000000000000002E-9</c:v>
                </c:pt>
                <c:pt idx="597">
                  <c:v>7.6000000000000002E-9</c:v>
                </c:pt>
                <c:pt idx="598">
                  <c:v>7.6000000000000002E-9</c:v>
                </c:pt>
                <c:pt idx="599">
                  <c:v>7.6000000000000002E-9</c:v>
                </c:pt>
                <c:pt idx="600">
                  <c:v>7.4999999999999993E-9</c:v>
                </c:pt>
                <c:pt idx="601">
                  <c:v>7.6000000000000002E-9</c:v>
                </c:pt>
                <c:pt idx="602">
                  <c:v>7.6000000000000002E-9</c:v>
                </c:pt>
                <c:pt idx="603">
                  <c:v>7.6000000000000002E-9</c:v>
                </c:pt>
                <c:pt idx="604">
                  <c:v>7.4999999999999993E-9</c:v>
                </c:pt>
                <c:pt idx="605">
                  <c:v>7.4999999999999993E-9</c:v>
                </c:pt>
                <c:pt idx="606">
                  <c:v>7.4999999999999993E-9</c:v>
                </c:pt>
                <c:pt idx="607">
                  <c:v>7.4999999999999993E-9</c:v>
                </c:pt>
                <c:pt idx="608">
                  <c:v>7.4999999999999993E-9</c:v>
                </c:pt>
                <c:pt idx="609">
                  <c:v>7.4999999999999993E-9</c:v>
                </c:pt>
                <c:pt idx="610">
                  <c:v>7.4999999999999993E-9</c:v>
                </c:pt>
                <c:pt idx="611">
                  <c:v>7.4000000000000001E-9</c:v>
                </c:pt>
                <c:pt idx="612">
                  <c:v>7.4000000000000001E-9</c:v>
                </c:pt>
                <c:pt idx="613">
                  <c:v>7.4000000000000001E-9</c:v>
                </c:pt>
                <c:pt idx="614">
                  <c:v>7.4000000000000001E-9</c:v>
                </c:pt>
                <c:pt idx="615">
                  <c:v>7.4000000000000001E-9</c:v>
                </c:pt>
                <c:pt idx="616">
                  <c:v>7.4000000000000001E-9</c:v>
                </c:pt>
                <c:pt idx="617">
                  <c:v>7.4000000000000001E-9</c:v>
                </c:pt>
                <c:pt idx="618">
                  <c:v>7.4000000000000001E-9</c:v>
                </c:pt>
                <c:pt idx="619">
                  <c:v>7.4000000000000001E-9</c:v>
                </c:pt>
                <c:pt idx="620">
                  <c:v>7.4000000000000001E-9</c:v>
                </c:pt>
                <c:pt idx="621">
                  <c:v>7.3E-9</c:v>
                </c:pt>
                <c:pt idx="622">
                  <c:v>7.3E-9</c:v>
                </c:pt>
                <c:pt idx="623">
                  <c:v>7.3E-9</c:v>
                </c:pt>
                <c:pt idx="624">
                  <c:v>7.3E-9</c:v>
                </c:pt>
                <c:pt idx="625">
                  <c:v>7.3E-9</c:v>
                </c:pt>
                <c:pt idx="626">
                  <c:v>7.2E-9</c:v>
                </c:pt>
                <c:pt idx="627">
                  <c:v>7.3E-9</c:v>
                </c:pt>
                <c:pt idx="628">
                  <c:v>7.2E-9</c:v>
                </c:pt>
                <c:pt idx="629">
                  <c:v>7.2E-9</c:v>
                </c:pt>
                <c:pt idx="630">
                  <c:v>7.2E-9</c:v>
                </c:pt>
                <c:pt idx="631">
                  <c:v>7.2E-9</c:v>
                </c:pt>
                <c:pt idx="632">
                  <c:v>7.2E-9</c:v>
                </c:pt>
                <c:pt idx="633">
                  <c:v>7.2E-9</c:v>
                </c:pt>
                <c:pt idx="634">
                  <c:v>7.2E-9</c:v>
                </c:pt>
                <c:pt idx="635">
                  <c:v>7.0999999999999999E-9</c:v>
                </c:pt>
                <c:pt idx="636">
                  <c:v>7.2E-9</c:v>
                </c:pt>
                <c:pt idx="637">
                  <c:v>7.0999999999999999E-9</c:v>
                </c:pt>
                <c:pt idx="638">
                  <c:v>7.0999999999999999E-9</c:v>
                </c:pt>
                <c:pt idx="639">
                  <c:v>7.0999999999999999E-9</c:v>
                </c:pt>
                <c:pt idx="640">
                  <c:v>7.0999999999999999E-9</c:v>
                </c:pt>
                <c:pt idx="641">
                  <c:v>7.0999999999999999E-9</c:v>
                </c:pt>
                <c:pt idx="642">
                  <c:v>7.0999999999999999E-9</c:v>
                </c:pt>
                <c:pt idx="643">
                  <c:v>7.0999999999999999E-9</c:v>
                </c:pt>
                <c:pt idx="644">
                  <c:v>6.9999999999999998E-9</c:v>
                </c:pt>
                <c:pt idx="645">
                  <c:v>6.9999999999999998E-9</c:v>
                </c:pt>
                <c:pt idx="646">
                  <c:v>6.9999999999999998E-9</c:v>
                </c:pt>
                <c:pt idx="647">
                  <c:v>6.9999999999999998E-9</c:v>
                </c:pt>
                <c:pt idx="648">
                  <c:v>6.8999999999999997E-9</c:v>
                </c:pt>
                <c:pt idx="649">
                  <c:v>6.9999999999999998E-9</c:v>
                </c:pt>
                <c:pt idx="650">
                  <c:v>6.8999999999999997E-9</c:v>
                </c:pt>
                <c:pt idx="651">
                  <c:v>6.8999999999999997E-9</c:v>
                </c:pt>
                <c:pt idx="652">
                  <c:v>6.8999999999999997E-9</c:v>
                </c:pt>
                <c:pt idx="653">
                  <c:v>6.8999999999999997E-9</c:v>
                </c:pt>
                <c:pt idx="654">
                  <c:v>6.8999999999999997E-9</c:v>
                </c:pt>
                <c:pt idx="655">
                  <c:v>6.8999999999999997E-9</c:v>
                </c:pt>
                <c:pt idx="656">
                  <c:v>6.8999999999999997E-9</c:v>
                </c:pt>
                <c:pt idx="657">
                  <c:v>6.8999999999999997E-9</c:v>
                </c:pt>
                <c:pt idx="658">
                  <c:v>6.7999999999999997E-9</c:v>
                </c:pt>
                <c:pt idx="659">
                  <c:v>6.8999999999999997E-9</c:v>
                </c:pt>
                <c:pt idx="660">
                  <c:v>6.7999999999999997E-9</c:v>
                </c:pt>
                <c:pt idx="661">
                  <c:v>6.7999999999999997E-9</c:v>
                </c:pt>
                <c:pt idx="662">
                  <c:v>6.7999999999999997E-9</c:v>
                </c:pt>
                <c:pt idx="663">
                  <c:v>6.7999999999999997E-9</c:v>
                </c:pt>
                <c:pt idx="664">
                  <c:v>6.7999999999999997E-9</c:v>
                </c:pt>
                <c:pt idx="665">
                  <c:v>6.7999999999999997E-9</c:v>
                </c:pt>
                <c:pt idx="666">
                  <c:v>6.6999999999999996E-9</c:v>
                </c:pt>
                <c:pt idx="667">
                  <c:v>6.7999999999999997E-9</c:v>
                </c:pt>
                <c:pt idx="668">
                  <c:v>6.6999999999999996E-9</c:v>
                </c:pt>
                <c:pt idx="669">
                  <c:v>6.6999999999999996E-9</c:v>
                </c:pt>
                <c:pt idx="670">
                  <c:v>6.6999999999999996E-9</c:v>
                </c:pt>
                <c:pt idx="671">
                  <c:v>6.6999999999999996E-9</c:v>
                </c:pt>
                <c:pt idx="672">
                  <c:v>6.6999999999999996E-9</c:v>
                </c:pt>
                <c:pt idx="673">
                  <c:v>6.6999999999999996E-9</c:v>
                </c:pt>
                <c:pt idx="674">
                  <c:v>6.6999999999999996E-9</c:v>
                </c:pt>
                <c:pt idx="675">
                  <c:v>6.6000000000000004E-9</c:v>
                </c:pt>
                <c:pt idx="676">
                  <c:v>6.6000000000000004E-9</c:v>
                </c:pt>
                <c:pt idx="677">
                  <c:v>6.6000000000000004E-9</c:v>
                </c:pt>
                <c:pt idx="678">
                  <c:v>6.6000000000000004E-9</c:v>
                </c:pt>
                <c:pt idx="679">
                  <c:v>6.6000000000000004E-9</c:v>
                </c:pt>
                <c:pt idx="680">
                  <c:v>6.6000000000000004E-9</c:v>
                </c:pt>
                <c:pt idx="681">
                  <c:v>6.6000000000000004E-9</c:v>
                </c:pt>
                <c:pt idx="682">
                  <c:v>6.6000000000000004E-9</c:v>
                </c:pt>
                <c:pt idx="683">
                  <c:v>6.6000000000000004E-9</c:v>
                </c:pt>
                <c:pt idx="684">
                  <c:v>6.5000000000000003E-9</c:v>
                </c:pt>
                <c:pt idx="685">
                  <c:v>6.5000000000000003E-9</c:v>
                </c:pt>
                <c:pt idx="686">
                  <c:v>6.5000000000000003E-9</c:v>
                </c:pt>
                <c:pt idx="687">
                  <c:v>6.5000000000000003E-9</c:v>
                </c:pt>
                <c:pt idx="688">
                  <c:v>6.5000000000000003E-9</c:v>
                </c:pt>
                <c:pt idx="689">
                  <c:v>6.5000000000000003E-9</c:v>
                </c:pt>
                <c:pt idx="690">
                  <c:v>6.5000000000000003E-9</c:v>
                </c:pt>
                <c:pt idx="691">
                  <c:v>6.5000000000000003E-9</c:v>
                </c:pt>
                <c:pt idx="692">
                  <c:v>6.4000000000000002E-9</c:v>
                </c:pt>
                <c:pt idx="693">
                  <c:v>6.4000000000000002E-9</c:v>
                </c:pt>
                <c:pt idx="694">
                  <c:v>6.5000000000000003E-9</c:v>
                </c:pt>
                <c:pt idx="695">
                  <c:v>6.4000000000000002E-9</c:v>
                </c:pt>
                <c:pt idx="696">
                  <c:v>6.4000000000000002E-9</c:v>
                </c:pt>
                <c:pt idx="697">
                  <c:v>6.4000000000000002E-9</c:v>
                </c:pt>
                <c:pt idx="698">
                  <c:v>6.4000000000000002E-9</c:v>
                </c:pt>
                <c:pt idx="699">
                  <c:v>6.4000000000000002E-9</c:v>
                </c:pt>
                <c:pt idx="700">
                  <c:v>6.4000000000000002E-9</c:v>
                </c:pt>
                <c:pt idx="701">
                  <c:v>6.3000000000000002E-9</c:v>
                </c:pt>
                <c:pt idx="702">
                  <c:v>6.3000000000000002E-9</c:v>
                </c:pt>
                <c:pt idx="703">
                  <c:v>6.3000000000000002E-9</c:v>
                </c:pt>
                <c:pt idx="704">
                  <c:v>6.3000000000000002E-9</c:v>
                </c:pt>
                <c:pt idx="705">
                  <c:v>6.3000000000000002E-9</c:v>
                </c:pt>
                <c:pt idx="706">
                  <c:v>6.3000000000000002E-9</c:v>
                </c:pt>
                <c:pt idx="707">
                  <c:v>6.3000000000000002E-9</c:v>
                </c:pt>
                <c:pt idx="708">
                  <c:v>6.3000000000000002E-9</c:v>
                </c:pt>
                <c:pt idx="709">
                  <c:v>6.2000000000000001E-9</c:v>
                </c:pt>
                <c:pt idx="710">
                  <c:v>6.2000000000000001E-9</c:v>
                </c:pt>
                <c:pt idx="711">
                  <c:v>6.2000000000000001E-9</c:v>
                </c:pt>
                <c:pt idx="712">
                  <c:v>6.2000000000000001E-9</c:v>
                </c:pt>
                <c:pt idx="713">
                  <c:v>6.2000000000000001E-9</c:v>
                </c:pt>
                <c:pt idx="714">
                  <c:v>6.2000000000000001E-9</c:v>
                </c:pt>
                <c:pt idx="715">
                  <c:v>6.2000000000000001E-9</c:v>
                </c:pt>
                <c:pt idx="716">
                  <c:v>6.2000000000000001E-9</c:v>
                </c:pt>
                <c:pt idx="717">
                  <c:v>6.2000000000000001E-9</c:v>
                </c:pt>
                <c:pt idx="718">
                  <c:v>6.2000000000000001E-9</c:v>
                </c:pt>
                <c:pt idx="719">
                  <c:v>6.2000000000000001E-9</c:v>
                </c:pt>
                <c:pt idx="720">
                  <c:v>6.2000000000000001E-9</c:v>
                </c:pt>
                <c:pt idx="721">
                  <c:v>6.2000000000000001E-9</c:v>
                </c:pt>
                <c:pt idx="722">
                  <c:v>6.2000000000000001E-9</c:v>
                </c:pt>
                <c:pt idx="723">
                  <c:v>6.1E-9</c:v>
                </c:pt>
                <c:pt idx="724">
                  <c:v>6.1E-9</c:v>
                </c:pt>
                <c:pt idx="725">
                  <c:v>6.1E-9</c:v>
                </c:pt>
                <c:pt idx="726">
                  <c:v>6.1E-9</c:v>
                </c:pt>
                <c:pt idx="727">
                  <c:v>6.1E-9</c:v>
                </c:pt>
                <c:pt idx="728">
                  <c:v>6.1E-9</c:v>
                </c:pt>
                <c:pt idx="729">
                  <c:v>6E-9</c:v>
                </c:pt>
                <c:pt idx="730">
                  <c:v>6.1E-9</c:v>
                </c:pt>
                <c:pt idx="731">
                  <c:v>6E-9</c:v>
                </c:pt>
                <c:pt idx="732">
                  <c:v>6.1E-9</c:v>
                </c:pt>
                <c:pt idx="733">
                  <c:v>6E-9</c:v>
                </c:pt>
                <c:pt idx="734">
                  <c:v>6E-9</c:v>
                </c:pt>
                <c:pt idx="735">
                  <c:v>6E-9</c:v>
                </c:pt>
                <c:pt idx="736">
                  <c:v>6E-9</c:v>
                </c:pt>
                <c:pt idx="737">
                  <c:v>6E-9</c:v>
                </c:pt>
                <c:pt idx="738">
                  <c:v>6E-9</c:v>
                </c:pt>
                <c:pt idx="739">
                  <c:v>6E-9</c:v>
                </c:pt>
                <c:pt idx="740">
                  <c:v>6E-9</c:v>
                </c:pt>
                <c:pt idx="741">
                  <c:v>5.8999999999999999E-9</c:v>
                </c:pt>
                <c:pt idx="742">
                  <c:v>5.8999999999999999E-9</c:v>
                </c:pt>
                <c:pt idx="743">
                  <c:v>5.8999999999999999E-9</c:v>
                </c:pt>
                <c:pt idx="744">
                  <c:v>5.8999999999999999E-9</c:v>
                </c:pt>
                <c:pt idx="745">
                  <c:v>5.8999999999999999E-9</c:v>
                </c:pt>
                <c:pt idx="746">
                  <c:v>5.8999999999999999E-9</c:v>
                </c:pt>
                <c:pt idx="747">
                  <c:v>5.8999999999999999E-9</c:v>
                </c:pt>
                <c:pt idx="748">
                  <c:v>5.8999999999999999E-9</c:v>
                </c:pt>
                <c:pt idx="749">
                  <c:v>5.8999999999999999E-9</c:v>
                </c:pt>
                <c:pt idx="750">
                  <c:v>5.8999999999999999E-9</c:v>
                </c:pt>
                <c:pt idx="751">
                  <c:v>5.8999999999999999E-9</c:v>
                </c:pt>
                <c:pt idx="752">
                  <c:v>5.7999999999999998E-9</c:v>
                </c:pt>
                <c:pt idx="753">
                  <c:v>5.8999999999999999E-9</c:v>
                </c:pt>
                <c:pt idx="754">
                  <c:v>5.7999999999999998E-9</c:v>
                </c:pt>
                <c:pt idx="755">
                  <c:v>5.7999999999999998E-9</c:v>
                </c:pt>
                <c:pt idx="756">
                  <c:v>5.7999999999999998E-9</c:v>
                </c:pt>
                <c:pt idx="757">
                  <c:v>5.7999999999999998E-9</c:v>
                </c:pt>
                <c:pt idx="758">
                  <c:v>5.7999999999999998E-9</c:v>
                </c:pt>
                <c:pt idx="759">
                  <c:v>5.7999999999999998E-9</c:v>
                </c:pt>
                <c:pt idx="760">
                  <c:v>5.7999999999999998E-9</c:v>
                </c:pt>
                <c:pt idx="761">
                  <c:v>5.7999999999999998E-9</c:v>
                </c:pt>
                <c:pt idx="762">
                  <c:v>5.7999999999999998E-9</c:v>
                </c:pt>
                <c:pt idx="763">
                  <c:v>5.7999999999999998E-9</c:v>
                </c:pt>
                <c:pt idx="764">
                  <c:v>5.7999999999999998E-9</c:v>
                </c:pt>
                <c:pt idx="765">
                  <c:v>5.6999999999999998E-9</c:v>
                </c:pt>
                <c:pt idx="766">
                  <c:v>5.7999999999999998E-9</c:v>
                </c:pt>
                <c:pt idx="767">
                  <c:v>5.6999999999999998E-9</c:v>
                </c:pt>
                <c:pt idx="768">
                  <c:v>5.6999999999999998E-9</c:v>
                </c:pt>
                <c:pt idx="769">
                  <c:v>5.6999999999999998E-9</c:v>
                </c:pt>
                <c:pt idx="770">
                  <c:v>5.6999999999999998E-9</c:v>
                </c:pt>
                <c:pt idx="771">
                  <c:v>5.6999999999999998E-9</c:v>
                </c:pt>
                <c:pt idx="772">
                  <c:v>5.6999999999999998E-9</c:v>
                </c:pt>
                <c:pt idx="773">
                  <c:v>5.6999999999999998E-9</c:v>
                </c:pt>
                <c:pt idx="774">
                  <c:v>5.5999999999999997E-9</c:v>
                </c:pt>
                <c:pt idx="775">
                  <c:v>5.5999999999999997E-9</c:v>
                </c:pt>
                <c:pt idx="776">
                  <c:v>5.5999999999999997E-9</c:v>
                </c:pt>
                <c:pt idx="777">
                  <c:v>5.5999999999999997E-9</c:v>
                </c:pt>
                <c:pt idx="778">
                  <c:v>5.5999999999999997E-9</c:v>
                </c:pt>
                <c:pt idx="779">
                  <c:v>5.5999999999999997E-9</c:v>
                </c:pt>
                <c:pt idx="780">
                  <c:v>5.5999999999999997E-9</c:v>
                </c:pt>
                <c:pt idx="781">
                  <c:v>5.5999999999999997E-9</c:v>
                </c:pt>
                <c:pt idx="782">
                  <c:v>5.5999999999999997E-9</c:v>
                </c:pt>
                <c:pt idx="783">
                  <c:v>5.5999999999999997E-9</c:v>
                </c:pt>
                <c:pt idx="784">
                  <c:v>5.5999999999999997E-9</c:v>
                </c:pt>
                <c:pt idx="785">
                  <c:v>5.5999999999999997E-9</c:v>
                </c:pt>
                <c:pt idx="786">
                  <c:v>5.5999999999999997E-9</c:v>
                </c:pt>
                <c:pt idx="787">
                  <c:v>5.5999999999999997E-9</c:v>
                </c:pt>
                <c:pt idx="788">
                  <c:v>5.5999999999999997E-9</c:v>
                </c:pt>
                <c:pt idx="789">
                  <c:v>5.5999999999999997E-9</c:v>
                </c:pt>
                <c:pt idx="790">
                  <c:v>5.4999999999999996E-9</c:v>
                </c:pt>
                <c:pt idx="791">
                  <c:v>5.4999999999999996E-9</c:v>
                </c:pt>
                <c:pt idx="792">
                  <c:v>5.4999999999999996E-9</c:v>
                </c:pt>
                <c:pt idx="793">
                  <c:v>5.4999999999999996E-9</c:v>
                </c:pt>
                <c:pt idx="794">
                  <c:v>5.4999999999999996E-9</c:v>
                </c:pt>
                <c:pt idx="795">
                  <c:v>5.4999999999999996E-9</c:v>
                </c:pt>
                <c:pt idx="796">
                  <c:v>5.4999999999999996E-9</c:v>
                </c:pt>
                <c:pt idx="797">
                  <c:v>5.4999999999999996E-9</c:v>
                </c:pt>
                <c:pt idx="798">
                  <c:v>5.4999999999999996E-9</c:v>
                </c:pt>
                <c:pt idx="799">
                  <c:v>5.4999999999999996E-9</c:v>
                </c:pt>
                <c:pt idx="800">
                  <c:v>5.4999999999999996E-9</c:v>
                </c:pt>
                <c:pt idx="801">
                  <c:v>5.4999999999999996E-9</c:v>
                </c:pt>
                <c:pt idx="802">
                  <c:v>5.4000000000000004E-9</c:v>
                </c:pt>
                <c:pt idx="803">
                  <c:v>5.4999999999999996E-9</c:v>
                </c:pt>
                <c:pt idx="804">
                  <c:v>5.4999999999999996E-9</c:v>
                </c:pt>
                <c:pt idx="805">
                  <c:v>5.4000000000000004E-9</c:v>
                </c:pt>
                <c:pt idx="806">
                  <c:v>5.4999999999999996E-9</c:v>
                </c:pt>
                <c:pt idx="807">
                  <c:v>5.4000000000000004E-9</c:v>
                </c:pt>
                <c:pt idx="808">
                  <c:v>5.4000000000000004E-9</c:v>
                </c:pt>
                <c:pt idx="809">
                  <c:v>5.4000000000000004E-9</c:v>
                </c:pt>
                <c:pt idx="810">
                  <c:v>5.4000000000000004E-9</c:v>
                </c:pt>
                <c:pt idx="811">
                  <c:v>5.4000000000000004E-9</c:v>
                </c:pt>
                <c:pt idx="812">
                  <c:v>5.4000000000000004E-9</c:v>
                </c:pt>
                <c:pt idx="813">
                  <c:v>5.4000000000000004E-9</c:v>
                </c:pt>
                <c:pt idx="814">
                  <c:v>5.4000000000000004E-9</c:v>
                </c:pt>
                <c:pt idx="815">
                  <c:v>5.4000000000000004E-9</c:v>
                </c:pt>
                <c:pt idx="816">
                  <c:v>5.4000000000000004E-9</c:v>
                </c:pt>
                <c:pt idx="817">
                  <c:v>5.3000000000000003E-9</c:v>
                </c:pt>
                <c:pt idx="818">
                  <c:v>5.3000000000000003E-9</c:v>
                </c:pt>
                <c:pt idx="819">
                  <c:v>5.3000000000000003E-9</c:v>
                </c:pt>
                <c:pt idx="820">
                  <c:v>5.3000000000000003E-9</c:v>
                </c:pt>
                <c:pt idx="821">
                  <c:v>5.3000000000000003E-9</c:v>
                </c:pt>
                <c:pt idx="822">
                  <c:v>5.3000000000000003E-9</c:v>
                </c:pt>
                <c:pt idx="823">
                  <c:v>5.3000000000000003E-9</c:v>
                </c:pt>
                <c:pt idx="824">
                  <c:v>5.3000000000000003E-9</c:v>
                </c:pt>
                <c:pt idx="825">
                  <c:v>5.3000000000000003E-9</c:v>
                </c:pt>
                <c:pt idx="826">
                  <c:v>5.3000000000000003E-9</c:v>
                </c:pt>
                <c:pt idx="827">
                  <c:v>5.3000000000000003E-9</c:v>
                </c:pt>
                <c:pt idx="828">
                  <c:v>5.3000000000000003E-9</c:v>
                </c:pt>
                <c:pt idx="829">
                  <c:v>5.3000000000000003E-9</c:v>
                </c:pt>
                <c:pt idx="830">
                  <c:v>5.2000000000000002E-9</c:v>
                </c:pt>
                <c:pt idx="831">
                  <c:v>5.2000000000000002E-9</c:v>
                </c:pt>
                <c:pt idx="832">
                  <c:v>5.3000000000000003E-9</c:v>
                </c:pt>
                <c:pt idx="833">
                  <c:v>5.3000000000000003E-9</c:v>
                </c:pt>
                <c:pt idx="834">
                  <c:v>5.2000000000000002E-9</c:v>
                </c:pt>
                <c:pt idx="835">
                  <c:v>5.2000000000000002E-9</c:v>
                </c:pt>
                <c:pt idx="836">
                  <c:v>5.2000000000000002E-9</c:v>
                </c:pt>
                <c:pt idx="837">
                  <c:v>5.2000000000000002E-9</c:v>
                </c:pt>
                <c:pt idx="838">
                  <c:v>5.2000000000000002E-9</c:v>
                </c:pt>
                <c:pt idx="839">
                  <c:v>5.2000000000000002E-9</c:v>
                </c:pt>
                <c:pt idx="840">
                  <c:v>5.2000000000000002E-9</c:v>
                </c:pt>
                <c:pt idx="841">
                  <c:v>5.2000000000000002E-9</c:v>
                </c:pt>
                <c:pt idx="842">
                  <c:v>5.2000000000000002E-9</c:v>
                </c:pt>
                <c:pt idx="843">
                  <c:v>5.2000000000000002E-9</c:v>
                </c:pt>
                <c:pt idx="844">
                  <c:v>5.2000000000000002E-9</c:v>
                </c:pt>
                <c:pt idx="845">
                  <c:v>5.1000000000000002E-9</c:v>
                </c:pt>
                <c:pt idx="846">
                  <c:v>5.1000000000000002E-9</c:v>
                </c:pt>
                <c:pt idx="847">
                  <c:v>5.1000000000000002E-9</c:v>
                </c:pt>
                <c:pt idx="848">
                  <c:v>5.1000000000000002E-9</c:v>
                </c:pt>
                <c:pt idx="849">
                  <c:v>5.1000000000000002E-9</c:v>
                </c:pt>
                <c:pt idx="850">
                  <c:v>5.1000000000000002E-9</c:v>
                </c:pt>
                <c:pt idx="851">
                  <c:v>5.1000000000000002E-9</c:v>
                </c:pt>
                <c:pt idx="852">
                  <c:v>5.1000000000000002E-9</c:v>
                </c:pt>
                <c:pt idx="853">
                  <c:v>5.1000000000000002E-9</c:v>
                </c:pt>
                <c:pt idx="854">
                  <c:v>5.1000000000000002E-9</c:v>
                </c:pt>
                <c:pt idx="855">
                  <c:v>5.1000000000000002E-9</c:v>
                </c:pt>
                <c:pt idx="856">
                  <c:v>5.1000000000000002E-9</c:v>
                </c:pt>
                <c:pt idx="857">
                  <c:v>5.1000000000000002E-9</c:v>
                </c:pt>
                <c:pt idx="858">
                  <c:v>5.1000000000000002E-9</c:v>
                </c:pt>
                <c:pt idx="859">
                  <c:v>5.1000000000000002E-9</c:v>
                </c:pt>
                <c:pt idx="860">
                  <c:v>5.0000000000000001E-9</c:v>
                </c:pt>
                <c:pt idx="861">
                  <c:v>5.0000000000000001E-9</c:v>
                </c:pt>
                <c:pt idx="862">
                  <c:v>5.1000000000000002E-9</c:v>
                </c:pt>
                <c:pt idx="863">
                  <c:v>5.0000000000000001E-9</c:v>
                </c:pt>
                <c:pt idx="864">
                  <c:v>5.0000000000000001E-9</c:v>
                </c:pt>
                <c:pt idx="865">
                  <c:v>5.0000000000000001E-9</c:v>
                </c:pt>
                <c:pt idx="866">
                  <c:v>5.0000000000000001E-9</c:v>
                </c:pt>
                <c:pt idx="867">
                  <c:v>5.0000000000000001E-9</c:v>
                </c:pt>
                <c:pt idx="868">
                  <c:v>5.0000000000000001E-9</c:v>
                </c:pt>
                <c:pt idx="869">
                  <c:v>5.0000000000000001E-9</c:v>
                </c:pt>
                <c:pt idx="870">
                  <c:v>5.0000000000000001E-9</c:v>
                </c:pt>
                <c:pt idx="871">
                  <c:v>5.0000000000000001E-9</c:v>
                </c:pt>
                <c:pt idx="872">
                  <c:v>5.0000000000000001E-9</c:v>
                </c:pt>
                <c:pt idx="873">
                  <c:v>5.0000000000000001E-9</c:v>
                </c:pt>
                <c:pt idx="874">
                  <c:v>5.0000000000000001E-9</c:v>
                </c:pt>
                <c:pt idx="875">
                  <c:v>5.0000000000000001E-9</c:v>
                </c:pt>
                <c:pt idx="876">
                  <c:v>4.9E-9</c:v>
                </c:pt>
                <c:pt idx="877">
                  <c:v>4.9E-9</c:v>
                </c:pt>
                <c:pt idx="878">
                  <c:v>4.9E-9</c:v>
                </c:pt>
                <c:pt idx="879">
                  <c:v>4.9E-9</c:v>
                </c:pt>
                <c:pt idx="880">
                  <c:v>4.9E-9</c:v>
                </c:pt>
                <c:pt idx="881">
                  <c:v>4.9E-9</c:v>
                </c:pt>
                <c:pt idx="882">
                  <c:v>4.9E-9</c:v>
                </c:pt>
                <c:pt idx="883">
                  <c:v>4.9E-9</c:v>
                </c:pt>
                <c:pt idx="884">
                  <c:v>4.9E-9</c:v>
                </c:pt>
                <c:pt idx="885">
                  <c:v>4.9E-9</c:v>
                </c:pt>
                <c:pt idx="886">
                  <c:v>4.9E-9</c:v>
                </c:pt>
                <c:pt idx="887">
                  <c:v>4.9E-9</c:v>
                </c:pt>
                <c:pt idx="888">
                  <c:v>4.9E-9</c:v>
                </c:pt>
                <c:pt idx="889">
                  <c:v>4.9E-9</c:v>
                </c:pt>
                <c:pt idx="890">
                  <c:v>4.9E-9</c:v>
                </c:pt>
                <c:pt idx="891">
                  <c:v>4.8E-9</c:v>
                </c:pt>
                <c:pt idx="892">
                  <c:v>4.8E-9</c:v>
                </c:pt>
                <c:pt idx="893">
                  <c:v>4.8E-9</c:v>
                </c:pt>
                <c:pt idx="894">
                  <c:v>4.8E-9</c:v>
                </c:pt>
                <c:pt idx="895">
                  <c:v>4.8E-9</c:v>
                </c:pt>
                <c:pt idx="896">
                  <c:v>4.8E-9</c:v>
                </c:pt>
                <c:pt idx="897">
                  <c:v>4.8E-9</c:v>
                </c:pt>
                <c:pt idx="898">
                  <c:v>4.8E-9</c:v>
                </c:pt>
                <c:pt idx="899">
                  <c:v>4.8E-9</c:v>
                </c:pt>
                <c:pt idx="900">
                  <c:v>4.8E-9</c:v>
                </c:pt>
                <c:pt idx="901">
                  <c:v>4.8E-9</c:v>
                </c:pt>
                <c:pt idx="902">
                  <c:v>4.8E-9</c:v>
                </c:pt>
                <c:pt idx="903">
                  <c:v>4.8E-9</c:v>
                </c:pt>
                <c:pt idx="904">
                  <c:v>4.8E-9</c:v>
                </c:pt>
                <c:pt idx="905">
                  <c:v>4.8E-9</c:v>
                </c:pt>
                <c:pt idx="906">
                  <c:v>4.8E-9</c:v>
                </c:pt>
                <c:pt idx="907">
                  <c:v>4.8E-9</c:v>
                </c:pt>
                <c:pt idx="908">
                  <c:v>4.6999999999999999E-9</c:v>
                </c:pt>
                <c:pt idx="909">
                  <c:v>4.8E-9</c:v>
                </c:pt>
                <c:pt idx="910">
                  <c:v>4.6999999999999999E-9</c:v>
                </c:pt>
                <c:pt idx="911">
                  <c:v>4.6999999999999999E-9</c:v>
                </c:pt>
                <c:pt idx="912">
                  <c:v>4.6999999999999999E-9</c:v>
                </c:pt>
                <c:pt idx="913">
                  <c:v>4.6999999999999999E-9</c:v>
                </c:pt>
                <c:pt idx="914">
                  <c:v>4.6999999999999999E-9</c:v>
                </c:pt>
                <c:pt idx="915">
                  <c:v>4.6999999999999999E-9</c:v>
                </c:pt>
                <c:pt idx="916">
                  <c:v>4.6999999999999999E-9</c:v>
                </c:pt>
                <c:pt idx="917">
                  <c:v>4.6999999999999999E-9</c:v>
                </c:pt>
                <c:pt idx="918">
                  <c:v>4.6999999999999999E-9</c:v>
                </c:pt>
                <c:pt idx="919">
                  <c:v>4.6999999999999999E-9</c:v>
                </c:pt>
                <c:pt idx="920">
                  <c:v>4.6999999999999999E-9</c:v>
                </c:pt>
                <c:pt idx="921">
                  <c:v>4.6999999999999999E-9</c:v>
                </c:pt>
                <c:pt idx="922">
                  <c:v>4.6999999999999999E-9</c:v>
                </c:pt>
                <c:pt idx="923">
                  <c:v>4.6999999999999999E-9</c:v>
                </c:pt>
                <c:pt idx="924">
                  <c:v>4.6999999999999999E-9</c:v>
                </c:pt>
                <c:pt idx="925">
                  <c:v>4.6999999999999999E-9</c:v>
                </c:pt>
                <c:pt idx="926">
                  <c:v>4.6999999999999999E-9</c:v>
                </c:pt>
                <c:pt idx="927">
                  <c:v>4.5999999999999998E-9</c:v>
                </c:pt>
                <c:pt idx="928">
                  <c:v>4.5999999999999998E-9</c:v>
                </c:pt>
                <c:pt idx="929">
                  <c:v>4.5999999999999998E-9</c:v>
                </c:pt>
                <c:pt idx="930">
                  <c:v>4.5999999999999998E-9</c:v>
                </c:pt>
                <c:pt idx="931">
                  <c:v>4.5999999999999998E-9</c:v>
                </c:pt>
                <c:pt idx="932">
                  <c:v>4.5999999999999998E-9</c:v>
                </c:pt>
                <c:pt idx="933">
                  <c:v>4.5999999999999998E-9</c:v>
                </c:pt>
                <c:pt idx="934">
                  <c:v>4.5999999999999998E-9</c:v>
                </c:pt>
                <c:pt idx="935">
                  <c:v>4.5999999999999998E-9</c:v>
                </c:pt>
                <c:pt idx="936">
                  <c:v>4.5999999999999998E-9</c:v>
                </c:pt>
                <c:pt idx="937">
                  <c:v>4.5999999999999998E-9</c:v>
                </c:pt>
                <c:pt idx="938">
                  <c:v>4.5999999999999998E-9</c:v>
                </c:pt>
                <c:pt idx="939">
                  <c:v>4.5999999999999998E-9</c:v>
                </c:pt>
                <c:pt idx="940">
                  <c:v>4.5999999999999998E-9</c:v>
                </c:pt>
                <c:pt idx="941">
                  <c:v>4.5999999999999998E-9</c:v>
                </c:pt>
                <c:pt idx="942">
                  <c:v>4.5999999999999998E-9</c:v>
                </c:pt>
                <c:pt idx="943">
                  <c:v>4.5999999999999998E-9</c:v>
                </c:pt>
                <c:pt idx="944">
                  <c:v>4.5999999999999998E-9</c:v>
                </c:pt>
                <c:pt idx="945">
                  <c:v>4.5999999999999998E-9</c:v>
                </c:pt>
                <c:pt idx="946">
                  <c:v>4.5999999999999998E-9</c:v>
                </c:pt>
                <c:pt idx="947">
                  <c:v>4.4999999999999998E-9</c:v>
                </c:pt>
                <c:pt idx="948">
                  <c:v>4.4999999999999998E-9</c:v>
                </c:pt>
                <c:pt idx="949">
                  <c:v>4.4999999999999998E-9</c:v>
                </c:pt>
                <c:pt idx="950">
                  <c:v>4.4999999999999998E-9</c:v>
                </c:pt>
                <c:pt idx="951">
                  <c:v>4.4999999999999998E-9</c:v>
                </c:pt>
                <c:pt idx="952">
                  <c:v>4.4999999999999998E-9</c:v>
                </c:pt>
                <c:pt idx="953">
                  <c:v>4.4999999999999998E-9</c:v>
                </c:pt>
                <c:pt idx="954">
                  <c:v>4.4999999999999998E-9</c:v>
                </c:pt>
                <c:pt idx="955">
                  <c:v>4.4999999999999998E-9</c:v>
                </c:pt>
                <c:pt idx="956">
                  <c:v>4.4999999999999998E-9</c:v>
                </c:pt>
                <c:pt idx="957">
                  <c:v>4.4999999999999998E-9</c:v>
                </c:pt>
                <c:pt idx="958">
                  <c:v>4.4999999999999998E-9</c:v>
                </c:pt>
                <c:pt idx="959">
                  <c:v>4.4999999999999998E-9</c:v>
                </c:pt>
                <c:pt idx="960">
                  <c:v>4.4999999999999998E-9</c:v>
                </c:pt>
                <c:pt idx="961">
                  <c:v>4.4999999999999998E-9</c:v>
                </c:pt>
                <c:pt idx="962">
                  <c:v>4.4999999999999998E-9</c:v>
                </c:pt>
                <c:pt idx="963">
                  <c:v>4.4999999999999998E-9</c:v>
                </c:pt>
                <c:pt idx="964">
                  <c:v>4.4999999999999998E-9</c:v>
                </c:pt>
                <c:pt idx="965">
                  <c:v>4.3999999999999997E-9</c:v>
                </c:pt>
                <c:pt idx="966">
                  <c:v>4.3999999999999997E-9</c:v>
                </c:pt>
                <c:pt idx="967">
                  <c:v>4.3999999999999997E-9</c:v>
                </c:pt>
                <c:pt idx="968">
                  <c:v>4.3999999999999997E-9</c:v>
                </c:pt>
                <c:pt idx="969">
                  <c:v>4.3999999999999997E-9</c:v>
                </c:pt>
                <c:pt idx="970">
                  <c:v>4.3999999999999997E-9</c:v>
                </c:pt>
                <c:pt idx="971">
                  <c:v>4.3999999999999997E-9</c:v>
                </c:pt>
                <c:pt idx="972">
                  <c:v>4.3999999999999997E-9</c:v>
                </c:pt>
                <c:pt idx="973">
                  <c:v>4.3999999999999997E-9</c:v>
                </c:pt>
                <c:pt idx="974">
                  <c:v>4.3999999999999997E-9</c:v>
                </c:pt>
                <c:pt idx="975">
                  <c:v>4.3999999999999997E-9</c:v>
                </c:pt>
                <c:pt idx="976">
                  <c:v>4.3999999999999997E-9</c:v>
                </c:pt>
                <c:pt idx="977">
                  <c:v>4.3999999999999997E-9</c:v>
                </c:pt>
                <c:pt idx="978">
                  <c:v>4.3999999999999997E-9</c:v>
                </c:pt>
                <c:pt idx="979">
                  <c:v>4.3999999999999997E-9</c:v>
                </c:pt>
                <c:pt idx="980">
                  <c:v>4.3999999999999997E-9</c:v>
                </c:pt>
                <c:pt idx="981">
                  <c:v>4.3999999999999997E-9</c:v>
                </c:pt>
                <c:pt idx="982">
                  <c:v>4.3999999999999997E-9</c:v>
                </c:pt>
                <c:pt idx="983">
                  <c:v>4.2999999999999996E-9</c:v>
                </c:pt>
                <c:pt idx="984">
                  <c:v>4.2999999999999996E-9</c:v>
                </c:pt>
                <c:pt idx="985">
                  <c:v>4.2999999999999996E-9</c:v>
                </c:pt>
                <c:pt idx="986">
                  <c:v>4.2999999999999996E-9</c:v>
                </c:pt>
                <c:pt idx="987">
                  <c:v>4.2999999999999996E-9</c:v>
                </c:pt>
                <c:pt idx="988">
                  <c:v>4.2999999999999996E-9</c:v>
                </c:pt>
                <c:pt idx="989">
                  <c:v>4.2999999999999996E-9</c:v>
                </c:pt>
                <c:pt idx="990">
                  <c:v>4.2999999999999996E-9</c:v>
                </c:pt>
                <c:pt idx="991">
                  <c:v>4.2999999999999996E-9</c:v>
                </c:pt>
                <c:pt idx="992">
                  <c:v>4.2999999999999996E-9</c:v>
                </c:pt>
                <c:pt idx="993">
                  <c:v>4.2999999999999996E-9</c:v>
                </c:pt>
                <c:pt idx="994">
                  <c:v>4.2999999999999996E-9</c:v>
                </c:pt>
                <c:pt idx="995">
                  <c:v>4.2999999999999996E-9</c:v>
                </c:pt>
                <c:pt idx="996">
                  <c:v>4.2999999999999996E-9</c:v>
                </c:pt>
                <c:pt idx="997">
                  <c:v>4.2999999999999996E-9</c:v>
                </c:pt>
                <c:pt idx="998">
                  <c:v>4.2999999999999996E-9</c:v>
                </c:pt>
                <c:pt idx="999">
                  <c:v>4.2999999999999996E-9</c:v>
                </c:pt>
                <c:pt idx="1000">
                  <c:v>4.2999999999999996E-9</c:v>
                </c:pt>
                <c:pt idx="1001">
                  <c:v>4.2999999999999996E-9</c:v>
                </c:pt>
                <c:pt idx="1002">
                  <c:v>4.2999999999999996E-9</c:v>
                </c:pt>
                <c:pt idx="1003">
                  <c:v>4.2999999999999996E-9</c:v>
                </c:pt>
                <c:pt idx="1004">
                  <c:v>4.2999999999999996E-9</c:v>
                </c:pt>
                <c:pt idx="1005">
                  <c:v>4.2999999999999996E-9</c:v>
                </c:pt>
                <c:pt idx="1006">
                  <c:v>4.2000000000000004E-9</c:v>
                </c:pt>
                <c:pt idx="1007">
                  <c:v>4.2999999999999996E-9</c:v>
                </c:pt>
                <c:pt idx="1008">
                  <c:v>4.2000000000000004E-9</c:v>
                </c:pt>
                <c:pt idx="1009">
                  <c:v>4.2000000000000004E-9</c:v>
                </c:pt>
                <c:pt idx="1010">
                  <c:v>4.2000000000000004E-9</c:v>
                </c:pt>
                <c:pt idx="1011">
                  <c:v>4.2000000000000004E-9</c:v>
                </c:pt>
                <c:pt idx="1012">
                  <c:v>4.2000000000000004E-9</c:v>
                </c:pt>
                <c:pt idx="1013">
                  <c:v>4.2000000000000004E-9</c:v>
                </c:pt>
                <c:pt idx="1014">
                  <c:v>4.2000000000000004E-9</c:v>
                </c:pt>
                <c:pt idx="1015">
                  <c:v>4.2000000000000004E-9</c:v>
                </c:pt>
                <c:pt idx="1016">
                  <c:v>4.2000000000000004E-9</c:v>
                </c:pt>
                <c:pt idx="1017">
                  <c:v>4.2000000000000004E-9</c:v>
                </c:pt>
                <c:pt idx="1018">
                  <c:v>4.2000000000000004E-9</c:v>
                </c:pt>
                <c:pt idx="1019">
                  <c:v>4.2000000000000004E-9</c:v>
                </c:pt>
                <c:pt idx="1020">
                  <c:v>4.2000000000000004E-9</c:v>
                </c:pt>
                <c:pt idx="1021">
                  <c:v>4.2000000000000004E-9</c:v>
                </c:pt>
                <c:pt idx="1022">
                  <c:v>4.2000000000000004E-9</c:v>
                </c:pt>
                <c:pt idx="1023">
                  <c:v>4.2000000000000004E-9</c:v>
                </c:pt>
                <c:pt idx="1024">
                  <c:v>4.2000000000000004E-9</c:v>
                </c:pt>
                <c:pt idx="1025">
                  <c:v>4.2000000000000004E-9</c:v>
                </c:pt>
                <c:pt idx="1026">
                  <c:v>4.2000000000000004E-9</c:v>
                </c:pt>
                <c:pt idx="1027">
                  <c:v>4.1000000000000003E-9</c:v>
                </c:pt>
                <c:pt idx="1028">
                  <c:v>4.1000000000000003E-9</c:v>
                </c:pt>
                <c:pt idx="1029">
                  <c:v>4.1000000000000003E-9</c:v>
                </c:pt>
                <c:pt idx="1030">
                  <c:v>4.1000000000000003E-9</c:v>
                </c:pt>
                <c:pt idx="1031">
                  <c:v>4.1000000000000003E-9</c:v>
                </c:pt>
                <c:pt idx="1032">
                  <c:v>4.1000000000000003E-9</c:v>
                </c:pt>
                <c:pt idx="1033">
                  <c:v>4.1000000000000003E-9</c:v>
                </c:pt>
                <c:pt idx="1034">
                  <c:v>4.1000000000000003E-9</c:v>
                </c:pt>
                <c:pt idx="1035">
                  <c:v>4.1000000000000003E-9</c:v>
                </c:pt>
                <c:pt idx="1036">
                  <c:v>4.1000000000000003E-9</c:v>
                </c:pt>
                <c:pt idx="1037">
                  <c:v>4.1000000000000003E-9</c:v>
                </c:pt>
                <c:pt idx="1038">
                  <c:v>4.1000000000000003E-9</c:v>
                </c:pt>
                <c:pt idx="1039">
                  <c:v>4.1000000000000003E-9</c:v>
                </c:pt>
                <c:pt idx="1040">
                  <c:v>4.1000000000000003E-9</c:v>
                </c:pt>
                <c:pt idx="1041">
                  <c:v>4.1000000000000003E-9</c:v>
                </c:pt>
                <c:pt idx="1042">
                  <c:v>4.1000000000000003E-9</c:v>
                </c:pt>
                <c:pt idx="1043">
                  <c:v>4.1000000000000003E-9</c:v>
                </c:pt>
                <c:pt idx="1044">
                  <c:v>4.1000000000000003E-9</c:v>
                </c:pt>
                <c:pt idx="1045">
                  <c:v>4.1000000000000003E-9</c:v>
                </c:pt>
                <c:pt idx="1046">
                  <c:v>4.0000000000000002E-9</c:v>
                </c:pt>
                <c:pt idx="1047">
                  <c:v>4.0000000000000002E-9</c:v>
                </c:pt>
                <c:pt idx="1048">
                  <c:v>4.0000000000000002E-9</c:v>
                </c:pt>
                <c:pt idx="1049">
                  <c:v>4.0000000000000002E-9</c:v>
                </c:pt>
                <c:pt idx="1050">
                  <c:v>4.0000000000000002E-9</c:v>
                </c:pt>
                <c:pt idx="1051">
                  <c:v>4.0000000000000002E-9</c:v>
                </c:pt>
                <c:pt idx="1052">
                  <c:v>4.0000000000000002E-9</c:v>
                </c:pt>
                <c:pt idx="1053">
                  <c:v>4.0000000000000002E-9</c:v>
                </c:pt>
                <c:pt idx="1054">
                  <c:v>4.0000000000000002E-9</c:v>
                </c:pt>
                <c:pt idx="1055">
                  <c:v>4.0000000000000002E-9</c:v>
                </c:pt>
                <c:pt idx="1056">
                  <c:v>4.0000000000000002E-9</c:v>
                </c:pt>
                <c:pt idx="1057">
                  <c:v>4.0000000000000002E-9</c:v>
                </c:pt>
                <c:pt idx="1058">
                  <c:v>4.0000000000000002E-9</c:v>
                </c:pt>
                <c:pt idx="1059">
                  <c:v>4.0000000000000002E-9</c:v>
                </c:pt>
                <c:pt idx="1060">
                  <c:v>4.0000000000000002E-9</c:v>
                </c:pt>
                <c:pt idx="1061">
                  <c:v>4.0000000000000002E-9</c:v>
                </c:pt>
                <c:pt idx="1062">
                  <c:v>4.0000000000000002E-9</c:v>
                </c:pt>
                <c:pt idx="1063">
                  <c:v>4.0000000000000002E-9</c:v>
                </c:pt>
                <c:pt idx="1064">
                  <c:v>4.0000000000000002E-9</c:v>
                </c:pt>
                <c:pt idx="1065">
                  <c:v>3.9000000000000002E-9</c:v>
                </c:pt>
                <c:pt idx="1066">
                  <c:v>3.9000000000000002E-9</c:v>
                </c:pt>
                <c:pt idx="1067">
                  <c:v>3.9000000000000002E-9</c:v>
                </c:pt>
                <c:pt idx="1068">
                  <c:v>3.9000000000000002E-9</c:v>
                </c:pt>
                <c:pt idx="1069">
                  <c:v>4.0000000000000002E-9</c:v>
                </c:pt>
                <c:pt idx="1070">
                  <c:v>3.9000000000000002E-9</c:v>
                </c:pt>
                <c:pt idx="1071">
                  <c:v>3.9000000000000002E-9</c:v>
                </c:pt>
                <c:pt idx="1072">
                  <c:v>3.9000000000000002E-9</c:v>
                </c:pt>
                <c:pt idx="1073">
                  <c:v>3.9000000000000002E-9</c:v>
                </c:pt>
                <c:pt idx="1074">
                  <c:v>3.9000000000000002E-9</c:v>
                </c:pt>
                <c:pt idx="1075">
                  <c:v>3.9000000000000002E-9</c:v>
                </c:pt>
                <c:pt idx="1076">
                  <c:v>3.9000000000000002E-9</c:v>
                </c:pt>
                <c:pt idx="1077">
                  <c:v>3.9000000000000002E-9</c:v>
                </c:pt>
                <c:pt idx="1078">
                  <c:v>3.9000000000000002E-9</c:v>
                </c:pt>
                <c:pt idx="1079">
                  <c:v>3.9000000000000002E-9</c:v>
                </c:pt>
                <c:pt idx="1080">
                  <c:v>3.9000000000000002E-9</c:v>
                </c:pt>
                <c:pt idx="1081">
                  <c:v>3.9000000000000002E-9</c:v>
                </c:pt>
                <c:pt idx="1082">
                  <c:v>3.9000000000000002E-9</c:v>
                </c:pt>
                <c:pt idx="1083">
                  <c:v>3.9000000000000002E-9</c:v>
                </c:pt>
                <c:pt idx="1084">
                  <c:v>3.9000000000000002E-9</c:v>
                </c:pt>
                <c:pt idx="1085">
                  <c:v>3.9000000000000002E-9</c:v>
                </c:pt>
                <c:pt idx="1086">
                  <c:v>3.9000000000000002E-9</c:v>
                </c:pt>
                <c:pt idx="1087">
                  <c:v>3.9000000000000002E-9</c:v>
                </c:pt>
                <c:pt idx="1088">
                  <c:v>3.9000000000000002E-9</c:v>
                </c:pt>
                <c:pt idx="1089">
                  <c:v>3.9000000000000002E-9</c:v>
                </c:pt>
                <c:pt idx="1090">
                  <c:v>3.9000000000000002E-9</c:v>
                </c:pt>
                <c:pt idx="1091">
                  <c:v>3.9000000000000002E-9</c:v>
                </c:pt>
                <c:pt idx="1092">
                  <c:v>3.9000000000000002E-9</c:v>
                </c:pt>
                <c:pt idx="1093">
                  <c:v>3.9000000000000002E-9</c:v>
                </c:pt>
                <c:pt idx="1094">
                  <c:v>3.9000000000000002E-9</c:v>
                </c:pt>
                <c:pt idx="1095">
                  <c:v>3.9000000000000002E-9</c:v>
                </c:pt>
                <c:pt idx="1096">
                  <c:v>3.8000000000000001E-9</c:v>
                </c:pt>
                <c:pt idx="1097">
                  <c:v>3.8000000000000001E-9</c:v>
                </c:pt>
                <c:pt idx="1098">
                  <c:v>3.9000000000000002E-9</c:v>
                </c:pt>
                <c:pt idx="1099">
                  <c:v>3.9000000000000002E-9</c:v>
                </c:pt>
                <c:pt idx="1100">
                  <c:v>3.9000000000000002E-9</c:v>
                </c:pt>
                <c:pt idx="1101">
                  <c:v>3.8000000000000001E-9</c:v>
                </c:pt>
                <c:pt idx="1102">
                  <c:v>3.8000000000000001E-9</c:v>
                </c:pt>
                <c:pt idx="1103">
                  <c:v>3.8000000000000001E-9</c:v>
                </c:pt>
                <c:pt idx="1104">
                  <c:v>3.8000000000000001E-9</c:v>
                </c:pt>
                <c:pt idx="1105">
                  <c:v>3.8000000000000001E-9</c:v>
                </c:pt>
                <c:pt idx="1106">
                  <c:v>3.8000000000000001E-9</c:v>
                </c:pt>
                <c:pt idx="1107">
                  <c:v>3.8000000000000001E-9</c:v>
                </c:pt>
                <c:pt idx="1108">
                  <c:v>3.8000000000000001E-9</c:v>
                </c:pt>
                <c:pt idx="1109">
                  <c:v>3.8000000000000001E-9</c:v>
                </c:pt>
                <c:pt idx="1110">
                  <c:v>3.8000000000000001E-9</c:v>
                </c:pt>
                <c:pt idx="1111">
                  <c:v>3.8000000000000001E-9</c:v>
                </c:pt>
                <c:pt idx="1112">
                  <c:v>3.8000000000000001E-9</c:v>
                </c:pt>
                <c:pt idx="1113">
                  <c:v>3.8000000000000001E-9</c:v>
                </c:pt>
                <c:pt idx="1114">
                  <c:v>3.8000000000000001E-9</c:v>
                </c:pt>
                <c:pt idx="1115">
                  <c:v>3.8000000000000001E-9</c:v>
                </c:pt>
                <c:pt idx="1116">
                  <c:v>3.8000000000000001E-9</c:v>
                </c:pt>
                <c:pt idx="1117">
                  <c:v>3.8000000000000001E-9</c:v>
                </c:pt>
                <c:pt idx="1118">
                  <c:v>3.8000000000000001E-9</c:v>
                </c:pt>
                <c:pt idx="1119">
                  <c:v>3.8000000000000001E-9</c:v>
                </c:pt>
                <c:pt idx="1120">
                  <c:v>3.8000000000000001E-9</c:v>
                </c:pt>
                <c:pt idx="1121">
                  <c:v>3.8000000000000001E-9</c:v>
                </c:pt>
                <c:pt idx="1122">
                  <c:v>3.8000000000000001E-9</c:v>
                </c:pt>
                <c:pt idx="1123">
                  <c:v>3.8000000000000001E-9</c:v>
                </c:pt>
                <c:pt idx="1124">
                  <c:v>3.8000000000000001E-9</c:v>
                </c:pt>
                <c:pt idx="1125">
                  <c:v>3.8000000000000001E-9</c:v>
                </c:pt>
                <c:pt idx="1126">
                  <c:v>3.8000000000000001E-9</c:v>
                </c:pt>
                <c:pt idx="1127">
                  <c:v>3.8000000000000001E-9</c:v>
                </c:pt>
                <c:pt idx="1128">
                  <c:v>3.8000000000000001E-9</c:v>
                </c:pt>
                <c:pt idx="1129">
                  <c:v>3.8000000000000001E-9</c:v>
                </c:pt>
                <c:pt idx="1130">
                  <c:v>3.8000000000000001E-9</c:v>
                </c:pt>
                <c:pt idx="1131">
                  <c:v>3.8000000000000001E-9</c:v>
                </c:pt>
                <c:pt idx="1132">
                  <c:v>3.8000000000000001E-9</c:v>
                </c:pt>
                <c:pt idx="1133">
                  <c:v>3.8000000000000001E-9</c:v>
                </c:pt>
                <c:pt idx="1134">
                  <c:v>3.8000000000000001E-9</c:v>
                </c:pt>
                <c:pt idx="1135">
                  <c:v>3.8000000000000001E-9</c:v>
                </c:pt>
                <c:pt idx="1136">
                  <c:v>3.8000000000000001E-9</c:v>
                </c:pt>
                <c:pt idx="1137">
                  <c:v>3.8000000000000001E-9</c:v>
                </c:pt>
                <c:pt idx="1138">
                  <c:v>3.8000000000000001E-9</c:v>
                </c:pt>
                <c:pt idx="1139">
                  <c:v>3.8000000000000001E-9</c:v>
                </c:pt>
                <c:pt idx="1140">
                  <c:v>3.8000000000000001E-9</c:v>
                </c:pt>
                <c:pt idx="1141">
                  <c:v>3.8000000000000001E-9</c:v>
                </c:pt>
                <c:pt idx="1142">
                  <c:v>3.8000000000000001E-9</c:v>
                </c:pt>
                <c:pt idx="1143">
                  <c:v>3.8000000000000001E-9</c:v>
                </c:pt>
                <c:pt idx="1144">
                  <c:v>3.8000000000000001E-9</c:v>
                </c:pt>
                <c:pt idx="1145">
                  <c:v>3.7E-9</c:v>
                </c:pt>
                <c:pt idx="1146">
                  <c:v>3.7E-9</c:v>
                </c:pt>
                <c:pt idx="1147">
                  <c:v>3.7E-9</c:v>
                </c:pt>
                <c:pt idx="1148">
                  <c:v>3.7E-9</c:v>
                </c:pt>
                <c:pt idx="1149">
                  <c:v>3.8000000000000001E-9</c:v>
                </c:pt>
                <c:pt idx="1150">
                  <c:v>3.7E-9</c:v>
                </c:pt>
                <c:pt idx="1151">
                  <c:v>3.7E-9</c:v>
                </c:pt>
                <c:pt idx="1152">
                  <c:v>3.7E-9</c:v>
                </c:pt>
                <c:pt idx="1153">
                  <c:v>3.7E-9</c:v>
                </c:pt>
                <c:pt idx="1154">
                  <c:v>3.7E-9</c:v>
                </c:pt>
                <c:pt idx="1155">
                  <c:v>3.7E-9</c:v>
                </c:pt>
                <c:pt idx="1156">
                  <c:v>3.7E-9</c:v>
                </c:pt>
                <c:pt idx="1157">
                  <c:v>3.7E-9</c:v>
                </c:pt>
                <c:pt idx="1158">
                  <c:v>3.7E-9</c:v>
                </c:pt>
                <c:pt idx="1159">
                  <c:v>3.7E-9</c:v>
                </c:pt>
                <c:pt idx="1160">
                  <c:v>3.7E-9</c:v>
                </c:pt>
                <c:pt idx="1161">
                  <c:v>3.7E-9</c:v>
                </c:pt>
                <c:pt idx="1162">
                  <c:v>3.7E-9</c:v>
                </c:pt>
                <c:pt idx="1163">
                  <c:v>3.7E-9</c:v>
                </c:pt>
                <c:pt idx="1164">
                  <c:v>3.7E-9</c:v>
                </c:pt>
                <c:pt idx="1165">
                  <c:v>3.7E-9</c:v>
                </c:pt>
                <c:pt idx="1166">
                  <c:v>3.7E-9</c:v>
                </c:pt>
                <c:pt idx="1167">
                  <c:v>3.7E-9</c:v>
                </c:pt>
                <c:pt idx="1168">
                  <c:v>3.7E-9</c:v>
                </c:pt>
                <c:pt idx="1169">
                  <c:v>3.7E-9</c:v>
                </c:pt>
                <c:pt idx="1170">
                  <c:v>3.7E-9</c:v>
                </c:pt>
                <c:pt idx="1171">
                  <c:v>3.7E-9</c:v>
                </c:pt>
                <c:pt idx="1172">
                  <c:v>3.7E-9</c:v>
                </c:pt>
                <c:pt idx="1173">
                  <c:v>3.7E-9</c:v>
                </c:pt>
                <c:pt idx="1174">
                  <c:v>3.7E-9</c:v>
                </c:pt>
                <c:pt idx="1175">
                  <c:v>3.6E-9</c:v>
                </c:pt>
                <c:pt idx="1176">
                  <c:v>3.7E-9</c:v>
                </c:pt>
                <c:pt idx="1177">
                  <c:v>3.7E-9</c:v>
                </c:pt>
                <c:pt idx="1178">
                  <c:v>3.7E-9</c:v>
                </c:pt>
                <c:pt idx="1179">
                  <c:v>3.6E-9</c:v>
                </c:pt>
                <c:pt idx="1180">
                  <c:v>3.6E-9</c:v>
                </c:pt>
                <c:pt idx="1181">
                  <c:v>3.6E-9</c:v>
                </c:pt>
                <c:pt idx="1182">
                  <c:v>3.6E-9</c:v>
                </c:pt>
                <c:pt idx="1183">
                  <c:v>3.6E-9</c:v>
                </c:pt>
                <c:pt idx="1184">
                  <c:v>3.6E-9</c:v>
                </c:pt>
                <c:pt idx="1185">
                  <c:v>3.6E-9</c:v>
                </c:pt>
                <c:pt idx="1186">
                  <c:v>3.6E-9</c:v>
                </c:pt>
                <c:pt idx="1187">
                  <c:v>3.6E-9</c:v>
                </c:pt>
                <c:pt idx="1188">
                  <c:v>3.6E-9</c:v>
                </c:pt>
                <c:pt idx="1189">
                  <c:v>3.6E-9</c:v>
                </c:pt>
                <c:pt idx="1190">
                  <c:v>3.6E-9</c:v>
                </c:pt>
                <c:pt idx="1191">
                  <c:v>3.6E-9</c:v>
                </c:pt>
                <c:pt idx="1192">
                  <c:v>3.6E-9</c:v>
                </c:pt>
                <c:pt idx="1193">
                  <c:v>3.6E-9</c:v>
                </c:pt>
                <c:pt idx="1194">
                  <c:v>3.6E-9</c:v>
                </c:pt>
                <c:pt idx="1195">
                  <c:v>3.6E-9</c:v>
                </c:pt>
                <c:pt idx="1196">
                  <c:v>3.6E-9</c:v>
                </c:pt>
                <c:pt idx="1197">
                  <c:v>3.6E-9</c:v>
                </c:pt>
                <c:pt idx="1198">
                  <c:v>3.6E-9</c:v>
                </c:pt>
                <c:pt idx="1199">
                  <c:v>3.6E-9</c:v>
                </c:pt>
                <c:pt idx="1200">
                  <c:v>3.6E-9</c:v>
                </c:pt>
                <c:pt idx="1201">
                  <c:v>3.6E-9</c:v>
                </c:pt>
                <c:pt idx="1202">
                  <c:v>3.6E-9</c:v>
                </c:pt>
                <c:pt idx="1203">
                  <c:v>3.6E-9</c:v>
                </c:pt>
                <c:pt idx="1204">
                  <c:v>3.6E-9</c:v>
                </c:pt>
                <c:pt idx="1205">
                  <c:v>3.6E-9</c:v>
                </c:pt>
                <c:pt idx="1206">
                  <c:v>3.6E-9</c:v>
                </c:pt>
                <c:pt idx="1207">
                  <c:v>3.6E-9</c:v>
                </c:pt>
                <c:pt idx="1208">
                  <c:v>3.6E-9</c:v>
                </c:pt>
                <c:pt idx="1209">
                  <c:v>3.6E-9</c:v>
                </c:pt>
                <c:pt idx="1210">
                  <c:v>3.6E-9</c:v>
                </c:pt>
                <c:pt idx="1211">
                  <c:v>3.6E-9</c:v>
                </c:pt>
                <c:pt idx="1212">
                  <c:v>3.6E-9</c:v>
                </c:pt>
                <c:pt idx="1213">
                  <c:v>3.6E-9</c:v>
                </c:pt>
                <c:pt idx="1214">
                  <c:v>3.4999999999999999E-9</c:v>
                </c:pt>
                <c:pt idx="1215">
                  <c:v>3.6E-9</c:v>
                </c:pt>
                <c:pt idx="1216">
                  <c:v>3.4999999999999999E-9</c:v>
                </c:pt>
                <c:pt idx="1217">
                  <c:v>3.4999999999999999E-9</c:v>
                </c:pt>
                <c:pt idx="1218">
                  <c:v>3.4999999999999999E-9</c:v>
                </c:pt>
                <c:pt idx="1219">
                  <c:v>3.4999999999999999E-9</c:v>
                </c:pt>
                <c:pt idx="1220">
                  <c:v>3.4999999999999999E-9</c:v>
                </c:pt>
                <c:pt idx="1221">
                  <c:v>3.4999999999999999E-9</c:v>
                </c:pt>
                <c:pt idx="1222">
                  <c:v>3.4999999999999999E-9</c:v>
                </c:pt>
                <c:pt idx="1223">
                  <c:v>3.4999999999999999E-9</c:v>
                </c:pt>
                <c:pt idx="1224">
                  <c:v>3.4999999999999999E-9</c:v>
                </c:pt>
                <c:pt idx="1225">
                  <c:v>3.4999999999999999E-9</c:v>
                </c:pt>
                <c:pt idx="1226">
                  <c:v>3.4999999999999999E-9</c:v>
                </c:pt>
                <c:pt idx="1227">
                  <c:v>3.4999999999999999E-9</c:v>
                </c:pt>
                <c:pt idx="1228">
                  <c:v>3.4999999999999999E-9</c:v>
                </c:pt>
                <c:pt idx="1229">
                  <c:v>3.4999999999999999E-9</c:v>
                </c:pt>
                <c:pt idx="1230">
                  <c:v>3.4999999999999999E-9</c:v>
                </c:pt>
                <c:pt idx="1231">
                  <c:v>3.4999999999999999E-9</c:v>
                </c:pt>
                <c:pt idx="1232">
                  <c:v>3.4999999999999999E-9</c:v>
                </c:pt>
                <c:pt idx="1233">
                  <c:v>3.4999999999999999E-9</c:v>
                </c:pt>
                <c:pt idx="1234">
                  <c:v>3.4999999999999999E-9</c:v>
                </c:pt>
                <c:pt idx="1235">
                  <c:v>3.4999999999999999E-9</c:v>
                </c:pt>
                <c:pt idx="1236">
                  <c:v>3.4999999999999999E-9</c:v>
                </c:pt>
                <c:pt idx="1237">
                  <c:v>3.4999999999999999E-9</c:v>
                </c:pt>
                <c:pt idx="1238">
                  <c:v>3.4999999999999999E-9</c:v>
                </c:pt>
                <c:pt idx="1239">
                  <c:v>3.4999999999999999E-9</c:v>
                </c:pt>
                <c:pt idx="1240">
                  <c:v>3.4999999999999999E-9</c:v>
                </c:pt>
                <c:pt idx="1241">
                  <c:v>3.4999999999999999E-9</c:v>
                </c:pt>
                <c:pt idx="1242">
                  <c:v>3.4999999999999999E-9</c:v>
                </c:pt>
                <c:pt idx="1243">
                  <c:v>3.4999999999999999E-9</c:v>
                </c:pt>
                <c:pt idx="1244">
                  <c:v>3.4999999999999999E-9</c:v>
                </c:pt>
                <c:pt idx="1245">
                  <c:v>3.4999999999999999E-9</c:v>
                </c:pt>
                <c:pt idx="1246">
                  <c:v>3.4999999999999999E-9</c:v>
                </c:pt>
                <c:pt idx="1247">
                  <c:v>3.4999999999999999E-9</c:v>
                </c:pt>
                <c:pt idx="1248">
                  <c:v>3.4999999999999999E-9</c:v>
                </c:pt>
                <c:pt idx="1249">
                  <c:v>3.4999999999999999E-9</c:v>
                </c:pt>
                <c:pt idx="1250">
                  <c:v>3.4999999999999999E-9</c:v>
                </c:pt>
                <c:pt idx="1251">
                  <c:v>3.4999999999999999E-9</c:v>
                </c:pt>
                <c:pt idx="1252">
                  <c:v>3.4999999999999999E-9</c:v>
                </c:pt>
                <c:pt idx="1253">
                  <c:v>3.4999999999999999E-9</c:v>
                </c:pt>
                <c:pt idx="1254">
                  <c:v>3.4999999999999999E-9</c:v>
                </c:pt>
                <c:pt idx="1255">
                  <c:v>3.4999999999999999E-9</c:v>
                </c:pt>
                <c:pt idx="1256">
                  <c:v>3.4999999999999999E-9</c:v>
                </c:pt>
                <c:pt idx="1257">
                  <c:v>3.3999999999999998E-9</c:v>
                </c:pt>
                <c:pt idx="1258">
                  <c:v>3.3999999999999998E-9</c:v>
                </c:pt>
                <c:pt idx="1259">
                  <c:v>3.3999999999999998E-9</c:v>
                </c:pt>
                <c:pt idx="1260">
                  <c:v>3.3999999999999998E-9</c:v>
                </c:pt>
                <c:pt idx="1261">
                  <c:v>3.3999999999999998E-9</c:v>
                </c:pt>
                <c:pt idx="1262">
                  <c:v>3.3999999999999998E-9</c:v>
                </c:pt>
                <c:pt idx="1263">
                  <c:v>3.3999999999999998E-9</c:v>
                </c:pt>
                <c:pt idx="1264">
                  <c:v>3.3999999999999998E-9</c:v>
                </c:pt>
                <c:pt idx="1265">
                  <c:v>3.3999999999999998E-9</c:v>
                </c:pt>
                <c:pt idx="1266">
                  <c:v>3.3999999999999998E-9</c:v>
                </c:pt>
                <c:pt idx="1267">
                  <c:v>3.3999999999999998E-9</c:v>
                </c:pt>
                <c:pt idx="1268">
                  <c:v>3.3999999999999998E-9</c:v>
                </c:pt>
                <c:pt idx="1269">
                  <c:v>3.3999999999999998E-9</c:v>
                </c:pt>
                <c:pt idx="1270">
                  <c:v>3.3999999999999998E-9</c:v>
                </c:pt>
                <c:pt idx="1271">
                  <c:v>3.3999999999999998E-9</c:v>
                </c:pt>
                <c:pt idx="1272">
                  <c:v>3.3999999999999998E-9</c:v>
                </c:pt>
                <c:pt idx="1273">
                  <c:v>3.3999999999999998E-9</c:v>
                </c:pt>
                <c:pt idx="1274">
                  <c:v>3.3999999999999998E-9</c:v>
                </c:pt>
                <c:pt idx="1275">
                  <c:v>3.3999999999999998E-9</c:v>
                </c:pt>
                <c:pt idx="1276">
                  <c:v>3.3999999999999998E-9</c:v>
                </c:pt>
                <c:pt idx="1277">
                  <c:v>3.3999999999999998E-9</c:v>
                </c:pt>
                <c:pt idx="1278">
                  <c:v>3.3999999999999998E-9</c:v>
                </c:pt>
                <c:pt idx="1279">
                  <c:v>3.3999999999999998E-9</c:v>
                </c:pt>
                <c:pt idx="1280">
                  <c:v>3.3999999999999998E-9</c:v>
                </c:pt>
                <c:pt idx="1281">
                  <c:v>3.3999999999999998E-9</c:v>
                </c:pt>
                <c:pt idx="1282">
                  <c:v>3.3999999999999998E-9</c:v>
                </c:pt>
                <c:pt idx="1283">
                  <c:v>3.3999999999999998E-9</c:v>
                </c:pt>
                <c:pt idx="1284">
                  <c:v>3.3999999999999998E-9</c:v>
                </c:pt>
                <c:pt idx="1285">
                  <c:v>3.3999999999999998E-9</c:v>
                </c:pt>
                <c:pt idx="1286">
                  <c:v>3.3999999999999998E-9</c:v>
                </c:pt>
                <c:pt idx="1287">
                  <c:v>3.3999999999999998E-9</c:v>
                </c:pt>
                <c:pt idx="1288">
                  <c:v>3.3999999999999998E-9</c:v>
                </c:pt>
                <c:pt idx="1289">
                  <c:v>3.3999999999999998E-9</c:v>
                </c:pt>
                <c:pt idx="1290">
                  <c:v>3.3999999999999998E-9</c:v>
                </c:pt>
                <c:pt idx="1291">
                  <c:v>3.3999999999999998E-9</c:v>
                </c:pt>
                <c:pt idx="1292">
                  <c:v>3.3999999999999998E-9</c:v>
                </c:pt>
                <c:pt idx="1293">
                  <c:v>3.3999999999999998E-9</c:v>
                </c:pt>
                <c:pt idx="1294">
                  <c:v>3.3999999999999998E-9</c:v>
                </c:pt>
                <c:pt idx="1295">
                  <c:v>3.3999999999999998E-9</c:v>
                </c:pt>
                <c:pt idx="1296">
                  <c:v>3.3999999999999998E-9</c:v>
                </c:pt>
                <c:pt idx="1297">
                  <c:v>3.3999999999999998E-9</c:v>
                </c:pt>
                <c:pt idx="1298">
                  <c:v>3.3999999999999998E-9</c:v>
                </c:pt>
                <c:pt idx="1299">
                  <c:v>3.3999999999999998E-9</c:v>
                </c:pt>
                <c:pt idx="1300">
                  <c:v>3.3999999999999998E-9</c:v>
                </c:pt>
                <c:pt idx="1301">
                  <c:v>3.3999999999999998E-9</c:v>
                </c:pt>
                <c:pt idx="1302">
                  <c:v>3.3999999999999998E-9</c:v>
                </c:pt>
                <c:pt idx="1303">
                  <c:v>3.3000000000000002E-9</c:v>
                </c:pt>
                <c:pt idx="1304">
                  <c:v>3.3000000000000002E-9</c:v>
                </c:pt>
                <c:pt idx="1305">
                  <c:v>3.3000000000000002E-9</c:v>
                </c:pt>
                <c:pt idx="1306">
                  <c:v>3.3000000000000002E-9</c:v>
                </c:pt>
                <c:pt idx="1307">
                  <c:v>3.3000000000000002E-9</c:v>
                </c:pt>
                <c:pt idx="1308">
                  <c:v>3.3000000000000002E-9</c:v>
                </c:pt>
                <c:pt idx="1309">
                  <c:v>3.3000000000000002E-9</c:v>
                </c:pt>
                <c:pt idx="1310">
                  <c:v>3.3000000000000002E-9</c:v>
                </c:pt>
                <c:pt idx="1311">
                  <c:v>3.3000000000000002E-9</c:v>
                </c:pt>
                <c:pt idx="1312">
                  <c:v>3.3000000000000002E-9</c:v>
                </c:pt>
                <c:pt idx="1313">
                  <c:v>3.3000000000000002E-9</c:v>
                </c:pt>
                <c:pt idx="1314">
                  <c:v>3.3000000000000002E-9</c:v>
                </c:pt>
                <c:pt idx="1315">
                  <c:v>3.3000000000000002E-9</c:v>
                </c:pt>
                <c:pt idx="1316">
                  <c:v>3.3000000000000002E-9</c:v>
                </c:pt>
                <c:pt idx="1317">
                  <c:v>3.3000000000000002E-9</c:v>
                </c:pt>
                <c:pt idx="1318">
                  <c:v>3.3000000000000002E-9</c:v>
                </c:pt>
                <c:pt idx="1319">
                  <c:v>3.3000000000000002E-9</c:v>
                </c:pt>
                <c:pt idx="1320">
                  <c:v>3.3000000000000002E-9</c:v>
                </c:pt>
                <c:pt idx="1321">
                  <c:v>3.3000000000000002E-9</c:v>
                </c:pt>
                <c:pt idx="1322">
                  <c:v>3.3000000000000002E-9</c:v>
                </c:pt>
                <c:pt idx="1323">
                  <c:v>3.3000000000000002E-9</c:v>
                </c:pt>
                <c:pt idx="1324">
                  <c:v>3.3000000000000002E-9</c:v>
                </c:pt>
                <c:pt idx="1325">
                  <c:v>3.3000000000000002E-9</c:v>
                </c:pt>
                <c:pt idx="1326">
                  <c:v>3.3000000000000002E-9</c:v>
                </c:pt>
                <c:pt idx="1327">
                  <c:v>3.3000000000000002E-9</c:v>
                </c:pt>
                <c:pt idx="1328">
                  <c:v>3.3000000000000002E-9</c:v>
                </c:pt>
                <c:pt idx="1329">
                  <c:v>3.3000000000000002E-9</c:v>
                </c:pt>
                <c:pt idx="1330">
                  <c:v>3.3000000000000002E-9</c:v>
                </c:pt>
                <c:pt idx="1331">
                  <c:v>3.3000000000000002E-9</c:v>
                </c:pt>
                <c:pt idx="1332">
                  <c:v>3.3000000000000002E-9</c:v>
                </c:pt>
                <c:pt idx="1333">
                  <c:v>3.3000000000000002E-9</c:v>
                </c:pt>
                <c:pt idx="1334">
                  <c:v>3.3000000000000002E-9</c:v>
                </c:pt>
                <c:pt idx="1335">
                  <c:v>3.3000000000000002E-9</c:v>
                </c:pt>
                <c:pt idx="1336">
                  <c:v>3.3000000000000002E-9</c:v>
                </c:pt>
                <c:pt idx="1337">
                  <c:v>3.2000000000000001E-9</c:v>
                </c:pt>
                <c:pt idx="1338">
                  <c:v>3.3000000000000002E-9</c:v>
                </c:pt>
                <c:pt idx="1339">
                  <c:v>3.2000000000000001E-9</c:v>
                </c:pt>
                <c:pt idx="1340">
                  <c:v>3.2000000000000001E-9</c:v>
                </c:pt>
                <c:pt idx="1341">
                  <c:v>3.2000000000000001E-9</c:v>
                </c:pt>
                <c:pt idx="1342">
                  <c:v>3.2000000000000001E-9</c:v>
                </c:pt>
                <c:pt idx="1343">
                  <c:v>3.2000000000000001E-9</c:v>
                </c:pt>
                <c:pt idx="1344">
                  <c:v>3.2000000000000001E-9</c:v>
                </c:pt>
                <c:pt idx="1345">
                  <c:v>3.2000000000000001E-9</c:v>
                </c:pt>
                <c:pt idx="1346">
                  <c:v>3.2000000000000001E-9</c:v>
                </c:pt>
                <c:pt idx="1347">
                  <c:v>3.2000000000000001E-9</c:v>
                </c:pt>
                <c:pt idx="1348">
                  <c:v>3.2000000000000001E-9</c:v>
                </c:pt>
                <c:pt idx="1349">
                  <c:v>3.2000000000000001E-9</c:v>
                </c:pt>
                <c:pt idx="1350">
                  <c:v>3.2000000000000001E-9</c:v>
                </c:pt>
                <c:pt idx="1351">
                  <c:v>3.2000000000000001E-9</c:v>
                </c:pt>
                <c:pt idx="1352">
                  <c:v>3.2000000000000001E-9</c:v>
                </c:pt>
                <c:pt idx="1353">
                  <c:v>3.2000000000000001E-9</c:v>
                </c:pt>
                <c:pt idx="1354">
                  <c:v>3.2000000000000001E-9</c:v>
                </c:pt>
                <c:pt idx="1355">
                  <c:v>3.2000000000000001E-9</c:v>
                </c:pt>
                <c:pt idx="1356">
                  <c:v>3.2000000000000001E-9</c:v>
                </c:pt>
                <c:pt idx="1357">
                  <c:v>3.2000000000000001E-9</c:v>
                </c:pt>
                <c:pt idx="1358">
                  <c:v>3.2000000000000001E-9</c:v>
                </c:pt>
                <c:pt idx="1359">
                  <c:v>3.2000000000000001E-9</c:v>
                </c:pt>
                <c:pt idx="1360">
                  <c:v>3.2000000000000001E-9</c:v>
                </c:pt>
                <c:pt idx="1361">
                  <c:v>3.2000000000000001E-9</c:v>
                </c:pt>
                <c:pt idx="1362">
                  <c:v>3.2000000000000001E-9</c:v>
                </c:pt>
                <c:pt idx="1363">
                  <c:v>3.2000000000000001E-9</c:v>
                </c:pt>
                <c:pt idx="1364">
                  <c:v>3.2000000000000001E-9</c:v>
                </c:pt>
                <c:pt idx="1365">
                  <c:v>3.2000000000000001E-9</c:v>
                </c:pt>
                <c:pt idx="1366">
                  <c:v>3.2000000000000001E-9</c:v>
                </c:pt>
                <c:pt idx="1367">
                  <c:v>3.2000000000000001E-9</c:v>
                </c:pt>
                <c:pt idx="1368">
                  <c:v>3.2000000000000001E-9</c:v>
                </c:pt>
                <c:pt idx="1369">
                  <c:v>3.2000000000000001E-9</c:v>
                </c:pt>
                <c:pt idx="1370">
                  <c:v>3.2000000000000001E-9</c:v>
                </c:pt>
                <c:pt idx="1371">
                  <c:v>3.2000000000000001E-9</c:v>
                </c:pt>
                <c:pt idx="1372">
                  <c:v>3.2000000000000001E-9</c:v>
                </c:pt>
                <c:pt idx="1373">
                  <c:v>3.2000000000000001E-9</c:v>
                </c:pt>
                <c:pt idx="1374">
                  <c:v>3.2000000000000001E-9</c:v>
                </c:pt>
                <c:pt idx="1375">
                  <c:v>3.2000000000000001E-9</c:v>
                </c:pt>
                <c:pt idx="1376">
                  <c:v>3.2000000000000001E-9</c:v>
                </c:pt>
                <c:pt idx="1377">
                  <c:v>3.2000000000000001E-9</c:v>
                </c:pt>
                <c:pt idx="1378">
                  <c:v>3.1E-9</c:v>
                </c:pt>
                <c:pt idx="1379">
                  <c:v>3.2000000000000001E-9</c:v>
                </c:pt>
                <c:pt idx="1380">
                  <c:v>3.1E-9</c:v>
                </c:pt>
                <c:pt idx="1381">
                  <c:v>3.1E-9</c:v>
                </c:pt>
                <c:pt idx="1382">
                  <c:v>3.1E-9</c:v>
                </c:pt>
                <c:pt idx="1383">
                  <c:v>3.1E-9</c:v>
                </c:pt>
                <c:pt idx="1384">
                  <c:v>3.1E-9</c:v>
                </c:pt>
                <c:pt idx="1385">
                  <c:v>3.1E-9</c:v>
                </c:pt>
                <c:pt idx="1386">
                  <c:v>3.1E-9</c:v>
                </c:pt>
                <c:pt idx="1387">
                  <c:v>3.1E-9</c:v>
                </c:pt>
                <c:pt idx="1388">
                  <c:v>3.1E-9</c:v>
                </c:pt>
                <c:pt idx="1389">
                  <c:v>3.1E-9</c:v>
                </c:pt>
                <c:pt idx="1390">
                  <c:v>3.1E-9</c:v>
                </c:pt>
                <c:pt idx="1391">
                  <c:v>3.1E-9</c:v>
                </c:pt>
                <c:pt idx="1392">
                  <c:v>3.1E-9</c:v>
                </c:pt>
                <c:pt idx="1393">
                  <c:v>3.1E-9</c:v>
                </c:pt>
                <c:pt idx="1394">
                  <c:v>3.1E-9</c:v>
                </c:pt>
                <c:pt idx="1395">
                  <c:v>3.1E-9</c:v>
                </c:pt>
                <c:pt idx="1396">
                  <c:v>3.1E-9</c:v>
                </c:pt>
                <c:pt idx="1397">
                  <c:v>3.1E-9</c:v>
                </c:pt>
                <c:pt idx="1398">
                  <c:v>3.1E-9</c:v>
                </c:pt>
                <c:pt idx="1399">
                  <c:v>3.1E-9</c:v>
                </c:pt>
                <c:pt idx="1400">
                  <c:v>3.1E-9</c:v>
                </c:pt>
                <c:pt idx="1401">
                  <c:v>3.1E-9</c:v>
                </c:pt>
                <c:pt idx="1402">
                  <c:v>3.1E-9</c:v>
                </c:pt>
                <c:pt idx="1403">
                  <c:v>3.1E-9</c:v>
                </c:pt>
                <c:pt idx="1404">
                  <c:v>3.1E-9</c:v>
                </c:pt>
                <c:pt idx="1405">
                  <c:v>3.1E-9</c:v>
                </c:pt>
                <c:pt idx="1406">
                  <c:v>3.1E-9</c:v>
                </c:pt>
                <c:pt idx="1407">
                  <c:v>3.1E-9</c:v>
                </c:pt>
                <c:pt idx="1408">
                  <c:v>3.1E-9</c:v>
                </c:pt>
                <c:pt idx="1409">
                  <c:v>3.1E-9</c:v>
                </c:pt>
                <c:pt idx="1410">
                  <c:v>3.1E-9</c:v>
                </c:pt>
                <c:pt idx="1411">
                  <c:v>3.1E-9</c:v>
                </c:pt>
                <c:pt idx="1412">
                  <c:v>3.1E-9</c:v>
                </c:pt>
                <c:pt idx="1413">
                  <c:v>3.1E-9</c:v>
                </c:pt>
                <c:pt idx="1414">
                  <c:v>3.1E-9</c:v>
                </c:pt>
                <c:pt idx="1415">
                  <c:v>3.1E-9</c:v>
                </c:pt>
                <c:pt idx="1416">
                  <c:v>3.1E-9</c:v>
                </c:pt>
                <c:pt idx="1417">
                  <c:v>3.1E-9</c:v>
                </c:pt>
                <c:pt idx="1418">
                  <c:v>3.1E-9</c:v>
                </c:pt>
                <c:pt idx="1419">
                  <c:v>3E-9</c:v>
                </c:pt>
                <c:pt idx="1420">
                  <c:v>3E-9</c:v>
                </c:pt>
                <c:pt idx="1421">
                  <c:v>3E-9</c:v>
                </c:pt>
                <c:pt idx="1422">
                  <c:v>2.5000000000000001E-9</c:v>
                </c:pt>
                <c:pt idx="1423">
                  <c:v>2.5000000000000001E-9</c:v>
                </c:pt>
                <c:pt idx="1424">
                  <c:v>2.5000000000000001E-9</c:v>
                </c:pt>
                <c:pt idx="1425">
                  <c:v>2.5000000000000001E-9</c:v>
                </c:pt>
                <c:pt idx="1426">
                  <c:v>2.5000000000000001E-9</c:v>
                </c:pt>
                <c:pt idx="1427">
                  <c:v>2.5000000000000001E-9</c:v>
                </c:pt>
                <c:pt idx="1428">
                  <c:v>2.6000000000000001E-9</c:v>
                </c:pt>
                <c:pt idx="1429">
                  <c:v>2.8999999999999999E-9</c:v>
                </c:pt>
                <c:pt idx="1430">
                  <c:v>2.7999999999999998E-9</c:v>
                </c:pt>
                <c:pt idx="1431">
                  <c:v>4.6999999999999999E-9</c:v>
                </c:pt>
                <c:pt idx="1432">
                  <c:v>1E-8</c:v>
                </c:pt>
                <c:pt idx="1433">
                  <c:v>2.4E-8</c:v>
                </c:pt>
                <c:pt idx="1434">
                  <c:v>5.9999999999999995E-8</c:v>
                </c:pt>
                <c:pt idx="1435">
                  <c:v>1.1000000000000001E-7</c:v>
                </c:pt>
                <c:pt idx="1436">
                  <c:v>1.9000000000000001E-7</c:v>
                </c:pt>
                <c:pt idx="1437">
                  <c:v>2.8000000000000002E-7</c:v>
                </c:pt>
                <c:pt idx="1438">
                  <c:v>3.8000000000000001E-7</c:v>
                </c:pt>
                <c:pt idx="1439">
                  <c:v>4.8999999999999997E-7</c:v>
                </c:pt>
                <c:pt idx="1440">
                  <c:v>6.0999999999999998E-7</c:v>
                </c:pt>
                <c:pt idx="1441">
                  <c:v>7.5000000000000002E-7</c:v>
                </c:pt>
                <c:pt idx="1442">
                  <c:v>9.4E-7</c:v>
                </c:pt>
                <c:pt idx="1443">
                  <c:v>1.1000000000000001E-6</c:v>
                </c:pt>
                <c:pt idx="1444">
                  <c:v>1.3E-6</c:v>
                </c:pt>
                <c:pt idx="1445">
                  <c:v>1.5E-6</c:v>
                </c:pt>
                <c:pt idx="1446">
                  <c:v>1.7E-6</c:v>
                </c:pt>
                <c:pt idx="1447">
                  <c:v>1.9E-6</c:v>
                </c:pt>
                <c:pt idx="1448">
                  <c:v>2.0999999999999998E-6</c:v>
                </c:pt>
                <c:pt idx="1449">
                  <c:v>2.2000000000000001E-6</c:v>
                </c:pt>
                <c:pt idx="1450">
                  <c:v>2.3999999999999999E-6</c:v>
                </c:pt>
                <c:pt idx="1451">
                  <c:v>2.6000000000000001E-6</c:v>
                </c:pt>
                <c:pt idx="1452">
                  <c:v>2.7E-6</c:v>
                </c:pt>
                <c:pt idx="1453">
                  <c:v>2.9000000000000002E-6</c:v>
                </c:pt>
                <c:pt idx="1454">
                  <c:v>3.0000000000000001E-6</c:v>
                </c:pt>
                <c:pt idx="1455">
                  <c:v>3.1E-6</c:v>
                </c:pt>
                <c:pt idx="1456">
                  <c:v>3.1999999999999999E-6</c:v>
                </c:pt>
                <c:pt idx="1457">
                  <c:v>3.3000000000000002E-6</c:v>
                </c:pt>
                <c:pt idx="1458">
                  <c:v>3.4000000000000001E-6</c:v>
                </c:pt>
                <c:pt idx="1459">
                  <c:v>3.5999999999999998E-6</c:v>
                </c:pt>
                <c:pt idx="1460">
                  <c:v>3.5999999999999998E-6</c:v>
                </c:pt>
                <c:pt idx="1461">
                  <c:v>3.7000000000000002E-6</c:v>
                </c:pt>
                <c:pt idx="1462">
                  <c:v>3.8E-6</c:v>
                </c:pt>
                <c:pt idx="1463">
                  <c:v>3.8999999999999999E-6</c:v>
                </c:pt>
                <c:pt idx="1464">
                  <c:v>3.9999999999999998E-6</c:v>
                </c:pt>
                <c:pt idx="1465">
                  <c:v>4.0999999999999997E-6</c:v>
                </c:pt>
                <c:pt idx="1466">
                  <c:v>4.0999999999999997E-6</c:v>
                </c:pt>
                <c:pt idx="1467">
                  <c:v>4.1999999999999996E-6</c:v>
                </c:pt>
                <c:pt idx="1468">
                  <c:v>4.1999999999999996E-6</c:v>
                </c:pt>
                <c:pt idx="1469">
                  <c:v>4.1999999999999996E-6</c:v>
                </c:pt>
                <c:pt idx="1470">
                  <c:v>4.1999999999999996E-6</c:v>
                </c:pt>
                <c:pt idx="1471">
                  <c:v>4.3000000000000003E-6</c:v>
                </c:pt>
                <c:pt idx="1472">
                  <c:v>4.3000000000000003E-6</c:v>
                </c:pt>
                <c:pt idx="1473">
                  <c:v>4.3000000000000003E-6</c:v>
                </c:pt>
                <c:pt idx="1474">
                  <c:v>4.3000000000000003E-6</c:v>
                </c:pt>
                <c:pt idx="1475">
                  <c:v>4.3000000000000003E-6</c:v>
                </c:pt>
                <c:pt idx="1476">
                  <c:v>4.3000000000000003E-6</c:v>
                </c:pt>
                <c:pt idx="1477">
                  <c:v>4.3000000000000003E-6</c:v>
                </c:pt>
                <c:pt idx="1478">
                  <c:v>4.4000000000000002E-6</c:v>
                </c:pt>
                <c:pt idx="1479">
                  <c:v>4.4000000000000002E-6</c:v>
                </c:pt>
                <c:pt idx="1480">
                  <c:v>4.4000000000000002E-6</c:v>
                </c:pt>
                <c:pt idx="1481">
                  <c:v>4.4000000000000002E-6</c:v>
                </c:pt>
                <c:pt idx="1482">
                  <c:v>4.4000000000000002E-6</c:v>
                </c:pt>
                <c:pt idx="1483">
                  <c:v>4.4000000000000002E-6</c:v>
                </c:pt>
                <c:pt idx="1484">
                  <c:v>4.4000000000000002E-6</c:v>
                </c:pt>
                <c:pt idx="1485">
                  <c:v>4.4000000000000002E-6</c:v>
                </c:pt>
                <c:pt idx="1486">
                  <c:v>4.4000000000000002E-6</c:v>
                </c:pt>
                <c:pt idx="1487">
                  <c:v>4.4000000000000002E-6</c:v>
                </c:pt>
                <c:pt idx="1488">
                  <c:v>4.4000000000000002E-6</c:v>
                </c:pt>
                <c:pt idx="1489">
                  <c:v>4.4000000000000002E-6</c:v>
                </c:pt>
                <c:pt idx="1490">
                  <c:v>4.4000000000000002E-6</c:v>
                </c:pt>
                <c:pt idx="1491">
                  <c:v>4.4000000000000002E-6</c:v>
                </c:pt>
                <c:pt idx="1492">
                  <c:v>4.4000000000000002E-6</c:v>
                </c:pt>
                <c:pt idx="1493">
                  <c:v>4.4000000000000002E-6</c:v>
                </c:pt>
                <c:pt idx="1494">
                  <c:v>4.4000000000000002E-6</c:v>
                </c:pt>
                <c:pt idx="1495">
                  <c:v>4.4000000000000002E-6</c:v>
                </c:pt>
                <c:pt idx="1496">
                  <c:v>4.4000000000000002E-6</c:v>
                </c:pt>
                <c:pt idx="1497">
                  <c:v>4.4000000000000002E-6</c:v>
                </c:pt>
                <c:pt idx="1498">
                  <c:v>4.4000000000000002E-6</c:v>
                </c:pt>
                <c:pt idx="1499">
                  <c:v>4.4000000000000002E-6</c:v>
                </c:pt>
                <c:pt idx="1500">
                  <c:v>4.4000000000000002E-6</c:v>
                </c:pt>
                <c:pt idx="1501">
                  <c:v>4.3000000000000003E-6</c:v>
                </c:pt>
                <c:pt idx="1502">
                  <c:v>4.3000000000000003E-6</c:v>
                </c:pt>
                <c:pt idx="1503">
                  <c:v>4.3000000000000003E-6</c:v>
                </c:pt>
                <c:pt idx="1504">
                  <c:v>4.1999999999999996E-6</c:v>
                </c:pt>
                <c:pt idx="1505">
                  <c:v>4.0999999999999997E-6</c:v>
                </c:pt>
                <c:pt idx="1506">
                  <c:v>4.0999999999999997E-6</c:v>
                </c:pt>
                <c:pt idx="1507">
                  <c:v>3.9999999999999998E-6</c:v>
                </c:pt>
                <c:pt idx="1508">
                  <c:v>3.8999999999999999E-6</c:v>
                </c:pt>
                <c:pt idx="1509">
                  <c:v>3.8E-6</c:v>
                </c:pt>
                <c:pt idx="1510">
                  <c:v>3.8E-6</c:v>
                </c:pt>
                <c:pt idx="1511">
                  <c:v>3.7000000000000002E-6</c:v>
                </c:pt>
                <c:pt idx="1512">
                  <c:v>3.7000000000000002E-6</c:v>
                </c:pt>
                <c:pt idx="1513">
                  <c:v>3.5999999999999998E-6</c:v>
                </c:pt>
                <c:pt idx="1514">
                  <c:v>3.5999999999999998E-6</c:v>
                </c:pt>
                <c:pt idx="1515">
                  <c:v>3.4999999999999999E-6</c:v>
                </c:pt>
                <c:pt idx="1516">
                  <c:v>3.4999999999999999E-6</c:v>
                </c:pt>
                <c:pt idx="1517">
                  <c:v>3.4000000000000001E-6</c:v>
                </c:pt>
                <c:pt idx="1518">
                  <c:v>3.4000000000000001E-6</c:v>
                </c:pt>
                <c:pt idx="1519">
                  <c:v>3.4000000000000001E-6</c:v>
                </c:pt>
                <c:pt idx="1520">
                  <c:v>3.3000000000000002E-6</c:v>
                </c:pt>
                <c:pt idx="1521">
                  <c:v>3.3000000000000002E-6</c:v>
                </c:pt>
                <c:pt idx="1522">
                  <c:v>3.3000000000000002E-6</c:v>
                </c:pt>
                <c:pt idx="1523">
                  <c:v>3.3000000000000002E-6</c:v>
                </c:pt>
                <c:pt idx="1524">
                  <c:v>3.1999999999999999E-6</c:v>
                </c:pt>
                <c:pt idx="1525">
                  <c:v>3.1999999999999999E-6</c:v>
                </c:pt>
                <c:pt idx="1526">
                  <c:v>3.1999999999999999E-6</c:v>
                </c:pt>
                <c:pt idx="1527">
                  <c:v>3.1999999999999999E-6</c:v>
                </c:pt>
                <c:pt idx="1528">
                  <c:v>3.1999999999999999E-6</c:v>
                </c:pt>
                <c:pt idx="1529">
                  <c:v>3.1E-6</c:v>
                </c:pt>
                <c:pt idx="1530">
                  <c:v>3.1E-6</c:v>
                </c:pt>
                <c:pt idx="1531">
                  <c:v>3.1E-6</c:v>
                </c:pt>
                <c:pt idx="1532">
                  <c:v>3.1E-6</c:v>
                </c:pt>
                <c:pt idx="1533">
                  <c:v>3.1E-6</c:v>
                </c:pt>
                <c:pt idx="1534">
                  <c:v>3.1E-6</c:v>
                </c:pt>
                <c:pt idx="1535">
                  <c:v>3.1E-6</c:v>
                </c:pt>
                <c:pt idx="1536">
                  <c:v>3.1E-6</c:v>
                </c:pt>
                <c:pt idx="1537">
                  <c:v>3.1E-6</c:v>
                </c:pt>
                <c:pt idx="1538">
                  <c:v>3.1E-6</c:v>
                </c:pt>
                <c:pt idx="1539">
                  <c:v>3.1E-6</c:v>
                </c:pt>
                <c:pt idx="1540">
                  <c:v>3.1E-6</c:v>
                </c:pt>
                <c:pt idx="1541">
                  <c:v>3.1E-6</c:v>
                </c:pt>
                <c:pt idx="1542">
                  <c:v>3.1E-6</c:v>
                </c:pt>
                <c:pt idx="1543">
                  <c:v>3.1E-6</c:v>
                </c:pt>
                <c:pt idx="1544">
                  <c:v>3.1E-6</c:v>
                </c:pt>
                <c:pt idx="1545">
                  <c:v>3.1E-6</c:v>
                </c:pt>
                <c:pt idx="1546">
                  <c:v>3.1E-6</c:v>
                </c:pt>
                <c:pt idx="1547">
                  <c:v>3.0000000000000001E-6</c:v>
                </c:pt>
                <c:pt idx="1548">
                  <c:v>3.0000000000000001E-6</c:v>
                </c:pt>
                <c:pt idx="1549">
                  <c:v>3.0000000000000001E-6</c:v>
                </c:pt>
                <c:pt idx="1550">
                  <c:v>3.0000000000000001E-6</c:v>
                </c:pt>
                <c:pt idx="1551">
                  <c:v>3.0000000000000001E-6</c:v>
                </c:pt>
                <c:pt idx="1552">
                  <c:v>3.0000000000000001E-6</c:v>
                </c:pt>
                <c:pt idx="1553">
                  <c:v>3.0000000000000001E-6</c:v>
                </c:pt>
                <c:pt idx="1554">
                  <c:v>3.0000000000000001E-6</c:v>
                </c:pt>
                <c:pt idx="1555">
                  <c:v>3.0000000000000001E-6</c:v>
                </c:pt>
                <c:pt idx="1556">
                  <c:v>3.0000000000000001E-6</c:v>
                </c:pt>
                <c:pt idx="1557">
                  <c:v>3.0000000000000001E-6</c:v>
                </c:pt>
                <c:pt idx="1558">
                  <c:v>3.0000000000000001E-6</c:v>
                </c:pt>
                <c:pt idx="1559">
                  <c:v>3.0000000000000001E-6</c:v>
                </c:pt>
                <c:pt idx="1560">
                  <c:v>2.9000000000000002E-6</c:v>
                </c:pt>
                <c:pt idx="1561">
                  <c:v>2.9000000000000002E-6</c:v>
                </c:pt>
                <c:pt idx="1562">
                  <c:v>2.9000000000000002E-6</c:v>
                </c:pt>
                <c:pt idx="1563">
                  <c:v>2.9000000000000002E-6</c:v>
                </c:pt>
                <c:pt idx="1564">
                  <c:v>2.7999999999999999E-6</c:v>
                </c:pt>
                <c:pt idx="1565">
                  <c:v>2.7999999999999999E-6</c:v>
                </c:pt>
                <c:pt idx="1566">
                  <c:v>2.7999999999999999E-6</c:v>
                </c:pt>
                <c:pt idx="1567">
                  <c:v>2.7E-6</c:v>
                </c:pt>
                <c:pt idx="1568">
                  <c:v>2.6000000000000001E-6</c:v>
                </c:pt>
                <c:pt idx="1569">
                  <c:v>2.6000000000000001E-6</c:v>
                </c:pt>
                <c:pt idx="1570">
                  <c:v>2.5000000000000002E-6</c:v>
                </c:pt>
                <c:pt idx="1571">
                  <c:v>2.3999999999999999E-6</c:v>
                </c:pt>
                <c:pt idx="1572">
                  <c:v>2.3999999999999999E-6</c:v>
                </c:pt>
                <c:pt idx="1573">
                  <c:v>2.3E-6</c:v>
                </c:pt>
                <c:pt idx="1574">
                  <c:v>2.3E-6</c:v>
                </c:pt>
                <c:pt idx="1575">
                  <c:v>2.2000000000000001E-6</c:v>
                </c:pt>
                <c:pt idx="1576">
                  <c:v>2.2000000000000001E-6</c:v>
                </c:pt>
                <c:pt idx="1577">
                  <c:v>2.0999999999999998E-6</c:v>
                </c:pt>
                <c:pt idx="1578">
                  <c:v>2.0999999999999998E-6</c:v>
                </c:pt>
                <c:pt idx="1579">
                  <c:v>1.9999999999999999E-6</c:v>
                </c:pt>
                <c:pt idx="1580">
                  <c:v>1.9999999999999999E-6</c:v>
                </c:pt>
                <c:pt idx="1581">
                  <c:v>1.9E-6</c:v>
                </c:pt>
                <c:pt idx="1582">
                  <c:v>1.9E-6</c:v>
                </c:pt>
                <c:pt idx="1583">
                  <c:v>1.7999999999999999E-6</c:v>
                </c:pt>
                <c:pt idx="1584">
                  <c:v>1.7999999999999999E-6</c:v>
                </c:pt>
                <c:pt idx="1585">
                  <c:v>1.7999999999999999E-6</c:v>
                </c:pt>
                <c:pt idx="1586">
                  <c:v>1.7E-6</c:v>
                </c:pt>
                <c:pt idx="1587">
                  <c:v>1.7E-6</c:v>
                </c:pt>
                <c:pt idx="1588">
                  <c:v>1.7E-6</c:v>
                </c:pt>
                <c:pt idx="1589">
                  <c:v>1.5999999999999999E-6</c:v>
                </c:pt>
                <c:pt idx="1590">
                  <c:v>1.5999999999999999E-6</c:v>
                </c:pt>
                <c:pt idx="1591">
                  <c:v>1.5999999999999999E-6</c:v>
                </c:pt>
                <c:pt idx="1592">
                  <c:v>1.5999999999999999E-6</c:v>
                </c:pt>
                <c:pt idx="1593">
                  <c:v>1.5E-6</c:v>
                </c:pt>
                <c:pt idx="1594">
                  <c:v>1.5E-6</c:v>
                </c:pt>
                <c:pt idx="1595">
                  <c:v>1.5E-6</c:v>
                </c:pt>
                <c:pt idx="1596">
                  <c:v>1.5E-6</c:v>
                </c:pt>
                <c:pt idx="1597">
                  <c:v>1.3999999999999999E-6</c:v>
                </c:pt>
                <c:pt idx="1598">
                  <c:v>1.3999999999999999E-6</c:v>
                </c:pt>
                <c:pt idx="1599">
                  <c:v>1.3999999999999999E-6</c:v>
                </c:pt>
                <c:pt idx="1600">
                  <c:v>1.3E-6</c:v>
                </c:pt>
                <c:pt idx="1601">
                  <c:v>1.3E-6</c:v>
                </c:pt>
                <c:pt idx="1602">
                  <c:v>1.3E-6</c:v>
                </c:pt>
                <c:pt idx="1603">
                  <c:v>1.1999999999999999E-6</c:v>
                </c:pt>
                <c:pt idx="1604">
                  <c:v>1.1000000000000001E-6</c:v>
                </c:pt>
                <c:pt idx="1605">
                  <c:v>1.1000000000000001E-6</c:v>
                </c:pt>
                <c:pt idx="1606">
                  <c:v>9.9999999999999995E-7</c:v>
                </c:pt>
                <c:pt idx="1607">
                  <c:v>9.9999999999999995E-7</c:v>
                </c:pt>
                <c:pt idx="1608">
                  <c:v>9.7000000000000003E-7</c:v>
                </c:pt>
                <c:pt idx="1609">
                  <c:v>9.1999999999999998E-7</c:v>
                </c:pt>
                <c:pt idx="1610">
                  <c:v>8.7000000000000003E-7</c:v>
                </c:pt>
                <c:pt idx="1611">
                  <c:v>8.2999999999999999E-7</c:v>
                </c:pt>
                <c:pt idx="1612">
                  <c:v>7.8000000000000005E-7</c:v>
                </c:pt>
                <c:pt idx="1613">
                  <c:v>7.4000000000000001E-7</c:v>
                </c:pt>
                <c:pt idx="1614">
                  <c:v>6.9999999999999997E-7</c:v>
                </c:pt>
                <c:pt idx="1615">
                  <c:v>6.7000000000000004E-7</c:v>
                </c:pt>
                <c:pt idx="1616">
                  <c:v>6.4000000000000001E-7</c:v>
                </c:pt>
                <c:pt idx="1617">
                  <c:v>5.9999999999999997E-7</c:v>
                </c:pt>
                <c:pt idx="1618">
                  <c:v>5.7000000000000005E-7</c:v>
                </c:pt>
                <c:pt idx="1619">
                  <c:v>5.5000000000000003E-7</c:v>
                </c:pt>
                <c:pt idx="1620">
                  <c:v>5.2E-7</c:v>
                </c:pt>
                <c:pt idx="1621">
                  <c:v>4.9999999999999998E-7</c:v>
                </c:pt>
                <c:pt idx="1622">
                  <c:v>4.7999999999999996E-7</c:v>
                </c:pt>
                <c:pt idx="1623">
                  <c:v>4.5999999999999999E-7</c:v>
                </c:pt>
                <c:pt idx="1624">
                  <c:v>4.4000000000000002E-7</c:v>
                </c:pt>
                <c:pt idx="1625">
                  <c:v>4.3000000000000001E-7</c:v>
                </c:pt>
                <c:pt idx="1626">
                  <c:v>4.2E-7</c:v>
                </c:pt>
                <c:pt idx="1627">
                  <c:v>3.9999999999999998E-7</c:v>
                </c:pt>
                <c:pt idx="1628">
                  <c:v>3.8000000000000001E-7</c:v>
                </c:pt>
                <c:pt idx="1629">
                  <c:v>3.7E-7</c:v>
                </c:pt>
                <c:pt idx="1630">
                  <c:v>3.5999999999999999E-7</c:v>
                </c:pt>
                <c:pt idx="1631">
                  <c:v>3.3999999999999997E-7</c:v>
                </c:pt>
                <c:pt idx="1632">
                  <c:v>3.3000000000000002E-7</c:v>
                </c:pt>
                <c:pt idx="1633">
                  <c:v>3.2000000000000001E-7</c:v>
                </c:pt>
                <c:pt idx="1634">
                  <c:v>3.1E-7</c:v>
                </c:pt>
                <c:pt idx="1635">
                  <c:v>2.9999999999999999E-7</c:v>
                </c:pt>
                <c:pt idx="1636">
                  <c:v>2.8999999999999998E-7</c:v>
                </c:pt>
                <c:pt idx="1637">
                  <c:v>2.8000000000000002E-7</c:v>
                </c:pt>
                <c:pt idx="1638">
                  <c:v>2.7000000000000001E-7</c:v>
                </c:pt>
                <c:pt idx="1639">
                  <c:v>2.6E-7</c:v>
                </c:pt>
                <c:pt idx="1640">
                  <c:v>2.4999999999999999E-7</c:v>
                </c:pt>
                <c:pt idx="1641">
                  <c:v>2.3999999999999998E-7</c:v>
                </c:pt>
                <c:pt idx="1642">
                  <c:v>2.3999999999999998E-7</c:v>
                </c:pt>
                <c:pt idx="1643">
                  <c:v>2.2999999999999999E-7</c:v>
                </c:pt>
                <c:pt idx="1644">
                  <c:v>2.2000000000000001E-7</c:v>
                </c:pt>
                <c:pt idx="1645">
                  <c:v>2.1E-7</c:v>
                </c:pt>
                <c:pt idx="1646">
                  <c:v>2.1E-7</c:v>
                </c:pt>
                <c:pt idx="1647">
                  <c:v>1.9999999999999999E-7</c:v>
                </c:pt>
                <c:pt idx="1648">
                  <c:v>1.9999999999999999E-7</c:v>
                </c:pt>
                <c:pt idx="1649">
                  <c:v>1.9000000000000001E-7</c:v>
                </c:pt>
                <c:pt idx="1650">
                  <c:v>1.8E-7</c:v>
                </c:pt>
                <c:pt idx="1651">
                  <c:v>1.8E-7</c:v>
                </c:pt>
                <c:pt idx="1652">
                  <c:v>1.6999999999999999E-7</c:v>
                </c:pt>
                <c:pt idx="1653">
                  <c:v>1.6999999999999999E-7</c:v>
                </c:pt>
                <c:pt idx="1654">
                  <c:v>1.6E-7</c:v>
                </c:pt>
                <c:pt idx="1655">
                  <c:v>1.6E-7</c:v>
                </c:pt>
                <c:pt idx="1656">
                  <c:v>1.4999999999999999E-7</c:v>
                </c:pt>
                <c:pt idx="1657">
                  <c:v>1.4999999999999999E-7</c:v>
                </c:pt>
                <c:pt idx="1658">
                  <c:v>1.4000000000000001E-7</c:v>
                </c:pt>
                <c:pt idx="1659">
                  <c:v>1.4000000000000001E-7</c:v>
                </c:pt>
                <c:pt idx="1660">
                  <c:v>1.4000000000000001E-7</c:v>
                </c:pt>
                <c:pt idx="1661">
                  <c:v>1.3E-7</c:v>
                </c:pt>
                <c:pt idx="1662">
                  <c:v>1.3E-7</c:v>
                </c:pt>
                <c:pt idx="1663">
                  <c:v>1.3E-7</c:v>
                </c:pt>
                <c:pt idx="1664">
                  <c:v>1.1999999999999999E-7</c:v>
                </c:pt>
                <c:pt idx="1665">
                  <c:v>1.1999999999999999E-7</c:v>
                </c:pt>
                <c:pt idx="1666">
                  <c:v>1.1999999999999999E-7</c:v>
                </c:pt>
                <c:pt idx="1667">
                  <c:v>1.1000000000000001E-7</c:v>
                </c:pt>
                <c:pt idx="1668">
                  <c:v>1.1000000000000001E-7</c:v>
                </c:pt>
                <c:pt idx="1669">
                  <c:v>1.1000000000000001E-7</c:v>
                </c:pt>
                <c:pt idx="1670">
                  <c:v>1.1000000000000001E-7</c:v>
                </c:pt>
                <c:pt idx="1671">
                  <c:v>9.9999999999999995E-8</c:v>
                </c:pt>
                <c:pt idx="1672">
                  <c:v>9.9999999999999995E-8</c:v>
                </c:pt>
                <c:pt idx="1673">
                  <c:v>9.9999999999999995E-8</c:v>
                </c:pt>
                <c:pt idx="1674">
                  <c:v>9.9999999999999995E-8</c:v>
                </c:pt>
                <c:pt idx="1675">
                  <c:v>9.9E-8</c:v>
                </c:pt>
                <c:pt idx="1676">
                  <c:v>9.5999999999999999E-8</c:v>
                </c:pt>
                <c:pt idx="1677">
                  <c:v>9.3999999999999995E-8</c:v>
                </c:pt>
                <c:pt idx="1678">
                  <c:v>9.2000000000000003E-8</c:v>
                </c:pt>
                <c:pt idx="1679">
                  <c:v>8.9999999999999999E-8</c:v>
                </c:pt>
                <c:pt idx="1680">
                  <c:v>8.9000000000000003E-8</c:v>
                </c:pt>
                <c:pt idx="1681">
                  <c:v>8.6999999999999998E-8</c:v>
                </c:pt>
                <c:pt idx="1682">
                  <c:v>8.4999999999999994E-8</c:v>
                </c:pt>
                <c:pt idx="1683">
                  <c:v>8.3000000000000002E-8</c:v>
                </c:pt>
                <c:pt idx="1684">
                  <c:v>8.2000000000000006E-8</c:v>
                </c:pt>
                <c:pt idx="1685">
                  <c:v>8.0000000000000002E-8</c:v>
                </c:pt>
                <c:pt idx="1686">
                  <c:v>7.9000000000000006E-8</c:v>
                </c:pt>
                <c:pt idx="1687">
                  <c:v>7.7000000000000001E-8</c:v>
                </c:pt>
                <c:pt idx="1688">
                  <c:v>7.6000000000000006E-8</c:v>
                </c:pt>
                <c:pt idx="1689">
                  <c:v>7.4000000000000001E-8</c:v>
                </c:pt>
                <c:pt idx="1690">
                  <c:v>7.3000000000000005E-8</c:v>
                </c:pt>
                <c:pt idx="1691">
                  <c:v>7.1E-8</c:v>
                </c:pt>
                <c:pt idx="1692">
                  <c:v>7.0000000000000005E-8</c:v>
                </c:pt>
                <c:pt idx="1693">
                  <c:v>6.8999999999999996E-8</c:v>
                </c:pt>
                <c:pt idx="1694">
                  <c:v>6.8E-8</c:v>
                </c:pt>
                <c:pt idx="1695">
                  <c:v>6.7000000000000004E-8</c:v>
                </c:pt>
                <c:pt idx="1696">
                  <c:v>6.5999999999999995E-8</c:v>
                </c:pt>
                <c:pt idx="1697">
                  <c:v>6.5E-8</c:v>
                </c:pt>
                <c:pt idx="1698">
                  <c:v>6.2999999999999995E-8</c:v>
                </c:pt>
                <c:pt idx="1699">
                  <c:v>6.1999999999999999E-8</c:v>
                </c:pt>
                <c:pt idx="1700">
                  <c:v>6.1999999999999999E-8</c:v>
                </c:pt>
                <c:pt idx="1701">
                  <c:v>6.1000000000000004E-8</c:v>
                </c:pt>
                <c:pt idx="1702">
                  <c:v>5.9999999999999995E-8</c:v>
                </c:pt>
                <c:pt idx="1703">
                  <c:v>5.9999999999999995E-8</c:v>
                </c:pt>
                <c:pt idx="1704">
                  <c:v>5.8999999999999999E-8</c:v>
                </c:pt>
                <c:pt idx="1705">
                  <c:v>5.7000000000000001E-8</c:v>
                </c:pt>
                <c:pt idx="1706">
                  <c:v>5.5999999999999999E-8</c:v>
                </c:pt>
                <c:pt idx="1707">
                  <c:v>5.5999999999999999E-8</c:v>
                </c:pt>
                <c:pt idx="1708">
                  <c:v>5.5000000000000003E-8</c:v>
                </c:pt>
                <c:pt idx="1709">
                  <c:v>5.5000000000000003E-8</c:v>
                </c:pt>
                <c:pt idx="1710">
                  <c:v>5.4E-8</c:v>
                </c:pt>
                <c:pt idx="1711">
                  <c:v>5.2999999999999998E-8</c:v>
                </c:pt>
                <c:pt idx="1712">
                  <c:v>5.2000000000000002E-8</c:v>
                </c:pt>
                <c:pt idx="1713">
                  <c:v>5.1E-8</c:v>
                </c:pt>
                <c:pt idx="1714">
                  <c:v>5.1E-8</c:v>
                </c:pt>
                <c:pt idx="1715">
                  <c:v>4.9999999999999998E-8</c:v>
                </c:pt>
                <c:pt idx="1716">
                  <c:v>4.9999999999999998E-8</c:v>
                </c:pt>
                <c:pt idx="1717">
                  <c:v>4.9999999999999998E-8</c:v>
                </c:pt>
                <c:pt idx="1718">
                  <c:v>4.9000000000000002E-8</c:v>
                </c:pt>
                <c:pt idx="1719">
                  <c:v>4.9000000000000002E-8</c:v>
                </c:pt>
                <c:pt idx="1720">
                  <c:v>4.8E-8</c:v>
                </c:pt>
                <c:pt idx="1721">
                  <c:v>4.8E-8</c:v>
                </c:pt>
                <c:pt idx="1722">
                  <c:v>4.6999999999999997E-8</c:v>
                </c:pt>
                <c:pt idx="1723">
                  <c:v>4.6999999999999997E-8</c:v>
                </c:pt>
                <c:pt idx="1724">
                  <c:v>4.6000000000000002E-8</c:v>
                </c:pt>
                <c:pt idx="1725">
                  <c:v>4.6000000000000002E-8</c:v>
                </c:pt>
                <c:pt idx="1726">
                  <c:v>4.6000000000000002E-8</c:v>
                </c:pt>
                <c:pt idx="1727">
                  <c:v>4.4999999999999999E-8</c:v>
                </c:pt>
                <c:pt idx="1728">
                  <c:v>4.4999999999999999E-8</c:v>
                </c:pt>
                <c:pt idx="1729">
                  <c:v>4.3999999999999997E-8</c:v>
                </c:pt>
                <c:pt idx="1730">
                  <c:v>4.3000000000000001E-8</c:v>
                </c:pt>
                <c:pt idx="1731">
                  <c:v>4.3000000000000001E-8</c:v>
                </c:pt>
                <c:pt idx="1732">
                  <c:v>4.3000000000000001E-8</c:v>
                </c:pt>
                <c:pt idx="1733">
                  <c:v>4.3000000000000001E-8</c:v>
                </c:pt>
                <c:pt idx="1734">
                  <c:v>4.1999999999999999E-8</c:v>
                </c:pt>
                <c:pt idx="1735">
                  <c:v>4.1999999999999999E-8</c:v>
                </c:pt>
                <c:pt idx="1736">
                  <c:v>4.1999999999999999E-8</c:v>
                </c:pt>
                <c:pt idx="1737">
                  <c:v>4.1000000000000003E-8</c:v>
                </c:pt>
                <c:pt idx="1738">
                  <c:v>4.1000000000000003E-8</c:v>
                </c:pt>
                <c:pt idx="1739">
                  <c:v>4.0000000000000001E-8</c:v>
                </c:pt>
                <c:pt idx="1740">
                  <c:v>4.0000000000000001E-8</c:v>
                </c:pt>
                <c:pt idx="1741">
                  <c:v>4.0000000000000001E-8</c:v>
                </c:pt>
                <c:pt idx="1742">
                  <c:v>3.8999999999999998E-8</c:v>
                </c:pt>
                <c:pt idx="1743">
                  <c:v>3.8999999999999998E-8</c:v>
                </c:pt>
                <c:pt idx="1744">
                  <c:v>3.8999999999999998E-8</c:v>
                </c:pt>
                <c:pt idx="1745">
                  <c:v>3.8999999999999998E-8</c:v>
                </c:pt>
                <c:pt idx="1746">
                  <c:v>3.8000000000000003E-8</c:v>
                </c:pt>
                <c:pt idx="1747">
                  <c:v>3.8000000000000003E-8</c:v>
                </c:pt>
                <c:pt idx="1748">
                  <c:v>3.8000000000000003E-8</c:v>
                </c:pt>
                <c:pt idx="1749">
                  <c:v>3.8000000000000003E-8</c:v>
                </c:pt>
                <c:pt idx="1750">
                  <c:v>3.7E-8</c:v>
                </c:pt>
                <c:pt idx="1751">
                  <c:v>3.7E-8</c:v>
                </c:pt>
                <c:pt idx="1752">
                  <c:v>3.7E-8</c:v>
                </c:pt>
                <c:pt idx="1753">
                  <c:v>3.7E-8</c:v>
                </c:pt>
                <c:pt idx="1754">
                  <c:v>3.5999999999999998E-8</c:v>
                </c:pt>
                <c:pt idx="1755">
                  <c:v>3.5999999999999998E-8</c:v>
                </c:pt>
                <c:pt idx="1756">
                  <c:v>3.5999999999999998E-8</c:v>
                </c:pt>
                <c:pt idx="1757">
                  <c:v>3.5000000000000002E-8</c:v>
                </c:pt>
                <c:pt idx="1758">
                  <c:v>3.5000000000000002E-8</c:v>
                </c:pt>
                <c:pt idx="1759">
                  <c:v>3.5000000000000002E-8</c:v>
                </c:pt>
                <c:pt idx="1760">
                  <c:v>3.5000000000000002E-8</c:v>
                </c:pt>
                <c:pt idx="1761">
                  <c:v>3.5000000000000002E-8</c:v>
                </c:pt>
                <c:pt idx="1762">
                  <c:v>3.5000000000000002E-8</c:v>
                </c:pt>
                <c:pt idx="1763">
                  <c:v>3.4E-8</c:v>
                </c:pt>
                <c:pt idx="1764">
                  <c:v>3.4E-8</c:v>
                </c:pt>
                <c:pt idx="1765">
                  <c:v>3.4E-8</c:v>
                </c:pt>
                <c:pt idx="1766">
                  <c:v>3.4E-8</c:v>
                </c:pt>
                <c:pt idx="1767">
                  <c:v>3.4E-8</c:v>
                </c:pt>
                <c:pt idx="1768">
                  <c:v>3.2999999999999998E-8</c:v>
                </c:pt>
                <c:pt idx="1769">
                  <c:v>3.2999999999999998E-8</c:v>
                </c:pt>
                <c:pt idx="1770">
                  <c:v>3.2999999999999998E-8</c:v>
                </c:pt>
                <c:pt idx="1771">
                  <c:v>3.2999999999999998E-8</c:v>
                </c:pt>
                <c:pt idx="1772">
                  <c:v>3.2999999999999998E-8</c:v>
                </c:pt>
                <c:pt idx="1773">
                  <c:v>3.2000000000000002E-8</c:v>
                </c:pt>
                <c:pt idx="1774">
                  <c:v>3.2000000000000002E-8</c:v>
                </c:pt>
                <c:pt idx="1775">
                  <c:v>3.2000000000000002E-8</c:v>
                </c:pt>
                <c:pt idx="1776">
                  <c:v>3.2000000000000002E-8</c:v>
                </c:pt>
                <c:pt idx="1777">
                  <c:v>3.2000000000000002E-8</c:v>
                </c:pt>
                <c:pt idx="1778">
                  <c:v>3.2000000000000002E-8</c:v>
                </c:pt>
                <c:pt idx="1779">
                  <c:v>3.2000000000000002E-8</c:v>
                </c:pt>
                <c:pt idx="1780">
                  <c:v>3.1E-8</c:v>
                </c:pt>
                <c:pt idx="1781">
                  <c:v>3.1E-8</c:v>
                </c:pt>
                <c:pt idx="1782">
                  <c:v>3.1E-8</c:v>
                </c:pt>
                <c:pt idx="1783">
                  <c:v>3.1E-8</c:v>
                </c:pt>
                <c:pt idx="1784">
                  <c:v>3.1E-8</c:v>
                </c:pt>
                <c:pt idx="1785">
                  <c:v>3.1E-8</c:v>
                </c:pt>
                <c:pt idx="1786">
                  <c:v>2.9999999999999997E-8</c:v>
                </c:pt>
                <c:pt idx="1787">
                  <c:v>2.9999999999999997E-8</c:v>
                </c:pt>
                <c:pt idx="1788">
                  <c:v>2.9999999999999997E-8</c:v>
                </c:pt>
                <c:pt idx="1789">
                  <c:v>2.9999999999999997E-8</c:v>
                </c:pt>
                <c:pt idx="1790">
                  <c:v>2.9999999999999997E-8</c:v>
                </c:pt>
                <c:pt idx="1791">
                  <c:v>2.9999999999999997E-8</c:v>
                </c:pt>
                <c:pt idx="1792">
                  <c:v>2.9000000000000002E-8</c:v>
                </c:pt>
                <c:pt idx="1793">
                  <c:v>2.9000000000000002E-8</c:v>
                </c:pt>
                <c:pt idx="1794">
                  <c:v>2.9000000000000002E-8</c:v>
                </c:pt>
                <c:pt idx="1795">
                  <c:v>2.9000000000000002E-8</c:v>
                </c:pt>
                <c:pt idx="1796">
                  <c:v>2.9000000000000002E-8</c:v>
                </c:pt>
                <c:pt idx="1797">
                  <c:v>2.9000000000000002E-8</c:v>
                </c:pt>
                <c:pt idx="1798">
                  <c:v>2.9000000000000002E-8</c:v>
                </c:pt>
                <c:pt idx="1799">
                  <c:v>2.9000000000000002E-8</c:v>
                </c:pt>
                <c:pt idx="1800">
                  <c:v>2.9000000000000002E-8</c:v>
                </c:pt>
                <c:pt idx="1801">
                  <c:v>2.7999999999999999E-8</c:v>
                </c:pt>
                <c:pt idx="1802">
                  <c:v>2.7999999999999999E-8</c:v>
                </c:pt>
                <c:pt idx="1803">
                  <c:v>2.7999999999999999E-8</c:v>
                </c:pt>
                <c:pt idx="1804">
                  <c:v>2.7999999999999999E-8</c:v>
                </c:pt>
                <c:pt idx="1805">
                  <c:v>2.7999999999999999E-8</c:v>
                </c:pt>
                <c:pt idx="1806">
                  <c:v>2.7999999999999999E-8</c:v>
                </c:pt>
                <c:pt idx="1807">
                  <c:v>2.7999999999999999E-8</c:v>
                </c:pt>
                <c:pt idx="1808">
                  <c:v>2.7999999999999999E-8</c:v>
                </c:pt>
                <c:pt idx="1809">
                  <c:v>2.7999999999999999E-8</c:v>
                </c:pt>
                <c:pt idx="1810">
                  <c:v>2.7E-8</c:v>
                </c:pt>
                <c:pt idx="1811">
                  <c:v>2.7E-8</c:v>
                </c:pt>
                <c:pt idx="1812">
                  <c:v>2.7E-8</c:v>
                </c:pt>
                <c:pt idx="1813">
                  <c:v>2.7E-8</c:v>
                </c:pt>
                <c:pt idx="1814">
                  <c:v>2.7E-8</c:v>
                </c:pt>
                <c:pt idx="1815">
                  <c:v>2.7E-8</c:v>
                </c:pt>
                <c:pt idx="1816">
                  <c:v>2.7E-8</c:v>
                </c:pt>
                <c:pt idx="1817">
                  <c:v>2.7E-8</c:v>
                </c:pt>
                <c:pt idx="1818">
                  <c:v>2.7E-8</c:v>
                </c:pt>
                <c:pt idx="1819">
                  <c:v>2.7E-8</c:v>
                </c:pt>
                <c:pt idx="1820">
                  <c:v>2.7E-8</c:v>
                </c:pt>
                <c:pt idx="1821">
                  <c:v>2.7E-8</c:v>
                </c:pt>
                <c:pt idx="1822">
                  <c:v>2.6000000000000001E-8</c:v>
                </c:pt>
                <c:pt idx="1823">
                  <c:v>2.6000000000000001E-8</c:v>
                </c:pt>
                <c:pt idx="1824">
                  <c:v>2.6000000000000001E-8</c:v>
                </c:pt>
                <c:pt idx="1825">
                  <c:v>2.6000000000000001E-8</c:v>
                </c:pt>
                <c:pt idx="1826">
                  <c:v>2.6000000000000001E-8</c:v>
                </c:pt>
                <c:pt idx="1827">
                  <c:v>2.6000000000000001E-8</c:v>
                </c:pt>
                <c:pt idx="1828">
                  <c:v>2.6000000000000001E-8</c:v>
                </c:pt>
                <c:pt idx="1829">
                  <c:v>2.6000000000000001E-8</c:v>
                </c:pt>
                <c:pt idx="1830">
                  <c:v>2.4999999999999999E-8</c:v>
                </c:pt>
                <c:pt idx="1831">
                  <c:v>2.4999999999999999E-8</c:v>
                </c:pt>
                <c:pt idx="1832">
                  <c:v>2.4999999999999999E-8</c:v>
                </c:pt>
                <c:pt idx="1833">
                  <c:v>2.4999999999999999E-8</c:v>
                </c:pt>
                <c:pt idx="1834">
                  <c:v>2.4999999999999999E-8</c:v>
                </c:pt>
                <c:pt idx="1835">
                  <c:v>2.4999999999999999E-8</c:v>
                </c:pt>
                <c:pt idx="1836">
                  <c:v>2.4999999999999999E-8</c:v>
                </c:pt>
                <c:pt idx="1837">
                  <c:v>2.4999999999999999E-8</c:v>
                </c:pt>
                <c:pt idx="1838">
                  <c:v>2.4999999999999999E-8</c:v>
                </c:pt>
                <c:pt idx="1839">
                  <c:v>2.4999999999999999E-8</c:v>
                </c:pt>
                <c:pt idx="1840">
                  <c:v>2.4999999999999999E-8</c:v>
                </c:pt>
                <c:pt idx="1841">
                  <c:v>2.4999999999999999E-8</c:v>
                </c:pt>
                <c:pt idx="1842">
                  <c:v>2.4999999999999999E-8</c:v>
                </c:pt>
                <c:pt idx="1843">
                  <c:v>2.4999999999999999E-8</c:v>
                </c:pt>
                <c:pt idx="1844">
                  <c:v>2.4999999999999999E-8</c:v>
                </c:pt>
                <c:pt idx="1845">
                  <c:v>2.4999999999999999E-8</c:v>
                </c:pt>
                <c:pt idx="1846">
                  <c:v>2.4999999999999999E-8</c:v>
                </c:pt>
                <c:pt idx="1847">
                  <c:v>2.4E-8</c:v>
                </c:pt>
                <c:pt idx="1848">
                  <c:v>2.4E-8</c:v>
                </c:pt>
                <c:pt idx="1849">
                  <c:v>2.4E-8</c:v>
                </c:pt>
                <c:pt idx="1850">
                  <c:v>2.4E-8</c:v>
                </c:pt>
                <c:pt idx="1851">
                  <c:v>2.4E-8</c:v>
                </c:pt>
                <c:pt idx="1852">
                  <c:v>2.4E-8</c:v>
                </c:pt>
                <c:pt idx="1853">
                  <c:v>2.4E-8</c:v>
                </c:pt>
                <c:pt idx="1854">
                  <c:v>2.4E-8</c:v>
                </c:pt>
                <c:pt idx="1855">
                  <c:v>2.4E-8</c:v>
                </c:pt>
                <c:pt idx="1856">
                  <c:v>2.4E-8</c:v>
                </c:pt>
                <c:pt idx="1857">
                  <c:v>2.4E-8</c:v>
                </c:pt>
                <c:pt idx="1858">
                  <c:v>2.4E-8</c:v>
                </c:pt>
                <c:pt idx="1859">
                  <c:v>2.4E-8</c:v>
                </c:pt>
                <c:pt idx="1860">
                  <c:v>2.4E-8</c:v>
                </c:pt>
                <c:pt idx="1861">
                  <c:v>2.4E-8</c:v>
                </c:pt>
                <c:pt idx="1862">
                  <c:v>2.4E-8</c:v>
                </c:pt>
                <c:pt idx="1863">
                  <c:v>2.4E-8</c:v>
                </c:pt>
                <c:pt idx="1864">
                  <c:v>2.4E-8</c:v>
                </c:pt>
                <c:pt idx="1865">
                  <c:v>2.4E-8</c:v>
                </c:pt>
                <c:pt idx="1866">
                  <c:v>2.4E-8</c:v>
                </c:pt>
                <c:pt idx="1867">
                  <c:v>2.4E-8</c:v>
                </c:pt>
                <c:pt idx="1868">
                  <c:v>2.4E-8</c:v>
                </c:pt>
                <c:pt idx="1869">
                  <c:v>2.4E-8</c:v>
                </c:pt>
                <c:pt idx="1870">
                  <c:v>2.4E-8</c:v>
                </c:pt>
                <c:pt idx="1871">
                  <c:v>2.3000000000000001E-8</c:v>
                </c:pt>
                <c:pt idx="1872">
                  <c:v>2.3000000000000001E-8</c:v>
                </c:pt>
                <c:pt idx="1873">
                  <c:v>2.3000000000000001E-8</c:v>
                </c:pt>
                <c:pt idx="1874">
                  <c:v>2.3000000000000001E-8</c:v>
                </c:pt>
                <c:pt idx="1875">
                  <c:v>2.3000000000000001E-8</c:v>
                </c:pt>
                <c:pt idx="1876">
                  <c:v>2.3000000000000001E-8</c:v>
                </c:pt>
                <c:pt idx="1877">
                  <c:v>2.3000000000000001E-8</c:v>
                </c:pt>
                <c:pt idx="1878">
                  <c:v>2.3000000000000001E-8</c:v>
                </c:pt>
                <c:pt idx="1879">
                  <c:v>2.3000000000000001E-8</c:v>
                </c:pt>
                <c:pt idx="1880">
                  <c:v>2.3000000000000001E-8</c:v>
                </c:pt>
                <c:pt idx="1881">
                  <c:v>2.3000000000000001E-8</c:v>
                </c:pt>
                <c:pt idx="1882">
                  <c:v>2.3000000000000001E-8</c:v>
                </c:pt>
                <c:pt idx="1883">
                  <c:v>2.3000000000000001E-8</c:v>
                </c:pt>
                <c:pt idx="1884">
                  <c:v>2.3000000000000001E-8</c:v>
                </c:pt>
                <c:pt idx="1885">
                  <c:v>2.3000000000000001E-8</c:v>
                </c:pt>
                <c:pt idx="1886">
                  <c:v>2.3000000000000001E-8</c:v>
                </c:pt>
                <c:pt idx="1887">
                  <c:v>2.3000000000000001E-8</c:v>
                </c:pt>
                <c:pt idx="1888">
                  <c:v>2.1999999999999998E-8</c:v>
                </c:pt>
                <c:pt idx="1889">
                  <c:v>2.1999999999999998E-8</c:v>
                </c:pt>
                <c:pt idx="1890">
                  <c:v>2.3000000000000001E-8</c:v>
                </c:pt>
                <c:pt idx="1891">
                  <c:v>2.1999999999999998E-8</c:v>
                </c:pt>
                <c:pt idx="1892">
                  <c:v>2.1999999999999998E-8</c:v>
                </c:pt>
                <c:pt idx="1893">
                  <c:v>2.1999999999999998E-8</c:v>
                </c:pt>
                <c:pt idx="1894">
                  <c:v>2.1999999999999998E-8</c:v>
                </c:pt>
                <c:pt idx="1895">
                  <c:v>2.1999999999999998E-8</c:v>
                </c:pt>
                <c:pt idx="1896">
                  <c:v>2.1999999999999998E-8</c:v>
                </c:pt>
                <c:pt idx="1897">
                  <c:v>2.1999999999999998E-8</c:v>
                </c:pt>
                <c:pt idx="1898">
                  <c:v>2.1999999999999998E-8</c:v>
                </c:pt>
                <c:pt idx="1899">
                  <c:v>2.1999999999999998E-8</c:v>
                </c:pt>
                <c:pt idx="1900">
                  <c:v>2.1999999999999998E-8</c:v>
                </c:pt>
                <c:pt idx="1901">
                  <c:v>2.1999999999999998E-8</c:v>
                </c:pt>
                <c:pt idx="1902">
                  <c:v>2.1999999999999998E-8</c:v>
                </c:pt>
                <c:pt idx="1903">
                  <c:v>2.1999999999999998E-8</c:v>
                </c:pt>
                <c:pt idx="1904">
                  <c:v>2.1999999999999998E-8</c:v>
                </c:pt>
                <c:pt idx="1905">
                  <c:v>2.1999999999999998E-8</c:v>
                </c:pt>
                <c:pt idx="1906">
                  <c:v>2.1999999999999998E-8</c:v>
                </c:pt>
                <c:pt idx="1907">
                  <c:v>2.1999999999999998E-8</c:v>
                </c:pt>
                <c:pt idx="1908">
                  <c:v>2.1999999999999998E-8</c:v>
                </c:pt>
                <c:pt idx="1909">
                  <c:v>2.1999999999999998E-8</c:v>
                </c:pt>
                <c:pt idx="1910">
                  <c:v>2.1999999999999998E-8</c:v>
                </c:pt>
                <c:pt idx="1911">
                  <c:v>2.1999999999999998E-8</c:v>
                </c:pt>
                <c:pt idx="1912">
                  <c:v>2.1999999999999998E-8</c:v>
                </c:pt>
                <c:pt idx="1913">
                  <c:v>2.1999999999999998E-8</c:v>
                </c:pt>
                <c:pt idx="1914">
                  <c:v>2.1999999999999998E-8</c:v>
                </c:pt>
                <c:pt idx="1915">
                  <c:v>2.1999999999999998E-8</c:v>
                </c:pt>
                <c:pt idx="1916">
                  <c:v>2.1999999999999998E-8</c:v>
                </c:pt>
                <c:pt idx="1917">
                  <c:v>2.1999999999999998E-8</c:v>
                </c:pt>
                <c:pt idx="1918">
                  <c:v>2.0999999999999999E-8</c:v>
                </c:pt>
                <c:pt idx="1919">
                  <c:v>2.0999999999999999E-8</c:v>
                </c:pt>
                <c:pt idx="1920">
                  <c:v>2.0999999999999999E-8</c:v>
                </c:pt>
                <c:pt idx="1921">
                  <c:v>2.0999999999999999E-8</c:v>
                </c:pt>
                <c:pt idx="1922">
                  <c:v>2.0999999999999999E-8</c:v>
                </c:pt>
                <c:pt idx="1923">
                  <c:v>2.0999999999999999E-8</c:v>
                </c:pt>
                <c:pt idx="1924">
                  <c:v>2.0999999999999999E-8</c:v>
                </c:pt>
                <c:pt idx="1925">
                  <c:v>2.0999999999999999E-8</c:v>
                </c:pt>
                <c:pt idx="1926">
                  <c:v>2.0999999999999999E-8</c:v>
                </c:pt>
                <c:pt idx="1927">
                  <c:v>2.0999999999999999E-8</c:v>
                </c:pt>
                <c:pt idx="1928">
                  <c:v>2.0999999999999999E-8</c:v>
                </c:pt>
                <c:pt idx="1929">
                  <c:v>2.0999999999999999E-8</c:v>
                </c:pt>
                <c:pt idx="1930">
                  <c:v>2.0999999999999999E-8</c:v>
                </c:pt>
                <c:pt idx="1931">
                  <c:v>2.0999999999999999E-8</c:v>
                </c:pt>
                <c:pt idx="1932">
                  <c:v>2.0999999999999999E-8</c:v>
                </c:pt>
                <c:pt idx="1933">
                  <c:v>2.0999999999999999E-8</c:v>
                </c:pt>
                <c:pt idx="1934">
                  <c:v>2.0999999999999999E-8</c:v>
                </c:pt>
                <c:pt idx="1935">
                  <c:v>2.0999999999999999E-8</c:v>
                </c:pt>
                <c:pt idx="1936">
                  <c:v>2.0999999999999999E-8</c:v>
                </c:pt>
                <c:pt idx="1937">
                  <c:v>2.0999999999999999E-8</c:v>
                </c:pt>
                <c:pt idx="1938">
                  <c:v>2.0999999999999999E-8</c:v>
                </c:pt>
                <c:pt idx="1939">
                  <c:v>2.0999999999999999E-8</c:v>
                </c:pt>
                <c:pt idx="1940">
                  <c:v>2.0999999999999999E-8</c:v>
                </c:pt>
                <c:pt idx="1941">
                  <c:v>2.0999999999999999E-8</c:v>
                </c:pt>
                <c:pt idx="1942">
                  <c:v>2.0999999999999999E-8</c:v>
                </c:pt>
                <c:pt idx="1943">
                  <c:v>2.0999999999999999E-8</c:v>
                </c:pt>
                <c:pt idx="1944">
                  <c:v>2.0999999999999999E-8</c:v>
                </c:pt>
                <c:pt idx="1945">
                  <c:v>2.0999999999999999E-8</c:v>
                </c:pt>
                <c:pt idx="1946">
                  <c:v>2.0999999999999999E-8</c:v>
                </c:pt>
                <c:pt idx="1947">
                  <c:v>2.0999999999999999E-8</c:v>
                </c:pt>
                <c:pt idx="1948">
                  <c:v>2.0999999999999999E-8</c:v>
                </c:pt>
                <c:pt idx="1949">
                  <c:v>2.0999999999999999E-8</c:v>
                </c:pt>
                <c:pt idx="1950">
                  <c:v>2.0999999999999999E-8</c:v>
                </c:pt>
                <c:pt idx="1951">
                  <c:v>2.0999999999999999E-8</c:v>
                </c:pt>
                <c:pt idx="1952">
                  <c:v>2.0999999999999999E-8</c:v>
                </c:pt>
                <c:pt idx="1953">
                  <c:v>2.0999999999999999E-8</c:v>
                </c:pt>
                <c:pt idx="1954">
                  <c:v>2.0999999999999999E-8</c:v>
                </c:pt>
                <c:pt idx="1955">
                  <c:v>2.0999999999999999E-8</c:v>
                </c:pt>
                <c:pt idx="1956">
                  <c:v>2.0999999999999999E-8</c:v>
                </c:pt>
                <c:pt idx="1957">
                  <c:v>2.0999999999999999E-8</c:v>
                </c:pt>
                <c:pt idx="1958">
                  <c:v>2.0999999999999999E-8</c:v>
                </c:pt>
                <c:pt idx="1959">
                  <c:v>2.0999999999999999E-8</c:v>
                </c:pt>
                <c:pt idx="1960">
                  <c:v>2.0999999999999999E-8</c:v>
                </c:pt>
                <c:pt idx="1961">
                  <c:v>2.0999999999999999E-8</c:v>
                </c:pt>
                <c:pt idx="1962">
                  <c:v>2.0999999999999999E-8</c:v>
                </c:pt>
                <c:pt idx="1963">
                  <c:v>2.0999999999999999E-8</c:v>
                </c:pt>
                <c:pt idx="1964">
                  <c:v>2.0999999999999999E-8</c:v>
                </c:pt>
                <c:pt idx="1965">
                  <c:v>2E-8</c:v>
                </c:pt>
                <c:pt idx="1966">
                  <c:v>2E-8</c:v>
                </c:pt>
                <c:pt idx="1967">
                  <c:v>2E-8</c:v>
                </c:pt>
                <c:pt idx="1968">
                  <c:v>2E-8</c:v>
                </c:pt>
                <c:pt idx="1969">
                  <c:v>2.0999999999999999E-8</c:v>
                </c:pt>
                <c:pt idx="1970">
                  <c:v>2.0999999999999999E-8</c:v>
                </c:pt>
                <c:pt idx="1971">
                  <c:v>2.0999999999999999E-8</c:v>
                </c:pt>
                <c:pt idx="1972">
                  <c:v>2E-8</c:v>
                </c:pt>
                <c:pt idx="1973">
                  <c:v>2E-8</c:v>
                </c:pt>
                <c:pt idx="1974">
                  <c:v>2E-8</c:v>
                </c:pt>
                <c:pt idx="1975">
                  <c:v>2E-8</c:v>
                </c:pt>
                <c:pt idx="1976">
                  <c:v>2E-8</c:v>
                </c:pt>
                <c:pt idx="1977">
                  <c:v>2E-8</c:v>
                </c:pt>
                <c:pt idx="1978">
                  <c:v>2E-8</c:v>
                </c:pt>
                <c:pt idx="1979">
                  <c:v>2.0999999999999999E-8</c:v>
                </c:pt>
                <c:pt idx="1980">
                  <c:v>2E-8</c:v>
                </c:pt>
                <c:pt idx="1981">
                  <c:v>2E-8</c:v>
                </c:pt>
                <c:pt idx="1982">
                  <c:v>2E-8</c:v>
                </c:pt>
                <c:pt idx="1983">
                  <c:v>2E-8</c:v>
                </c:pt>
                <c:pt idx="1984">
                  <c:v>2E-8</c:v>
                </c:pt>
                <c:pt idx="1985">
                  <c:v>2E-8</c:v>
                </c:pt>
                <c:pt idx="1986">
                  <c:v>2E-8</c:v>
                </c:pt>
                <c:pt idx="1987">
                  <c:v>2E-8</c:v>
                </c:pt>
                <c:pt idx="1988">
                  <c:v>2E-8</c:v>
                </c:pt>
                <c:pt idx="1989">
                  <c:v>2E-8</c:v>
                </c:pt>
                <c:pt idx="1990">
                  <c:v>2E-8</c:v>
                </c:pt>
                <c:pt idx="1991">
                  <c:v>2E-8</c:v>
                </c:pt>
                <c:pt idx="1992">
                  <c:v>2E-8</c:v>
                </c:pt>
                <c:pt idx="1993">
                  <c:v>2E-8</c:v>
                </c:pt>
                <c:pt idx="1994">
                  <c:v>2E-8</c:v>
                </c:pt>
                <c:pt idx="1995">
                  <c:v>2E-8</c:v>
                </c:pt>
                <c:pt idx="1996">
                  <c:v>2E-8</c:v>
                </c:pt>
                <c:pt idx="1997">
                  <c:v>2E-8</c:v>
                </c:pt>
                <c:pt idx="1998">
                  <c:v>2E-8</c:v>
                </c:pt>
                <c:pt idx="1999">
                  <c:v>2E-8</c:v>
                </c:pt>
                <c:pt idx="2000">
                  <c:v>2E-8</c:v>
                </c:pt>
                <c:pt idx="2001">
                  <c:v>2E-8</c:v>
                </c:pt>
                <c:pt idx="2002">
                  <c:v>2E-8</c:v>
                </c:pt>
                <c:pt idx="2003">
                  <c:v>2E-8</c:v>
                </c:pt>
                <c:pt idx="2004">
                  <c:v>2E-8</c:v>
                </c:pt>
                <c:pt idx="2005">
                  <c:v>2E-8</c:v>
                </c:pt>
                <c:pt idx="2006">
                  <c:v>2E-8</c:v>
                </c:pt>
                <c:pt idx="2007">
                  <c:v>2E-8</c:v>
                </c:pt>
                <c:pt idx="2008">
                  <c:v>2E-8</c:v>
                </c:pt>
                <c:pt idx="2009">
                  <c:v>2E-8</c:v>
                </c:pt>
                <c:pt idx="2010">
                  <c:v>2E-8</c:v>
                </c:pt>
                <c:pt idx="2011">
                  <c:v>2E-8</c:v>
                </c:pt>
                <c:pt idx="2012">
                  <c:v>2E-8</c:v>
                </c:pt>
                <c:pt idx="2013">
                  <c:v>2E-8</c:v>
                </c:pt>
                <c:pt idx="2014">
                  <c:v>2E-8</c:v>
                </c:pt>
                <c:pt idx="2015">
                  <c:v>2E-8</c:v>
                </c:pt>
                <c:pt idx="2016">
                  <c:v>2E-8</c:v>
                </c:pt>
                <c:pt idx="2017">
                  <c:v>2E-8</c:v>
                </c:pt>
                <c:pt idx="2018">
                  <c:v>2E-8</c:v>
                </c:pt>
                <c:pt idx="2019">
                  <c:v>2E-8</c:v>
                </c:pt>
                <c:pt idx="2020">
                  <c:v>2E-8</c:v>
                </c:pt>
                <c:pt idx="2021">
                  <c:v>2E-8</c:v>
                </c:pt>
                <c:pt idx="2022">
                  <c:v>2E-8</c:v>
                </c:pt>
                <c:pt idx="2023">
                  <c:v>2E-8</c:v>
                </c:pt>
                <c:pt idx="2024">
                  <c:v>2E-8</c:v>
                </c:pt>
                <c:pt idx="2025">
                  <c:v>2E-8</c:v>
                </c:pt>
                <c:pt idx="2026">
                  <c:v>2E-8</c:v>
                </c:pt>
                <c:pt idx="2027">
                  <c:v>2E-8</c:v>
                </c:pt>
                <c:pt idx="2028">
                  <c:v>2E-8</c:v>
                </c:pt>
                <c:pt idx="2029">
                  <c:v>2E-8</c:v>
                </c:pt>
                <c:pt idx="2030">
                  <c:v>2E-8</c:v>
                </c:pt>
                <c:pt idx="2031">
                  <c:v>2E-8</c:v>
                </c:pt>
                <c:pt idx="2032">
                  <c:v>2E-8</c:v>
                </c:pt>
                <c:pt idx="2033">
                  <c:v>2E-8</c:v>
                </c:pt>
                <c:pt idx="2034">
                  <c:v>2E-8</c:v>
                </c:pt>
                <c:pt idx="2035">
                  <c:v>2E-8</c:v>
                </c:pt>
                <c:pt idx="2036">
                  <c:v>2E-8</c:v>
                </c:pt>
                <c:pt idx="2037">
                  <c:v>2E-8</c:v>
                </c:pt>
                <c:pt idx="2038">
                  <c:v>2E-8</c:v>
                </c:pt>
                <c:pt idx="2039">
                  <c:v>2E-8</c:v>
                </c:pt>
                <c:pt idx="2040">
                  <c:v>1.9000000000000001E-8</c:v>
                </c:pt>
                <c:pt idx="2041">
                  <c:v>1.9000000000000001E-8</c:v>
                </c:pt>
                <c:pt idx="2042">
                  <c:v>1.9000000000000001E-8</c:v>
                </c:pt>
                <c:pt idx="2043">
                  <c:v>1.9000000000000001E-8</c:v>
                </c:pt>
                <c:pt idx="2044">
                  <c:v>1.9000000000000001E-8</c:v>
                </c:pt>
                <c:pt idx="2045">
                  <c:v>1.9000000000000001E-8</c:v>
                </c:pt>
                <c:pt idx="2046">
                  <c:v>1.9000000000000001E-8</c:v>
                </c:pt>
                <c:pt idx="2047">
                  <c:v>1.9000000000000001E-8</c:v>
                </c:pt>
                <c:pt idx="2048">
                  <c:v>1.9000000000000001E-8</c:v>
                </c:pt>
                <c:pt idx="2049">
                  <c:v>1.9000000000000001E-8</c:v>
                </c:pt>
                <c:pt idx="2050">
                  <c:v>1.9000000000000001E-8</c:v>
                </c:pt>
                <c:pt idx="2051">
                  <c:v>1.9000000000000001E-8</c:v>
                </c:pt>
                <c:pt idx="2052">
                  <c:v>1.9000000000000001E-8</c:v>
                </c:pt>
                <c:pt idx="2053">
                  <c:v>1.9000000000000001E-8</c:v>
                </c:pt>
                <c:pt idx="2054">
                  <c:v>1.9000000000000001E-8</c:v>
                </c:pt>
                <c:pt idx="2055">
                  <c:v>1.9000000000000001E-8</c:v>
                </c:pt>
                <c:pt idx="2056">
                  <c:v>1.9000000000000001E-8</c:v>
                </c:pt>
                <c:pt idx="2057">
                  <c:v>1.9000000000000001E-8</c:v>
                </c:pt>
                <c:pt idx="2058">
                  <c:v>1.9000000000000001E-8</c:v>
                </c:pt>
                <c:pt idx="2059">
                  <c:v>1.9000000000000001E-8</c:v>
                </c:pt>
                <c:pt idx="2060">
                  <c:v>1.9000000000000001E-8</c:v>
                </c:pt>
                <c:pt idx="2061">
                  <c:v>1.9000000000000001E-8</c:v>
                </c:pt>
                <c:pt idx="2062">
                  <c:v>1.9000000000000001E-8</c:v>
                </c:pt>
                <c:pt idx="2063">
                  <c:v>1.9000000000000001E-8</c:v>
                </c:pt>
                <c:pt idx="2064">
                  <c:v>1.9000000000000001E-8</c:v>
                </c:pt>
                <c:pt idx="2065">
                  <c:v>1.9000000000000001E-8</c:v>
                </c:pt>
                <c:pt idx="2066">
                  <c:v>1.9000000000000001E-8</c:v>
                </c:pt>
                <c:pt idx="2067">
                  <c:v>1.9000000000000001E-8</c:v>
                </c:pt>
                <c:pt idx="2068">
                  <c:v>1.9000000000000001E-8</c:v>
                </c:pt>
                <c:pt idx="2069">
                  <c:v>1.9000000000000001E-8</c:v>
                </c:pt>
                <c:pt idx="2070">
                  <c:v>1.9000000000000001E-8</c:v>
                </c:pt>
                <c:pt idx="2071">
                  <c:v>1.9000000000000001E-8</c:v>
                </c:pt>
                <c:pt idx="2072">
                  <c:v>1.9000000000000001E-8</c:v>
                </c:pt>
                <c:pt idx="2073">
                  <c:v>1.9000000000000001E-8</c:v>
                </c:pt>
                <c:pt idx="2074">
                  <c:v>1.9000000000000001E-8</c:v>
                </c:pt>
                <c:pt idx="2075">
                  <c:v>1.9000000000000001E-8</c:v>
                </c:pt>
                <c:pt idx="2076">
                  <c:v>1.9000000000000001E-8</c:v>
                </c:pt>
                <c:pt idx="2077">
                  <c:v>1.9000000000000001E-8</c:v>
                </c:pt>
                <c:pt idx="2078">
                  <c:v>1.9000000000000001E-8</c:v>
                </c:pt>
                <c:pt idx="2079">
                  <c:v>1.9000000000000001E-8</c:v>
                </c:pt>
                <c:pt idx="2080">
                  <c:v>1.9000000000000001E-8</c:v>
                </c:pt>
                <c:pt idx="2081">
                  <c:v>1.9000000000000001E-8</c:v>
                </c:pt>
                <c:pt idx="2082">
                  <c:v>1.9000000000000001E-8</c:v>
                </c:pt>
                <c:pt idx="2083">
                  <c:v>1.9000000000000001E-8</c:v>
                </c:pt>
                <c:pt idx="2084">
                  <c:v>1.9000000000000001E-8</c:v>
                </c:pt>
                <c:pt idx="2085">
                  <c:v>1.9000000000000001E-8</c:v>
                </c:pt>
                <c:pt idx="2086">
                  <c:v>1.9000000000000001E-8</c:v>
                </c:pt>
                <c:pt idx="2087">
                  <c:v>1.9000000000000001E-8</c:v>
                </c:pt>
                <c:pt idx="2088">
                  <c:v>1.9000000000000001E-8</c:v>
                </c:pt>
                <c:pt idx="2089">
                  <c:v>1.9000000000000001E-8</c:v>
                </c:pt>
                <c:pt idx="2090">
                  <c:v>1.9000000000000001E-8</c:v>
                </c:pt>
                <c:pt idx="2091">
                  <c:v>1.9000000000000001E-8</c:v>
                </c:pt>
                <c:pt idx="2092">
                  <c:v>1.9000000000000001E-8</c:v>
                </c:pt>
                <c:pt idx="2093">
                  <c:v>1.9000000000000001E-8</c:v>
                </c:pt>
                <c:pt idx="2094">
                  <c:v>1.9000000000000001E-8</c:v>
                </c:pt>
                <c:pt idx="2095">
                  <c:v>1.9000000000000001E-8</c:v>
                </c:pt>
                <c:pt idx="2096">
                  <c:v>1.9000000000000001E-8</c:v>
                </c:pt>
                <c:pt idx="2097">
                  <c:v>1.9000000000000001E-8</c:v>
                </c:pt>
                <c:pt idx="2098">
                  <c:v>1.9000000000000001E-8</c:v>
                </c:pt>
                <c:pt idx="2099">
                  <c:v>1.9000000000000001E-8</c:v>
                </c:pt>
                <c:pt idx="2100">
                  <c:v>1.9000000000000001E-8</c:v>
                </c:pt>
                <c:pt idx="2101">
                  <c:v>1.9000000000000001E-8</c:v>
                </c:pt>
                <c:pt idx="2102">
                  <c:v>1.9000000000000001E-8</c:v>
                </c:pt>
                <c:pt idx="2103">
                  <c:v>1.9000000000000001E-8</c:v>
                </c:pt>
                <c:pt idx="2104">
                  <c:v>1.9000000000000001E-8</c:v>
                </c:pt>
                <c:pt idx="2105">
                  <c:v>1.9000000000000001E-8</c:v>
                </c:pt>
                <c:pt idx="2106">
                  <c:v>1.9000000000000001E-8</c:v>
                </c:pt>
                <c:pt idx="2107">
                  <c:v>1.9000000000000001E-8</c:v>
                </c:pt>
                <c:pt idx="2108">
                  <c:v>1.9000000000000001E-8</c:v>
                </c:pt>
                <c:pt idx="2109">
                  <c:v>1.9000000000000001E-8</c:v>
                </c:pt>
                <c:pt idx="2110">
                  <c:v>1.9000000000000001E-8</c:v>
                </c:pt>
                <c:pt idx="2111">
                  <c:v>1.9000000000000001E-8</c:v>
                </c:pt>
                <c:pt idx="2112">
                  <c:v>1.9000000000000001E-8</c:v>
                </c:pt>
                <c:pt idx="2113">
                  <c:v>1.9000000000000001E-8</c:v>
                </c:pt>
                <c:pt idx="2114">
                  <c:v>1.9000000000000001E-8</c:v>
                </c:pt>
                <c:pt idx="2115">
                  <c:v>1.9000000000000001E-8</c:v>
                </c:pt>
                <c:pt idx="2116">
                  <c:v>1.9000000000000001E-8</c:v>
                </c:pt>
                <c:pt idx="2117">
                  <c:v>1.9000000000000001E-8</c:v>
                </c:pt>
                <c:pt idx="2118">
                  <c:v>1.9000000000000001E-8</c:v>
                </c:pt>
                <c:pt idx="2119">
                  <c:v>1.9000000000000001E-8</c:v>
                </c:pt>
                <c:pt idx="2120">
                  <c:v>1.9000000000000001E-8</c:v>
                </c:pt>
                <c:pt idx="2121">
                  <c:v>1.9000000000000001E-8</c:v>
                </c:pt>
                <c:pt idx="2122">
                  <c:v>1.9000000000000001E-8</c:v>
                </c:pt>
                <c:pt idx="2123">
                  <c:v>1.9000000000000001E-8</c:v>
                </c:pt>
                <c:pt idx="2124">
                  <c:v>1.9000000000000001E-8</c:v>
                </c:pt>
                <c:pt idx="2125">
                  <c:v>1.9000000000000001E-8</c:v>
                </c:pt>
                <c:pt idx="2126">
                  <c:v>1.9000000000000001E-8</c:v>
                </c:pt>
                <c:pt idx="2127">
                  <c:v>1.9000000000000001E-8</c:v>
                </c:pt>
                <c:pt idx="2128">
                  <c:v>1.9000000000000001E-8</c:v>
                </c:pt>
                <c:pt idx="2129">
                  <c:v>1.9000000000000001E-8</c:v>
                </c:pt>
                <c:pt idx="2130">
                  <c:v>1.9000000000000001E-8</c:v>
                </c:pt>
                <c:pt idx="2131">
                  <c:v>1.9000000000000001E-8</c:v>
                </c:pt>
                <c:pt idx="2132">
                  <c:v>1.9000000000000001E-8</c:v>
                </c:pt>
                <c:pt idx="2133">
                  <c:v>1.9000000000000001E-8</c:v>
                </c:pt>
                <c:pt idx="2134">
                  <c:v>1.9000000000000001E-8</c:v>
                </c:pt>
                <c:pt idx="2135">
                  <c:v>1.9000000000000001E-8</c:v>
                </c:pt>
                <c:pt idx="2136">
                  <c:v>1.9000000000000001E-8</c:v>
                </c:pt>
                <c:pt idx="2137">
                  <c:v>1.9000000000000001E-8</c:v>
                </c:pt>
                <c:pt idx="2138">
                  <c:v>1.9000000000000001E-8</c:v>
                </c:pt>
                <c:pt idx="2139">
                  <c:v>1.9000000000000001E-8</c:v>
                </c:pt>
                <c:pt idx="2140">
                  <c:v>1.9000000000000001E-8</c:v>
                </c:pt>
                <c:pt idx="2141">
                  <c:v>1.9000000000000001E-8</c:v>
                </c:pt>
                <c:pt idx="2142">
                  <c:v>1.9000000000000001E-8</c:v>
                </c:pt>
                <c:pt idx="2143">
                  <c:v>1.9000000000000001E-8</c:v>
                </c:pt>
                <c:pt idx="2144">
                  <c:v>1.7999999999999999E-8</c:v>
                </c:pt>
                <c:pt idx="2145">
                  <c:v>1.7999999999999999E-8</c:v>
                </c:pt>
                <c:pt idx="2146">
                  <c:v>1.7999999999999999E-8</c:v>
                </c:pt>
                <c:pt idx="2147">
                  <c:v>1.9000000000000001E-8</c:v>
                </c:pt>
                <c:pt idx="2148">
                  <c:v>1.9000000000000001E-8</c:v>
                </c:pt>
                <c:pt idx="2149">
                  <c:v>1.9000000000000001E-8</c:v>
                </c:pt>
                <c:pt idx="2150">
                  <c:v>1.9000000000000001E-8</c:v>
                </c:pt>
                <c:pt idx="2151">
                  <c:v>1.7999999999999999E-8</c:v>
                </c:pt>
                <c:pt idx="2152">
                  <c:v>1.7999999999999999E-8</c:v>
                </c:pt>
                <c:pt idx="2153">
                  <c:v>1.7999999999999999E-8</c:v>
                </c:pt>
                <c:pt idx="2154">
                  <c:v>1.7999999999999999E-8</c:v>
                </c:pt>
                <c:pt idx="2155">
                  <c:v>1.7999999999999999E-8</c:v>
                </c:pt>
                <c:pt idx="2156">
                  <c:v>1.9000000000000001E-8</c:v>
                </c:pt>
                <c:pt idx="2157">
                  <c:v>1.7999999999999999E-8</c:v>
                </c:pt>
                <c:pt idx="2158">
                  <c:v>1.7999999999999999E-8</c:v>
                </c:pt>
                <c:pt idx="2159">
                  <c:v>1.7999999999999999E-8</c:v>
                </c:pt>
                <c:pt idx="2160">
                  <c:v>1.7999999999999999E-8</c:v>
                </c:pt>
                <c:pt idx="2161">
                  <c:v>1.7999999999999999E-8</c:v>
                </c:pt>
                <c:pt idx="2162">
                  <c:v>1.7999999999999999E-8</c:v>
                </c:pt>
                <c:pt idx="2163">
                  <c:v>1.7999999999999999E-8</c:v>
                </c:pt>
                <c:pt idx="2164">
                  <c:v>1.7999999999999999E-8</c:v>
                </c:pt>
                <c:pt idx="2165">
                  <c:v>1.7999999999999999E-8</c:v>
                </c:pt>
                <c:pt idx="2166">
                  <c:v>1.7999999999999999E-8</c:v>
                </c:pt>
                <c:pt idx="2167">
                  <c:v>1.7999999999999999E-8</c:v>
                </c:pt>
                <c:pt idx="2168">
                  <c:v>1.7999999999999999E-8</c:v>
                </c:pt>
                <c:pt idx="2169">
                  <c:v>1.7999999999999999E-8</c:v>
                </c:pt>
                <c:pt idx="2170">
                  <c:v>1.7999999999999999E-8</c:v>
                </c:pt>
                <c:pt idx="2171">
                  <c:v>1.7999999999999999E-8</c:v>
                </c:pt>
                <c:pt idx="2172">
                  <c:v>1.7999999999999999E-8</c:v>
                </c:pt>
                <c:pt idx="2173">
                  <c:v>1.7999999999999999E-8</c:v>
                </c:pt>
                <c:pt idx="2174">
                  <c:v>1.7999999999999999E-8</c:v>
                </c:pt>
                <c:pt idx="2175">
                  <c:v>1.7999999999999999E-8</c:v>
                </c:pt>
                <c:pt idx="2176">
                  <c:v>1.7999999999999999E-8</c:v>
                </c:pt>
                <c:pt idx="2177">
                  <c:v>1.7999999999999999E-8</c:v>
                </c:pt>
                <c:pt idx="2178">
                  <c:v>1.7999999999999999E-8</c:v>
                </c:pt>
                <c:pt idx="2179">
                  <c:v>1.7999999999999999E-8</c:v>
                </c:pt>
                <c:pt idx="2180">
                  <c:v>1.7999999999999999E-8</c:v>
                </c:pt>
                <c:pt idx="2181">
                  <c:v>1.7999999999999999E-8</c:v>
                </c:pt>
                <c:pt idx="2182">
                  <c:v>1.7999999999999999E-8</c:v>
                </c:pt>
                <c:pt idx="2183">
                  <c:v>1.7999999999999999E-8</c:v>
                </c:pt>
                <c:pt idx="2184">
                  <c:v>1.7999999999999999E-8</c:v>
                </c:pt>
                <c:pt idx="2185">
                  <c:v>1.7999999999999999E-8</c:v>
                </c:pt>
                <c:pt idx="2186">
                  <c:v>1.7999999999999999E-8</c:v>
                </c:pt>
                <c:pt idx="2187">
                  <c:v>1.7999999999999999E-8</c:v>
                </c:pt>
                <c:pt idx="2188">
                  <c:v>1.7999999999999999E-8</c:v>
                </c:pt>
                <c:pt idx="2189">
                  <c:v>1.7999999999999999E-8</c:v>
                </c:pt>
                <c:pt idx="2190">
                  <c:v>1.7999999999999999E-8</c:v>
                </c:pt>
                <c:pt idx="2191">
                  <c:v>1.7999999999999999E-8</c:v>
                </c:pt>
                <c:pt idx="2192">
                  <c:v>1.7999999999999999E-8</c:v>
                </c:pt>
                <c:pt idx="2193">
                  <c:v>1.7999999999999999E-8</c:v>
                </c:pt>
                <c:pt idx="2194">
                  <c:v>1.7999999999999999E-8</c:v>
                </c:pt>
                <c:pt idx="2195">
                  <c:v>1.7999999999999999E-8</c:v>
                </c:pt>
                <c:pt idx="2196">
                  <c:v>1.7999999999999999E-8</c:v>
                </c:pt>
                <c:pt idx="2197">
                  <c:v>1.7999999999999999E-8</c:v>
                </c:pt>
                <c:pt idx="2198">
                  <c:v>1.7999999999999999E-8</c:v>
                </c:pt>
                <c:pt idx="2199">
                  <c:v>1.7999999999999999E-8</c:v>
                </c:pt>
                <c:pt idx="2200">
                  <c:v>1.7999999999999999E-8</c:v>
                </c:pt>
                <c:pt idx="2201">
                  <c:v>1.7999999999999999E-8</c:v>
                </c:pt>
                <c:pt idx="2202">
                  <c:v>1.7999999999999999E-8</c:v>
                </c:pt>
                <c:pt idx="2203">
                  <c:v>1.7999999999999999E-8</c:v>
                </c:pt>
                <c:pt idx="2204">
                  <c:v>1.7999999999999999E-8</c:v>
                </c:pt>
                <c:pt idx="2205">
                  <c:v>1.7999999999999999E-8</c:v>
                </c:pt>
                <c:pt idx="2206">
                  <c:v>1.7999999999999999E-8</c:v>
                </c:pt>
                <c:pt idx="2207">
                  <c:v>1.7999999999999999E-8</c:v>
                </c:pt>
                <c:pt idx="2208">
                  <c:v>1.7999999999999999E-8</c:v>
                </c:pt>
                <c:pt idx="2209">
                  <c:v>1.7999999999999999E-8</c:v>
                </c:pt>
                <c:pt idx="2210">
                  <c:v>1.7999999999999999E-8</c:v>
                </c:pt>
                <c:pt idx="2211">
                  <c:v>1.7999999999999999E-8</c:v>
                </c:pt>
                <c:pt idx="2212">
                  <c:v>1.7999999999999999E-8</c:v>
                </c:pt>
                <c:pt idx="2213">
                  <c:v>1.7999999999999999E-8</c:v>
                </c:pt>
                <c:pt idx="2214">
                  <c:v>1.7999999999999999E-8</c:v>
                </c:pt>
                <c:pt idx="2215">
                  <c:v>1.7999999999999999E-8</c:v>
                </c:pt>
                <c:pt idx="2216">
                  <c:v>1.7999999999999999E-8</c:v>
                </c:pt>
                <c:pt idx="2217">
                  <c:v>1.7999999999999999E-8</c:v>
                </c:pt>
                <c:pt idx="2218">
                  <c:v>1.7999999999999999E-8</c:v>
                </c:pt>
                <c:pt idx="2219">
                  <c:v>1.7999999999999999E-8</c:v>
                </c:pt>
                <c:pt idx="2220">
                  <c:v>1.7999999999999999E-8</c:v>
                </c:pt>
                <c:pt idx="2221">
                  <c:v>1.7999999999999999E-8</c:v>
                </c:pt>
                <c:pt idx="2222">
                  <c:v>1.7999999999999999E-8</c:v>
                </c:pt>
                <c:pt idx="2223">
                  <c:v>1.7999999999999999E-8</c:v>
                </c:pt>
                <c:pt idx="2224">
                  <c:v>1.7999999999999999E-8</c:v>
                </c:pt>
                <c:pt idx="2225">
                  <c:v>1.7999999999999999E-8</c:v>
                </c:pt>
                <c:pt idx="2226">
                  <c:v>1.7999999999999999E-8</c:v>
                </c:pt>
                <c:pt idx="2227">
                  <c:v>1.7999999999999999E-8</c:v>
                </c:pt>
                <c:pt idx="2228">
                  <c:v>1.7999999999999999E-8</c:v>
                </c:pt>
                <c:pt idx="2229">
                  <c:v>1.7999999999999999E-8</c:v>
                </c:pt>
                <c:pt idx="2230">
                  <c:v>1.7999999999999999E-8</c:v>
                </c:pt>
                <c:pt idx="2231">
                  <c:v>1.7999999999999999E-8</c:v>
                </c:pt>
                <c:pt idx="2232">
                  <c:v>1.7999999999999999E-8</c:v>
                </c:pt>
                <c:pt idx="2233">
                  <c:v>1.7999999999999999E-8</c:v>
                </c:pt>
                <c:pt idx="2234">
                  <c:v>1.7999999999999999E-8</c:v>
                </c:pt>
                <c:pt idx="2235">
                  <c:v>1.7999999999999999E-8</c:v>
                </c:pt>
                <c:pt idx="2236">
                  <c:v>1.7999999999999999E-8</c:v>
                </c:pt>
                <c:pt idx="2237">
                  <c:v>1.7999999999999999E-8</c:v>
                </c:pt>
                <c:pt idx="2238">
                  <c:v>1.7999999999999999E-8</c:v>
                </c:pt>
                <c:pt idx="2239">
                  <c:v>1.7999999999999999E-8</c:v>
                </c:pt>
                <c:pt idx="2240">
                  <c:v>1.7999999999999999E-8</c:v>
                </c:pt>
                <c:pt idx="2241">
                  <c:v>1.7999999999999999E-8</c:v>
                </c:pt>
                <c:pt idx="2242">
                  <c:v>1.7999999999999999E-8</c:v>
                </c:pt>
                <c:pt idx="2243">
                  <c:v>1.7999999999999999E-8</c:v>
                </c:pt>
                <c:pt idx="2244">
                  <c:v>1.7999999999999999E-8</c:v>
                </c:pt>
                <c:pt idx="2245">
                  <c:v>1.7999999999999999E-8</c:v>
                </c:pt>
                <c:pt idx="2246">
                  <c:v>1.7999999999999999E-8</c:v>
                </c:pt>
                <c:pt idx="2247">
                  <c:v>1.7999999999999999E-8</c:v>
                </c:pt>
                <c:pt idx="2248">
                  <c:v>1.7999999999999999E-8</c:v>
                </c:pt>
                <c:pt idx="2249">
                  <c:v>1.7999999999999999E-8</c:v>
                </c:pt>
                <c:pt idx="2250">
                  <c:v>1.7999999999999999E-8</c:v>
                </c:pt>
                <c:pt idx="2251">
                  <c:v>1.7999999999999999E-8</c:v>
                </c:pt>
                <c:pt idx="2252">
                  <c:v>1.7999999999999999E-8</c:v>
                </c:pt>
                <c:pt idx="2253">
                  <c:v>1.7999999999999999E-8</c:v>
                </c:pt>
                <c:pt idx="2254">
                  <c:v>1.7999999999999999E-8</c:v>
                </c:pt>
                <c:pt idx="2255">
                  <c:v>1.7999999999999999E-8</c:v>
                </c:pt>
                <c:pt idx="2256">
                  <c:v>1.7999999999999999E-8</c:v>
                </c:pt>
                <c:pt idx="2257">
                  <c:v>1.7999999999999999E-8</c:v>
                </c:pt>
                <c:pt idx="2258">
                  <c:v>1.7999999999999999E-8</c:v>
                </c:pt>
                <c:pt idx="2259">
                  <c:v>1.7999999999999999E-8</c:v>
                </c:pt>
                <c:pt idx="2260">
                  <c:v>1.7999999999999999E-8</c:v>
                </c:pt>
                <c:pt idx="2261">
                  <c:v>1.7999999999999999E-8</c:v>
                </c:pt>
                <c:pt idx="2262">
                  <c:v>1.7999999999999999E-8</c:v>
                </c:pt>
                <c:pt idx="2263">
                  <c:v>1.7999999999999999E-8</c:v>
                </c:pt>
                <c:pt idx="2264">
                  <c:v>1.7999999999999999E-8</c:v>
                </c:pt>
                <c:pt idx="2265">
                  <c:v>1.7999999999999999E-8</c:v>
                </c:pt>
                <c:pt idx="2266">
                  <c:v>1.7999999999999999E-8</c:v>
                </c:pt>
                <c:pt idx="2267">
                  <c:v>1.7999999999999999E-8</c:v>
                </c:pt>
                <c:pt idx="2268">
                  <c:v>1.7999999999999999E-8</c:v>
                </c:pt>
                <c:pt idx="2269">
                  <c:v>1.7999999999999999E-8</c:v>
                </c:pt>
                <c:pt idx="2270">
                  <c:v>1.7999999999999999E-8</c:v>
                </c:pt>
                <c:pt idx="2271">
                  <c:v>1.7999999999999999E-8</c:v>
                </c:pt>
                <c:pt idx="2272">
                  <c:v>1.7999999999999999E-8</c:v>
                </c:pt>
                <c:pt idx="2273">
                  <c:v>1.7999999999999999E-8</c:v>
                </c:pt>
                <c:pt idx="2274">
                  <c:v>1.7999999999999999E-8</c:v>
                </c:pt>
                <c:pt idx="2275">
                  <c:v>1.7999999999999999E-8</c:v>
                </c:pt>
                <c:pt idx="2276">
                  <c:v>1.7999999999999999E-8</c:v>
                </c:pt>
                <c:pt idx="2277">
                  <c:v>1.7999999999999999E-8</c:v>
                </c:pt>
                <c:pt idx="2278">
                  <c:v>1.7999999999999999E-8</c:v>
                </c:pt>
                <c:pt idx="2279">
                  <c:v>1.7E-8</c:v>
                </c:pt>
                <c:pt idx="2280">
                  <c:v>1.7E-8</c:v>
                </c:pt>
                <c:pt idx="2281">
                  <c:v>1.7999999999999999E-8</c:v>
                </c:pt>
                <c:pt idx="2282">
                  <c:v>1.7999999999999999E-8</c:v>
                </c:pt>
                <c:pt idx="2283">
                  <c:v>1.7999999999999999E-8</c:v>
                </c:pt>
                <c:pt idx="2284">
                  <c:v>1.7999999999999999E-8</c:v>
                </c:pt>
                <c:pt idx="2285">
                  <c:v>1.7999999999999999E-8</c:v>
                </c:pt>
                <c:pt idx="2286">
                  <c:v>1.7999999999999999E-8</c:v>
                </c:pt>
                <c:pt idx="2287">
                  <c:v>1.7999999999999999E-8</c:v>
                </c:pt>
                <c:pt idx="2288">
                  <c:v>1.7999999999999999E-8</c:v>
                </c:pt>
                <c:pt idx="2289">
                  <c:v>1.7999999999999999E-8</c:v>
                </c:pt>
                <c:pt idx="2290">
                  <c:v>1.7999999999999999E-8</c:v>
                </c:pt>
                <c:pt idx="2291">
                  <c:v>1.7999999999999999E-8</c:v>
                </c:pt>
                <c:pt idx="2292">
                  <c:v>1.7999999999999999E-8</c:v>
                </c:pt>
                <c:pt idx="2293">
                  <c:v>1.7999999999999999E-8</c:v>
                </c:pt>
                <c:pt idx="2294">
                  <c:v>1.7999999999999999E-8</c:v>
                </c:pt>
                <c:pt idx="2295">
                  <c:v>1.7999999999999999E-8</c:v>
                </c:pt>
                <c:pt idx="2296">
                  <c:v>1.7E-8</c:v>
                </c:pt>
                <c:pt idx="2297">
                  <c:v>1.7E-8</c:v>
                </c:pt>
                <c:pt idx="2298">
                  <c:v>1.7999999999999999E-8</c:v>
                </c:pt>
                <c:pt idx="2299">
                  <c:v>1.7999999999999999E-8</c:v>
                </c:pt>
                <c:pt idx="2300">
                  <c:v>1.7999999999999999E-8</c:v>
                </c:pt>
                <c:pt idx="2301">
                  <c:v>1.7999999999999999E-8</c:v>
                </c:pt>
                <c:pt idx="2302">
                  <c:v>1.7E-8</c:v>
                </c:pt>
                <c:pt idx="2303">
                  <c:v>1.7E-8</c:v>
                </c:pt>
                <c:pt idx="2304">
                  <c:v>1.7E-8</c:v>
                </c:pt>
                <c:pt idx="2305">
                  <c:v>1.7999999999999999E-8</c:v>
                </c:pt>
                <c:pt idx="2306">
                  <c:v>1.7999999999999999E-8</c:v>
                </c:pt>
                <c:pt idx="2307">
                  <c:v>1.7999999999999999E-8</c:v>
                </c:pt>
                <c:pt idx="2308">
                  <c:v>1.7999999999999999E-8</c:v>
                </c:pt>
                <c:pt idx="2309">
                  <c:v>1.7E-8</c:v>
                </c:pt>
                <c:pt idx="2310">
                  <c:v>1.7E-8</c:v>
                </c:pt>
                <c:pt idx="2311">
                  <c:v>1.7E-8</c:v>
                </c:pt>
                <c:pt idx="2312">
                  <c:v>1.7E-8</c:v>
                </c:pt>
                <c:pt idx="2313">
                  <c:v>1.7E-8</c:v>
                </c:pt>
                <c:pt idx="2314">
                  <c:v>1.7E-8</c:v>
                </c:pt>
                <c:pt idx="2315">
                  <c:v>1.7999999999999999E-8</c:v>
                </c:pt>
                <c:pt idx="2316">
                  <c:v>1.7999999999999999E-8</c:v>
                </c:pt>
                <c:pt idx="2317">
                  <c:v>1.7E-8</c:v>
                </c:pt>
                <c:pt idx="2318">
                  <c:v>1.7E-8</c:v>
                </c:pt>
                <c:pt idx="2319">
                  <c:v>1.7E-8</c:v>
                </c:pt>
                <c:pt idx="2320">
                  <c:v>1.7E-8</c:v>
                </c:pt>
                <c:pt idx="2321">
                  <c:v>1.7999999999999999E-8</c:v>
                </c:pt>
                <c:pt idx="2322">
                  <c:v>1.7999999999999999E-8</c:v>
                </c:pt>
                <c:pt idx="2323">
                  <c:v>1.7E-8</c:v>
                </c:pt>
                <c:pt idx="2324">
                  <c:v>1.7E-8</c:v>
                </c:pt>
                <c:pt idx="2325">
                  <c:v>1.7E-8</c:v>
                </c:pt>
                <c:pt idx="2326">
                  <c:v>1.7E-8</c:v>
                </c:pt>
                <c:pt idx="2327">
                  <c:v>1.7E-8</c:v>
                </c:pt>
                <c:pt idx="2328">
                  <c:v>1.7E-8</c:v>
                </c:pt>
                <c:pt idx="2329">
                  <c:v>1.7E-8</c:v>
                </c:pt>
                <c:pt idx="2330">
                  <c:v>1.7E-8</c:v>
                </c:pt>
                <c:pt idx="2331">
                  <c:v>1.7E-8</c:v>
                </c:pt>
                <c:pt idx="2332">
                  <c:v>1.7E-8</c:v>
                </c:pt>
                <c:pt idx="2333">
                  <c:v>1.7E-8</c:v>
                </c:pt>
                <c:pt idx="2334">
                  <c:v>1.7E-8</c:v>
                </c:pt>
                <c:pt idx="2335">
                  <c:v>1.7E-8</c:v>
                </c:pt>
                <c:pt idx="2336">
                  <c:v>1.7E-8</c:v>
                </c:pt>
                <c:pt idx="2337">
                  <c:v>1.7E-8</c:v>
                </c:pt>
                <c:pt idx="2338">
                  <c:v>1.7E-8</c:v>
                </c:pt>
                <c:pt idx="2339">
                  <c:v>1.7E-8</c:v>
                </c:pt>
                <c:pt idx="2340">
                  <c:v>1.7E-8</c:v>
                </c:pt>
                <c:pt idx="2341">
                  <c:v>1.7E-8</c:v>
                </c:pt>
                <c:pt idx="2342">
                  <c:v>1.7E-8</c:v>
                </c:pt>
                <c:pt idx="2343">
                  <c:v>1.7E-8</c:v>
                </c:pt>
                <c:pt idx="2344">
                  <c:v>1.7E-8</c:v>
                </c:pt>
                <c:pt idx="2345">
                  <c:v>1.7E-8</c:v>
                </c:pt>
                <c:pt idx="2346">
                  <c:v>1.7E-8</c:v>
                </c:pt>
                <c:pt idx="2347">
                  <c:v>1.7E-8</c:v>
                </c:pt>
                <c:pt idx="2348">
                  <c:v>1.7E-8</c:v>
                </c:pt>
                <c:pt idx="2349">
                  <c:v>1.7E-8</c:v>
                </c:pt>
                <c:pt idx="2350">
                  <c:v>1.7E-8</c:v>
                </c:pt>
                <c:pt idx="2351">
                  <c:v>1.7E-8</c:v>
                </c:pt>
                <c:pt idx="2352">
                  <c:v>1.7E-8</c:v>
                </c:pt>
                <c:pt idx="2353">
                  <c:v>1.7E-8</c:v>
                </c:pt>
                <c:pt idx="2354">
                  <c:v>1.7E-8</c:v>
                </c:pt>
                <c:pt idx="2355">
                  <c:v>1.7E-8</c:v>
                </c:pt>
                <c:pt idx="2356">
                  <c:v>1.7E-8</c:v>
                </c:pt>
                <c:pt idx="2357">
                  <c:v>1.7E-8</c:v>
                </c:pt>
                <c:pt idx="2358">
                  <c:v>1.7E-8</c:v>
                </c:pt>
                <c:pt idx="2359">
                  <c:v>1.7E-8</c:v>
                </c:pt>
                <c:pt idx="2360">
                  <c:v>1.7E-8</c:v>
                </c:pt>
                <c:pt idx="2361">
                  <c:v>1.7E-8</c:v>
                </c:pt>
                <c:pt idx="2362">
                  <c:v>1.7E-8</c:v>
                </c:pt>
                <c:pt idx="2363">
                  <c:v>1.7E-8</c:v>
                </c:pt>
                <c:pt idx="2364">
                  <c:v>1.7E-8</c:v>
                </c:pt>
                <c:pt idx="2365">
                  <c:v>1.7E-8</c:v>
                </c:pt>
                <c:pt idx="2366">
                  <c:v>1.7E-8</c:v>
                </c:pt>
                <c:pt idx="2367">
                  <c:v>1.7E-8</c:v>
                </c:pt>
                <c:pt idx="2368">
                  <c:v>1.7E-8</c:v>
                </c:pt>
                <c:pt idx="2369">
                  <c:v>1.7E-8</c:v>
                </c:pt>
                <c:pt idx="2370">
                  <c:v>1.7E-8</c:v>
                </c:pt>
                <c:pt idx="2371">
                  <c:v>1.7E-8</c:v>
                </c:pt>
                <c:pt idx="2372">
                  <c:v>1.7E-8</c:v>
                </c:pt>
                <c:pt idx="2373">
                  <c:v>1.7E-8</c:v>
                </c:pt>
                <c:pt idx="2374">
                  <c:v>1.7E-8</c:v>
                </c:pt>
                <c:pt idx="2375">
                  <c:v>1.7E-8</c:v>
                </c:pt>
                <c:pt idx="2376">
                  <c:v>1.7E-8</c:v>
                </c:pt>
                <c:pt idx="2377">
                  <c:v>1.7E-8</c:v>
                </c:pt>
                <c:pt idx="2378">
                  <c:v>1.7E-8</c:v>
                </c:pt>
                <c:pt idx="2379">
                  <c:v>1.7E-8</c:v>
                </c:pt>
                <c:pt idx="2380">
                  <c:v>1.7E-8</c:v>
                </c:pt>
                <c:pt idx="2381">
                  <c:v>1.7E-8</c:v>
                </c:pt>
                <c:pt idx="2382">
                  <c:v>1.7E-8</c:v>
                </c:pt>
                <c:pt idx="2383">
                  <c:v>1.7E-8</c:v>
                </c:pt>
                <c:pt idx="2384">
                  <c:v>1.7E-8</c:v>
                </c:pt>
                <c:pt idx="2385">
                  <c:v>1.7E-8</c:v>
                </c:pt>
                <c:pt idx="2386">
                  <c:v>1.7E-8</c:v>
                </c:pt>
                <c:pt idx="2387">
                  <c:v>1.7E-8</c:v>
                </c:pt>
                <c:pt idx="2388">
                  <c:v>1.7E-8</c:v>
                </c:pt>
                <c:pt idx="2389">
                  <c:v>1.7E-8</c:v>
                </c:pt>
                <c:pt idx="2390">
                  <c:v>1.7E-8</c:v>
                </c:pt>
                <c:pt idx="2391">
                  <c:v>1.7E-8</c:v>
                </c:pt>
                <c:pt idx="2392">
                  <c:v>1.7E-8</c:v>
                </c:pt>
                <c:pt idx="2393">
                  <c:v>1.7E-8</c:v>
                </c:pt>
                <c:pt idx="2394">
                  <c:v>1.7E-8</c:v>
                </c:pt>
                <c:pt idx="2395">
                  <c:v>1.7E-8</c:v>
                </c:pt>
                <c:pt idx="2396">
                  <c:v>1.7E-8</c:v>
                </c:pt>
                <c:pt idx="2397">
                  <c:v>1.7E-8</c:v>
                </c:pt>
                <c:pt idx="2398">
                  <c:v>1.7E-8</c:v>
                </c:pt>
                <c:pt idx="2399">
                  <c:v>1.7E-8</c:v>
                </c:pt>
                <c:pt idx="2400">
                  <c:v>1.7E-8</c:v>
                </c:pt>
                <c:pt idx="2401">
                  <c:v>1.7E-8</c:v>
                </c:pt>
                <c:pt idx="2402">
                  <c:v>1.7E-8</c:v>
                </c:pt>
                <c:pt idx="2403">
                  <c:v>1.7E-8</c:v>
                </c:pt>
                <c:pt idx="2404">
                  <c:v>1.7E-8</c:v>
                </c:pt>
                <c:pt idx="2405">
                  <c:v>1.7E-8</c:v>
                </c:pt>
                <c:pt idx="2406">
                  <c:v>1.7E-8</c:v>
                </c:pt>
                <c:pt idx="2407">
                  <c:v>1.7E-8</c:v>
                </c:pt>
                <c:pt idx="2408">
                  <c:v>1.7E-8</c:v>
                </c:pt>
                <c:pt idx="2409">
                  <c:v>1.7E-8</c:v>
                </c:pt>
                <c:pt idx="2410">
                  <c:v>1.7E-8</c:v>
                </c:pt>
                <c:pt idx="2411">
                  <c:v>1.7E-8</c:v>
                </c:pt>
                <c:pt idx="2412">
                  <c:v>1.7E-8</c:v>
                </c:pt>
                <c:pt idx="2413">
                  <c:v>1.7E-8</c:v>
                </c:pt>
                <c:pt idx="2414">
                  <c:v>1.7E-8</c:v>
                </c:pt>
                <c:pt idx="2415">
                  <c:v>1.7E-8</c:v>
                </c:pt>
                <c:pt idx="2416">
                  <c:v>1.7E-8</c:v>
                </c:pt>
                <c:pt idx="2417">
                  <c:v>1.7E-8</c:v>
                </c:pt>
                <c:pt idx="2418">
                  <c:v>1.7E-8</c:v>
                </c:pt>
                <c:pt idx="2419">
                  <c:v>1.7E-8</c:v>
                </c:pt>
                <c:pt idx="2420">
                  <c:v>1.7E-8</c:v>
                </c:pt>
                <c:pt idx="2421">
                  <c:v>1.7E-8</c:v>
                </c:pt>
                <c:pt idx="2422">
                  <c:v>1.7E-8</c:v>
                </c:pt>
                <c:pt idx="2423">
                  <c:v>1.7E-8</c:v>
                </c:pt>
                <c:pt idx="2424">
                  <c:v>1.7E-8</c:v>
                </c:pt>
                <c:pt idx="2425">
                  <c:v>1.7E-8</c:v>
                </c:pt>
                <c:pt idx="2426">
                  <c:v>1.7E-8</c:v>
                </c:pt>
                <c:pt idx="2427">
                  <c:v>1.7E-8</c:v>
                </c:pt>
                <c:pt idx="2428">
                  <c:v>1.7E-8</c:v>
                </c:pt>
                <c:pt idx="2429">
                  <c:v>1.7E-8</c:v>
                </c:pt>
                <c:pt idx="2430">
                  <c:v>1.7E-8</c:v>
                </c:pt>
                <c:pt idx="2431">
                  <c:v>1.7E-8</c:v>
                </c:pt>
                <c:pt idx="2432">
                  <c:v>1.7E-8</c:v>
                </c:pt>
                <c:pt idx="2433">
                  <c:v>1.7E-8</c:v>
                </c:pt>
                <c:pt idx="2434">
                  <c:v>1.7E-8</c:v>
                </c:pt>
                <c:pt idx="2435">
                  <c:v>1.7E-8</c:v>
                </c:pt>
                <c:pt idx="2436">
                  <c:v>1.7E-8</c:v>
                </c:pt>
                <c:pt idx="2437">
                  <c:v>1.7E-8</c:v>
                </c:pt>
                <c:pt idx="2438">
                  <c:v>1.7E-8</c:v>
                </c:pt>
                <c:pt idx="2439">
                  <c:v>1.7E-8</c:v>
                </c:pt>
                <c:pt idx="2440">
                  <c:v>1.7E-8</c:v>
                </c:pt>
                <c:pt idx="2441">
                  <c:v>1.7E-8</c:v>
                </c:pt>
                <c:pt idx="2442">
                  <c:v>1.7E-8</c:v>
                </c:pt>
                <c:pt idx="2443">
                  <c:v>1.7E-8</c:v>
                </c:pt>
                <c:pt idx="2444">
                  <c:v>1.7E-8</c:v>
                </c:pt>
                <c:pt idx="2445">
                  <c:v>1.7E-8</c:v>
                </c:pt>
                <c:pt idx="2446">
                  <c:v>1.7E-8</c:v>
                </c:pt>
                <c:pt idx="2447">
                  <c:v>1.4999999999999999E-8</c:v>
                </c:pt>
                <c:pt idx="2448">
                  <c:v>1.6000000000000001E-8</c:v>
                </c:pt>
                <c:pt idx="2449">
                  <c:v>1.6000000000000001E-8</c:v>
                </c:pt>
                <c:pt idx="2450">
                  <c:v>1.6000000000000001E-8</c:v>
                </c:pt>
                <c:pt idx="2451">
                  <c:v>1.6000000000000001E-8</c:v>
                </c:pt>
                <c:pt idx="2452">
                  <c:v>1.6000000000000001E-8</c:v>
                </c:pt>
                <c:pt idx="2453">
                  <c:v>1.6000000000000001E-8</c:v>
                </c:pt>
                <c:pt idx="2454">
                  <c:v>1.6000000000000001E-8</c:v>
                </c:pt>
                <c:pt idx="2455">
                  <c:v>1.6000000000000001E-8</c:v>
                </c:pt>
                <c:pt idx="2456">
                  <c:v>1.6000000000000001E-8</c:v>
                </c:pt>
                <c:pt idx="2457">
                  <c:v>1.6000000000000001E-8</c:v>
                </c:pt>
                <c:pt idx="2458">
                  <c:v>1.6000000000000001E-8</c:v>
                </c:pt>
                <c:pt idx="2459">
                  <c:v>1.6000000000000001E-8</c:v>
                </c:pt>
                <c:pt idx="2460">
                  <c:v>1.6000000000000001E-8</c:v>
                </c:pt>
                <c:pt idx="2461">
                  <c:v>1.6000000000000001E-8</c:v>
                </c:pt>
                <c:pt idx="2462">
                  <c:v>1.6000000000000001E-8</c:v>
                </c:pt>
                <c:pt idx="2463">
                  <c:v>1.6000000000000001E-8</c:v>
                </c:pt>
                <c:pt idx="2464">
                  <c:v>1.6000000000000001E-8</c:v>
                </c:pt>
                <c:pt idx="2465">
                  <c:v>1.6000000000000001E-8</c:v>
                </c:pt>
                <c:pt idx="2466">
                  <c:v>1.6000000000000001E-8</c:v>
                </c:pt>
                <c:pt idx="2467">
                  <c:v>1.6000000000000001E-8</c:v>
                </c:pt>
                <c:pt idx="2468">
                  <c:v>1.6000000000000001E-8</c:v>
                </c:pt>
                <c:pt idx="2469">
                  <c:v>1.6000000000000001E-8</c:v>
                </c:pt>
                <c:pt idx="2470">
                  <c:v>1.6000000000000001E-8</c:v>
                </c:pt>
                <c:pt idx="2471">
                  <c:v>1.4999999999999999E-8</c:v>
                </c:pt>
                <c:pt idx="2472">
                  <c:v>1.4999999999999999E-8</c:v>
                </c:pt>
                <c:pt idx="2473">
                  <c:v>1.4999999999999999E-8</c:v>
                </c:pt>
                <c:pt idx="2474">
                  <c:v>1.6000000000000001E-8</c:v>
                </c:pt>
                <c:pt idx="2475">
                  <c:v>1.6000000000000001E-8</c:v>
                </c:pt>
                <c:pt idx="2476">
                  <c:v>1.4999999999999999E-8</c:v>
                </c:pt>
                <c:pt idx="2477">
                  <c:v>1.6000000000000001E-8</c:v>
                </c:pt>
                <c:pt idx="2478">
                  <c:v>1.6000000000000001E-8</c:v>
                </c:pt>
                <c:pt idx="2479">
                  <c:v>1.6000000000000001E-8</c:v>
                </c:pt>
                <c:pt idx="2480">
                  <c:v>1.4999999999999999E-8</c:v>
                </c:pt>
                <c:pt idx="2481">
                  <c:v>1.4999999999999999E-8</c:v>
                </c:pt>
                <c:pt idx="2482">
                  <c:v>1.4999999999999999E-8</c:v>
                </c:pt>
                <c:pt idx="2483">
                  <c:v>1.4999999999999999E-8</c:v>
                </c:pt>
                <c:pt idx="2484">
                  <c:v>1.4999999999999999E-8</c:v>
                </c:pt>
                <c:pt idx="2485">
                  <c:v>1.4999999999999999E-8</c:v>
                </c:pt>
                <c:pt idx="2486">
                  <c:v>1.4999999999999999E-8</c:v>
                </c:pt>
                <c:pt idx="2487">
                  <c:v>1.4999999999999999E-8</c:v>
                </c:pt>
                <c:pt idx="2488">
                  <c:v>1.4999999999999999E-8</c:v>
                </c:pt>
                <c:pt idx="2489">
                  <c:v>1.4999999999999999E-8</c:v>
                </c:pt>
                <c:pt idx="2490">
                  <c:v>1.4999999999999999E-8</c:v>
                </c:pt>
                <c:pt idx="2491">
                  <c:v>1.4999999999999999E-8</c:v>
                </c:pt>
                <c:pt idx="2492">
                  <c:v>1.4999999999999999E-8</c:v>
                </c:pt>
                <c:pt idx="2493">
                  <c:v>1.4999999999999999E-8</c:v>
                </c:pt>
                <c:pt idx="2494">
                  <c:v>1.4999999999999999E-8</c:v>
                </c:pt>
                <c:pt idx="2495">
                  <c:v>1.4999999999999999E-8</c:v>
                </c:pt>
                <c:pt idx="2496">
                  <c:v>1.4999999999999999E-8</c:v>
                </c:pt>
                <c:pt idx="2497">
                  <c:v>1.4999999999999999E-8</c:v>
                </c:pt>
                <c:pt idx="2498">
                  <c:v>1.4999999999999999E-8</c:v>
                </c:pt>
                <c:pt idx="2499">
                  <c:v>1.4999999999999999E-8</c:v>
                </c:pt>
                <c:pt idx="2500">
                  <c:v>1.4999999999999999E-8</c:v>
                </c:pt>
                <c:pt idx="2501">
                  <c:v>1.4999999999999999E-8</c:v>
                </c:pt>
                <c:pt idx="2502">
                  <c:v>1.4999999999999999E-8</c:v>
                </c:pt>
                <c:pt idx="2503">
                  <c:v>1.4999999999999999E-8</c:v>
                </c:pt>
                <c:pt idx="2504">
                  <c:v>1.4999999999999999E-8</c:v>
                </c:pt>
                <c:pt idx="2505">
                  <c:v>1.4999999999999999E-8</c:v>
                </c:pt>
                <c:pt idx="2506">
                  <c:v>1.4999999999999999E-8</c:v>
                </c:pt>
                <c:pt idx="2507">
                  <c:v>1.4999999999999999E-8</c:v>
                </c:pt>
                <c:pt idx="2508">
                  <c:v>1.4999999999999999E-8</c:v>
                </c:pt>
                <c:pt idx="2509">
                  <c:v>1.4999999999999999E-8</c:v>
                </c:pt>
                <c:pt idx="2510">
                  <c:v>1.4999999999999999E-8</c:v>
                </c:pt>
                <c:pt idx="2511">
                  <c:v>1.4999999999999999E-8</c:v>
                </c:pt>
                <c:pt idx="2512">
                  <c:v>1.4999999999999999E-8</c:v>
                </c:pt>
                <c:pt idx="2513">
                  <c:v>1.4999999999999999E-8</c:v>
                </c:pt>
                <c:pt idx="2514">
                  <c:v>1.4999999999999999E-8</c:v>
                </c:pt>
                <c:pt idx="2515">
                  <c:v>1.4999999999999999E-8</c:v>
                </c:pt>
                <c:pt idx="2516">
                  <c:v>1.4999999999999999E-8</c:v>
                </c:pt>
                <c:pt idx="2517">
                  <c:v>1.4999999999999999E-8</c:v>
                </c:pt>
                <c:pt idx="2518">
                  <c:v>1.4999999999999999E-8</c:v>
                </c:pt>
                <c:pt idx="2519">
                  <c:v>1.4999999999999999E-8</c:v>
                </c:pt>
                <c:pt idx="2520">
                  <c:v>1.4999999999999999E-8</c:v>
                </c:pt>
                <c:pt idx="2521">
                  <c:v>1.4999999999999999E-8</c:v>
                </c:pt>
                <c:pt idx="2522">
                  <c:v>1.4999999999999999E-8</c:v>
                </c:pt>
                <c:pt idx="2523">
                  <c:v>1.4999999999999999E-8</c:v>
                </c:pt>
                <c:pt idx="2524">
                  <c:v>1.4999999999999999E-8</c:v>
                </c:pt>
                <c:pt idx="2525">
                  <c:v>1.4999999999999999E-8</c:v>
                </c:pt>
                <c:pt idx="2526">
                  <c:v>1.4999999999999999E-8</c:v>
                </c:pt>
                <c:pt idx="2527">
                  <c:v>1.4999999999999999E-8</c:v>
                </c:pt>
                <c:pt idx="2528">
                  <c:v>1.4999999999999999E-8</c:v>
                </c:pt>
                <c:pt idx="2529">
                  <c:v>1.4999999999999999E-8</c:v>
                </c:pt>
                <c:pt idx="2530">
                  <c:v>1.4999999999999999E-8</c:v>
                </c:pt>
                <c:pt idx="2531">
                  <c:v>1.4999999999999999E-8</c:v>
                </c:pt>
                <c:pt idx="2532">
                  <c:v>1.4999999999999999E-8</c:v>
                </c:pt>
                <c:pt idx="2533">
                  <c:v>1.4999999999999999E-8</c:v>
                </c:pt>
                <c:pt idx="2534">
                  <c:v>1.4999999999999999E-8</c:v>
                </c:pt>
                <c:pt idx="2535">
                  <c:v>1.4999999999999999E-8</c:v>
                </c:pt>
                <c:pt idx="2536">
                  <c:v>1.4999999999999999E-8</c:v>
                </c:pt>
                <c:pt idx="2537">
                  <c:v>1.4999999999999999E-8</c:v>
                </c:pt>
                <c:pt idx="2538">
                  <c:v>1.4999999999999999E-8</c:v>
                </c:pt>
                <c:pt idx="2539">
                  <c:v>1.4999999999999999E-8</c:v>
                </c:pt>
                <c:pt idx="2540">
                  <c:v>1.4999999999999999E-8</c:v>
                </c:pt>
                <c:pt idx="2541">
                  <c:v>1.4999999999999999E-8</c:v>
                </c:pt>
                <c:pt idx="2542">
                  <c:v>1.4999999999999999E-8</c:v>
                </c:pt>
                <c:pt idx="2543">
                  <c:v>1.4999999999999999E-8</c:v>
                </c:pt>
                <c:pt idx="2544">
                  <c:v>1.4999999999999999E-8</c:v>
                </c:pt>
                <c:pt idx="2545">
                  <c:v>1.4999999999999999E-8</c:v>
                </c:pt>
                <c:pt idx="2546">
                  <c:v>1.4999999999999999E-8</c:v>
                </c:pt>
                <c:pt idx="2547">
                  <c:v>1.4999999999999999E-8</c:v>
                </c:pt>
                <c:pt idx="2548">
                  <c:v>1.4999999999999999E-8</c:v>
                </c:pt>
                <c:pt idx="2549">
                  <c:v>1.4999999999999999E-8</c:v>
                </c:pt>
                <c:pt idx="2550">
                  <c:v>1.4999999999999999E-8</c:v>
                </c:pt>
                <c:pt idx="2551">
                  <c:v>1.4999999999999999E-8</c:v>
                </c:pt>
                <c:pt idx="2552">
                  <c:v>1.4999999999999999E-8</c:v>
                </c:pt>
                <c:pt idx="2553">
                  <c:v>1.4999999999999999E-8</c:v>
                </c:pt>
                <c:pt idx="2554">
                  <c:v>1.4999999999999999E-8</c:v>
                </c:pt>
                <c:pt idx="2555">
                  <c:v>1.4999999999999999E-8</c:v>
                </c:pt>
                <c:pt idx="2556">
                  <c:v>1.4999999999999999E-8</c:v>
                </c:pt>
                <c:pt idx="2557">
                  <c:v>1.4999999999999999E-8</c:v>
                </c:pt>
                <c:pt idx="2558">
                  <c:v>1.4999999999999999E-8</c:v>
                </c:pt>
                <c:pt idx="2559">
                  <c:v>1.4999999999999999E-8</c:v>
                </c:pt>
                <c:pt idx="2560">
                  <c:v>1.4999999999999999E-8</c:v>
                </c:pt>
                <c:pt idx="2561">
                  <c:v>1.4999999999999999E-8</c:v>
                </c:pt>
                <c:pt idx="2562">
                  <c:v>1.4999999999999999E-8</c:v>
                </c:pt>
                <c:pt idx="2563">
                  <c:v>1.4999999999999999E-8</c:v>
                </c:pt>
                <c:pt idx="2564">
                  <c:v>1.4999999999999999E-8</c:v>
                </c:pt>
                <c:pt idx="2565">
                  <c:v>1.4999999999999999E-8</c:v>
                </c:pt>
                <c:pt idx="2566">
                  <c:v>1.4999999999999999E-8</c:v>
                </c:pt>
                <c:pt idx="2567">
                  <c:v>1.4999999999999999E-8</c:v>
                </c:pt>
                <c:pt idx="2568">
                  <c:v>1.4999999999999999E-8</c:v>
                </c:pt>
                <c:pt idx="2569">
                  <c:v>1.4999999999999999E-8</c:v>
                </c:pt>
                <c:pt idx="2570">
                  <c:v>1.4999999999999999E-8</c:v>
                </c:pt>
                <c:pt idx="2571">
                  <c:v>1.4999999999999999E-8</c:v>
                </c:pt>
                <c:pt idx="2572">
                  <c:v>1.4999999999999999E-8</c:v>
                </c:pt>
                <c:pt idx="2573">
                  <c:v>1.4999999999999999E-8</c:v>
                </c:pt>
                <c:pt idx="2574">
                  <c:v>1.4999999999999999E-8</c:v>
                </c:pt>
                <c:pt idx="2575">
                  <c:v>1.4999999999999999E-8</c:v>
                </c:pt>
                <c:pt idx="2576">
                  <c:v>1.4999999999999999E-8</c:v>
                </c:pt>
                <c:pt idx="2577">
                  <c:v>1.4999999999999999E-8</c:v>
                </c:pt>
                <c:pt idx="2578">
                  <c:v>1.4999999999999999E-8</c:v>
                </c:pt>
                <c:pt idx="2579">
                  <c:v>1.4999999999999999E-8</c:v>
                </c:pt>
                <c:pt idx="2580">
                  <c:v>1.4999999999999999E-8</c:v>
                </c:pt>
                <c:pt idx="2581">
                  <c:v>1.4999999999999999E-8</c:v>
                </c:pt>
                <c:pt idx="2582">
                  <c:v>1.4999999999999999E-8</c:v>
                </c:pt>
                <c:pt idx="2583">
                  <c:v>1.4999999999999999E-8</c:v>
                </c:pt>
                <c:pt idx="2584">
                  <c:v>1.4999999999999999E-8</c:v>
                </c:pt>
                <c:pt idx="2585">
                  <c:v>1.4999999999999999E-8</c:v>
                </c:pt>
                <c:pt idx="2586">
                  <c:v>1.4999999999999999E-8</c:v>
                </c:pt>
                <c:pt idx="2587">
                  <c:v>1.4999999999999999E-8</c:v>
                </c:pt>
                <c:pt idx="2588">
                  <c:v>1.4999999999999999E-8</c:v>
                </c:pt>
                <c:pt idx="2589">
                  <c:v>1.4999999999999999E-8</c:v>
                </c:pt>
                <c:pt idx="2590">
                  <c:v>1.4999999999999999E-8</c:v>
                </c:pt>
                <c:pt idx="2591">
                  <c:v>1.4999999999999999E-8</c:v>
                </c:pt>
                <c:pt idx="2592">
                  <c:v>1.4999999999999999E-8</c:v>
                </c:pt>
                <c:pt idx="2593">
                  <c:v>1.4999999999999999E-8</c:v>
                </c:pt>
                <c:pt idx="2594">
                  <c:v>1.4999999999999999E-8</c:v>
                </c:pt>
                <c:pt idx="2595">
                  <c:v>1.4999999999999999E-8</c:v>
                </c:pt>
                <c:pt idx="2596">
                  <c:v>1.4999999999999999E-8</c:v>
                </c:pt>
                <c:pt idx="2597">
                  <c:v>1.4999999999999999E-8</c:v>
                </c:pt>
                <c:pt idx="2598">
                  <c:v>1.4999999999999999E-8</c:v>
                </c:pt>
                <c:pt idx="2599">
                  <c:v>1.4999999999999999E-8</c:v>
                </c:pt>
                <c:pt idx="2600">
                  <c:v>1.4999999999999999E-8</c:v>
                </c:pt>
                <c:pt idx="2601">
                  <c:v>1.4999999999999999E-8</c:v>
                </c:pt>
                <c:pt idx="2602">
                  <c:v>1.4999999999999999E-8</c:v>
                </c:pt>
                <c:pt idx="2603">
                  <c:v>1.4999999999999999E-8</c:v>
                </c:pt>
                <c:pt idx="2604">
                  <c:v>1.4999999999999999E-8</c:v>
                </c:pt>
                <c:pt idx="2605">
                  <c:v>1.4999999999999999E-8</c:v>
                </c:pt>
                <c:pt idx="2606">
                  <c:v>1.4999999999999999E-8</c:v>
                </c:pt>
                <c:pt idx="2607">
                  <c:v>1.4999999999999999E-8</c:v>
                </c:pt>
                <c:pt idx="2608">
                  <c:v>1.4999999999999999E-8</c:v>
                </c:pt>
                <c:pt idx="2609">
                  <c:v>1.4999999999999999E-8</c:v>
                </c:pt>
                <c:pt idx="2610">
                  <c:v>1.4999999999999999E-8</c:v>
                </c:pt>
                <c:pt idx="2611">
                  <c:v>1.4999999999999999E-8</c:v>
                </c:pt>
                <c:pt idx="2612">
                  <c:v>1.4999999999999999E-8</c:v>
                </c:pt>
                <c:pt idx="2613">
                  <c:v>1.4999999999999999E-8</c:v>
                </c:pt>
                <c:pt idx="2614">
                  <c:v>1.4999999999999999E-8</c:v>
                </c:pt>
                <c:pt idx="2615">
                  <c:v>1.4999999999999999E-8</c:v>
                </c:pt>
                <c:pt idx="2616">
                  <c:v>1.4999999999999999E-8</c:v>
                </c:pt>
                <c:pt idx="2617">
                  <c:v>1.4999999999999999E-8</c:v>
                </c:pt>
                <c:pt idx="2618">
                  <c:v>1.4999999999999999E-8</c:v>
                </c:pt>
                <c:pt idx="2619">
                  <c:v>1.4999999999999999E-8</c:v>
                </c:pt>
                <c:pt idx="2620">
                  <c:v>1.4999999999999999E-8</c:v>
                </c:pt>
                <c:pt idx="2621">
                  <c:v>1.4999999999999999E-8</c:v>
                </c:pt>
                <c:pt idx="2622">
                  <c:v>1.4999999999999999E-8</c:v>
                </c:pt>
                <c:pt idx="2623">
                  <c:v>1.4999999999999999E-8</c:v>
                </c:pt>
                <c:pt idx="2624">
                  <c:v>1.4999999999999999E-8</c:v>
                </c:pt>
                <c:pt idx="2625">
                  <c:v>1.4999999999999999E-8</c:v>
                </c:pt>
                <c:pt idx="2626">
                  <c:v>1.4999999999999999E-8</c:v>
                </c:pt>
                <c:pt idx="2627">
                  <c:v>1.4999999999999999E-8</c:v>
                </c:pt>
                <c:pt idx="2628">
                  <c:v>1.4999999999999999E-8</c:v>
                </c:pt>
                <c:pt idx="2629">
                  <c:v>1.4999999999999999E-8</c:v>
                </c:pt>
                <c:pt idx="2630">
                  <c:v>1.4999999999999999E-8</c:v>
                </c:pt>
                <c:pt idx="2631">
                  <c:v>1.4999999999999999E-8</c:v>
                </c:pt>
                <c:pt idx="2632">
                  <c:v>1.4999999999999999E-8</c:v>
                </c:pt>
                <c:pt idx="2633">
                  <c:v>1.4999999999999999E-8</c:v>
                </c:pt>
                <c:pt idx="2634">
                  <c:v>1.4999999999999999E-8</c:v>
                </c:pt>
                <c:pt idx="2635">
                  <c:v>1.4999999999999999E-8</c:v>
                </c:pt>
                <c:pt idx="2636">
                  <c:v>1.4999999999999999E-8</c:v>
                </c:pt>
                <c:pt idx="2637">
                  <c:v>1.4999999999999999E-8</c:v>
                </c:pt>
                <c:pt idx="2638">
                  <c:v>1.4999999999999999E-8</c:v>
                </c:pt>
                <c:pt idx="2639">
                  <c:v>1.4999999999999999E-8</c:v>
                </c:pt>
                <c:pt idx="2640">
                  <c:v>1.4999999999999999E-8</c:v>
                </c:pt>
                <c:pt idx="2641">
                  <c:v>1.4999999999999999E-8</c:v>
                </c:pt>
                <c:pt idx="2642">
                  <c:v>1.4999999999999999E-8</c:v>
                </c:pt>
                <c:pt idx="2643">
                  <c:v>1.4999999999999999E-8</c:v>
                </c:pt>
                <c:pt idx="2644">
                  <c:v>1.4999999999999999E-8</c:v>
                </c:pt>
                <c:pt idx="2645">
                  <c:v>1.4999999999999999E-8</c:v>
                </c:pt>
                <c:pt idx="2646">
                  <c:v>1.4999999999999999E-8</c:v>
                </c:pt>
                <c:pt idx="2647">
                  <c:v>1.4999999999999999E-8</c:v>
                </c:pt>
                <c:pt idx="2648">
                  <c:v>1.4999999999999999E-8</c:v>
                </c:pt>
                <c:pt idx="2649">
                  <c:v>1.4999999999999999E-8</c:v>
                </c:pt>
                <c:pt idx="2650">
                  <c:v>1.4999999999999999E-8</c:v>
                </c:pt>
                <c:pt idx="2651">
                  <c:v>1.4999999999999999E-8</c:v>
                </c:pt>
                <c:pt idx="2652">
                  <c:v>1.4999999999999999E-8</c:v>
                </c:pt>
                <c:pt idx="2653">
                  <c:v>1.4999999999999999E-8</c:v>
                </c:pt>
                <c:pt idx="2654">
                  <c:v>1.4999999999999999E-8</c:v>
                </c:pt>
                <c:pt idx="2655">
                  <c:v>1.4999999999999999E-8</c:v>
                </c:pt>
                <c:pt idx="2656">
                  <c:v>1.4999999999999999E-8</c:v>
                </c:pt>
                <c:pt idx="2657">
                  <c:v>1.4999999999999999E-8</c:v>
                </c:pt>
                <c:pt idx="2658">
                  <c:v>1.4999999999999999E-8</c:v>
                </c:pt>
                <c:pt idx="2659">
                  <c:v>1.4999999999999999E-8</c:v>
                </c:pt>
                <c:pt idx="2660">
                  <c:v>1.4999999999999999E-8</c:v>
                </c:pt>
                <c:pt idx="2661">
                  <c:v>1.4999999999999999E-8</c:v>
                </c:pt>
                <c:pt idx="2662">
                  <c:v>1.4999999999999999E-8</c:v>
                </c:pt>
                <c:pt idx="2663">
                  <c:v>1.4999999999999999E-8</c:v>
                </c:pt>
                <c:pt idx="2664">
                  <c:v>1.4999999999999999E-8</c:v>
                </c:pt>
                <c:pt idx="2665">
                  <c:v>1.4999999999999999E-8</c:v>
                </c:pt>
                <c:pt idx="2666">
                  <c:v>1.4999999999999999E-8</c:v>
                </c:pt>
                <c:pt idx="2667">
                  <c:v>1.4999999999999999E-8</c:v>
                </c:pt>
                <c:pt idx="2668">
                  <c:v>1.4E-8</c:v>
                </c:pt>
                <c:pt idx="2669">
                  <c:v>1.4E-8</c:v>
                </c:pt>
                <c:pt idx="2670">
                  <c:v>1.4999999999999999E-8</c:v>
                </c:pt>
                <c:pt idx="2671">
                  <c:v>1.4999999999999999E-8</c:v>
                </c:pt>
                <c:pt idx="2672">
                  <c:v>1.4999999999999999E-8</c:v>
                </c:pt>
                <c:pt idx="2673">
                  <c:v>1.4999999999999999E-8</c:v>
                </c:pt>
                <c:pt idx="2674">
                  <c:v>1.4999999999999999E-8</c:v>
                </c:pt>
                <c:pt idx="2675">
                  <c:v>1.4999999999999999E-8</c:v>
                </c:pt>
                <c:pt idx="2676">
                  <c:v>1.4999999999999999E-8</c:v>
                </c:pt>
                <c:pt idx="2677">
                  <c:v>1.4E-8</c:v>
                </c:pt>
                <c:pt idx="2678">
                  <c:v>1.4999999999999999E-8</c:v>
                </c:pt>
                <c:pt idx="2679">
                  <c:v>1.4999999999999999E-8</c:v>
                </c:pt>
                <c:pt idx="2680">
                  <c:v>1.4999999999999999E-8</c:v>
                </c:pt>
                <c:pt idx="2681">
                  <c:v>1.4999999999999999E-8</c:v>
                </c:pt>
                <c:pt idx="2682">
                  <c:v>1.4999999999999999E-8</c:v>
                </c:pt>
                <c:pt idx="2683">
                  <c:v>1.4E-8</c:v>
                </c:pt>
                <c:pt idx="2684">
                  <c:v>1.4E-8</c:v>
                </c:pt>
                <c:pt idx="2685">
                  <c:v>1.4999999999999999E-8</c:v>
                </c:pt>
                <c:pt idx="2686">
                  <c:v>1.4999999999999999E-8</c:v>
                </c:pt>
                <c:pt idx="2687">
                  <c:v>1.4999999999999999E-8</c:v>
                </c:pt>
                <c:pt idx="2688">
                  <c:v>1.4999999999999999E-8</c:v>
                </c:pt>
                <c:pt idx="2689">
                  <c:v>1.4999999999999999E-8</c:v>
                </c:pt>
                <c:pt idx="2690">
                  <c:v>1.4E-8</c:v>
                </c:pt>
                <c:pt idx="2691">
                  <c:v>1.4E-8</c:v>
                </c:pt>
                <c:pt idx="2692">
                  <c:v>1.4E-8</c:v>
                </c:pt>
                <c:pt idx="2693">
                  <c:v>1.4999999999999999E-8</c:v>
                </c:pt>
                <c:pt idx="2694">
                  <c:v>1.4999999999999999E-8</c:v>
                </c:pt>
                <c:pt idx="2695">
                  <c:v>1.4999999999999999E-8</c:v>
                </c:pt>
                <c:pt idx="2696">
                  <c:v>1.4999999999999999E-8</c:v>
                </c:pt>
                <c:pt idx="2697">
                  <c:v>1.4999999999999999E-8</c:v>
                </c:pt>
                <c:pt idx="2698">
                  <c:v>1.4999999999999999E-8</c:v>
                </c:pt>
                <c:pt idx="2699">
                  <c:v>1.4999999999999999E-8</c:v>
                </c:pt>
                <c:pt idx="2700">
                  <c:v>1.4999999999999999E-8</c:v>
                </c:pt>
                <c:pt idx="2701">
                  <c:v>1.4999999999999999E-8</c:v>
                </c:pt>
                <c:pt idx="2702">
                  <c:v>1.4999999999999999E-8</c:v>
                </c:pt>
                <c:pt idx="2703">
                  <c:v>1.4999999999999999E-8</c:v>
                </c:pt>
                <c:pt idx="2704">
                  <c:v>1.4999999999999999E-8</c:v>
                </c:pt>
                <c:pt idx="2705">
                  <c:v>1.4999999999999999E-8</c:v>
                </c:pt>
                <c:pt idx="2706">
                  <c:v>1.4E-8</c:v>
                </c:pt>
                <c:pt idx="2707">
                  <c:v>1.4E-8</c:v>
                </c:pt>
                <c:pt idx="2708">
                  <c:v>1.4E-8</c:v>
                </c:pt>
                <c:pt idx="2709">
                  <c:v>1.4999999999999999E-8</c:v>
                </c:pt>
                <c:pt idx="2710">
                  <c:v>1.4999999999999999E-8</c:v>
                </c:pt>
                <c:pt idx="2711">
                  <c:v>1.4999999999999999E-8</c:v>
                </c:pt>
                <c:pt idx="2712">
                  <c:v>1.4E-8</c:v>
                </c:pt>
                <c:pt idx="2713">
                  <c:v>1.4E-8</c:v>
                </c:pt>
                <c:pt idx="2714">
                  <c:v>1.4E-8</c:v>
                </c:pt>
                <c:pt idx="2715">
                  <c:v>1.4999999999999999E-8</c:v>
                </c:pt>
                <c:pt idx="2716">
                  <c:v>1.4999999999999999E-8</c:v>
                </c:pt>
                <c:pt idx="2717">
                  <c:v>1.4999999999999999E-8</c:v>
                </c:pt>
                <c:pt idx="2718">
                  <c:v>1.4E-8</c:v>
                </c:pt>
                <c:pt idx="2719">
                  <c:v>1.4E-8</c:v>
                </c:pt>
                <c:pt idx="2720">
                  <c:v>1.4E-8</c:v>
                </c:pt>
                <c:pt idx="2721">
                  <c:v>1.4E-8</c:v>
                </c:pt>
                <c:pt idx="2722">
                  <c:v>1.4E-8</c:v>
                </c:pt>
                <c:pt idx="2723">
                  <c:v>1.4E-8</c:v>
                </c:pt>
                <c:pt idx="2724">
                  <c:v>1.4999999999999999E-8</c:v>
                </c:pt>
                <c:pt idx="2725">
                  <c:v>1.4999999999999999E-8</c:v>
                </c:pt>
                <c:pt idx="2726">
                  <c:v>1.4E-8</c:v>
                </c:pt>
                <c:pt idx="2727">
                  <c:v>1.4E-8</c:v>
                </c:pt>
                <c:pt idx="2728">
                  <c:v>1.4E-8</c:v>
                </c:pt>
                <c:pt idx="2729">
                  <c:v>1.4E-8</c:v>
                </c:pt>
                <c:pt idx="2730">
                  <c:v>1.4E-8</c:v>
                </c:pt>
                <c:pt idx="2731">
                  <c:v>1.4E-8</c:v>
                </c:pt>
                <c:pt idx="2732">
                  <c:v>1.4E-8</c:v>
                </c:pt>
                <c:pt idx="2733">
                  <c:v>1.4E-8</c:v>
                </c:pt>
                <c:pt idx="2734">
                  <c:v>1.4E-8</c:v>
                </c:pt>
                <c:pt idx="2735">
                  <c:v>1.4E-8</c:v>
                </c:pt>
                <c:pt idx="2736">
                  <c:v>1.4E-8</c:v>
                </c:pt>
                <c:pt idx="2737">
                  <c:v>1.4E-8</c:v>
                </c:pt>
                <c:pt idx="2738">
                  <c:v>1.4E-8</c:v>
                </c:pt>
                <c:pt idx="2739">
                  <c:v>1.4E-8</c:v>
                </c:pt>
                <c:pt idx="2740">
                  <c:v>1.4999999999999999E-8</c:v>
                </c:pt>
                <c:pt idx="2741">
                  <c:v>1.4E-8</c:v>
                </c:pt>
                <c:pt idx="2742">
                  <c:v>1.4E-8</c:v>
                </c:pt>
                <c:pt idx="2743">
                  <c:v>1.4E-8</c:v>
                </c:pt>
                <c:pt idx="2744">
                  <c:v>1.4E-8</c:v>
                </c:pt>
                <c:pt idx="2745">
                  <c:v>1.4E-8</c:v>
                </c:pt>
                <c:pt idx="2746">
                  <c:v>1.4E-8</c:v>
                </c:pt>
                <c:pt idx="2747">
                  <c:v>1.4E-8</c:v>
                </c:pt>
                <c:pt idx="2748">
                  <c:v>1.4E-8</c:v>
                </c:pt>
                <c:pt idx="2749">
                  <c:v>1.4E-8</c:v>
                </c:pt>
                <c:pt idx="2750">
                  <c:v>1.4E-8</c:v>
                </c:pt>
                <c:pt idx="2751">
                  <c:v>1.4E-8</c:v>
                </c:pt>
                <c:pt idx="2752">
                  <c:v>1.4E-8</c:v>
                </c:pt>
                <c:pt idx="2753">
                  <c:v>1.4E-8</c:v>
                </c:pt>
                <c:pt idx="2754">
                  <c:v>1.4E-8</c:v>
                </c:pt>
                <c:pt idx="2755">
                  <c:v>1.4999999999999999E-8</c:v>
                </c:pt>
                <c:pt idx="2756">
                  <c:v>1.4999999999999999E-8</c:v>
                </c:pt>
                <c:pt idx="2757">
                  <c:v>1.4999999999999999E-8</c:v>
                </c:pt>
                <c:pt idx="2758">
                  <c:v>1.4999999999999999E-8</c:v>
                </c:pt>
                <c:pt idx="2759">
                  <c:v>1.4E-8</c:v>
                </c:pt>
                <c:pt idx="2760">
                  <c:v>1.4E-8</c:v>
                </c:pt>
                <c:pt idx="2761">
                  <c:v>1.4E-8</c:v>
                </c:pt>
                <c:pt idx="2762">
                  <c:v>1.4E-8</c:v>
                </c:pt>
                <c:pt idx="2763">
                  <c:v>1.4E-8</c:v>
                </c:pt>
                <c:pt idx="2764">
                  <c:v>1.4999999999999999E-8</c:v>
                </c:pt>
                <c:pt idx="2765">
                  <c:v>1.4999999999999999E-8</c:v>
                </c:pt>
                <c:pt idx="2766">
                  <c:v>1.4E-8</c:v>
                </c:pt>
                <c:pt idx="2767">
                  <c:v>1.4E-8</c:v>
                </c:pt>
                <c:pt idx="2768">
                  <c:v>1.4E-8</c:v>
                </c:pt>
                <c:pt idx="2769">
                  <c:v>1.4E-8</c:v>
                </c:pt>
                <c:pt idx="2770">
                  <c:v>1.4E-8</c:v>
                </c:pt>
                <c:pt idx="2771">
                  <c:v>1.4E-8</c:v>
                </c:pt>
                <c:pt idx="2772">
                  <c:v>1.4E-8</c:v>
                </c:pt>
                <c:pt idx="2773">
                  <c:v>1.4E-8</c:v>
                </c:pt>
                <c:pt idx="2774">
                  <c:v>1.4E-8</c:v>
                </c:pt>
                <c:pt idx="2775">
                  <c:v>1.4E-8</c:v>
                </c:pt>
                <c:pt idx="2776">
                  <c:v>1.4E-8</c:v>
                </c:pt>
                <c:pt idx="2777">
                  <c:v>1.4E-8</c:v>
                </c:pt>
                <c:pt idx="2778">
                  <c:v>1.4E-8</c:v>
                </c:pt>
                <c:pt idx="2779">
                  <c:v>1.4E-8</c:v>
                </c:pt>
                <c:pt idx="2780">
                  <c:v>1.4E-8</c:v>
                </c:pt>
                <c:pt idx="2781">
                  <c:v>1.4999999999999999E-8</c:v>
                </c:pt>
                <c:pt idx="2782">
                  <c:v>1.4999999999999999E-8</c:v>
                </c:pt>
                <c:pt idx="2783">
                  <c:v>1.4E-8</c:v>
                </c:pt>
                <c:pt idx="2784">
                  <c:v>1.4E-8</c:v>
                </c:pt>
                <c:pt idx="2785">
                  <c:v>1.4E-8</c:v>
                </c:pt>
                <c:pt idx="2786">
                  <c:v>1.4E-8</c:v>
                </c:pt>
                <c:pt idx="2787">
                  <c:v>1.4E-8</c:v>
                </c:pt>
                <c:pt idx="2788">
                  <c:v>1.4E-8</c:v>
                </c:pt>
                <c:pt idx="2789">
                  <c:v>1.4E-8</c:v>
                </c:pt>
                <c:pt idx="2790">
                  <c:v>1.4E-8</c:v>
                </c:pt>
                <c:pt idx="2791">
                  <c:v>1.4E-8</c:v>
                </c:pt>
                <c:pt idx="2792">
                  <c:v>1.4E-8</c:v>
                </c:pt>
                <c:pt idx="2793">
                  <c:v>1.4E-8</c:v>
                </c:pt>
                <c:pt idx="2794">
                  <c:v>1.4E-8</c:v>
                </c:pt>
                <c:pt idx="2795">
                  <c:v>1.4E-8</c:v>
                </c:pt>
                <c:pt idx="2796">
                  <c:v>1.4E-8</c:v>
                </c:pt>
                <c:pt idx="2797">
                  <c:v>1.4E-8</c:v>
                </c:pt>
                <c:pt idx="2798">
                  <c:v>1.4E-8</c:v>
                </c:pt>
                <c:pt idx="2799">
                  <c:v>1.4E-8</c:v>
                </c:pt>
                <c:pt idx="2800">
                  <c:v>1.4E-8</c:v>
                </c:pt>
                <c:pt idx="2801">
                  <c:v>1.4E-8</c:v>
                </c:pt>
                <c:pt idx="2802">
                  <c:v>1.4E-8</c:v>
                </c:pt>
                <c:pt idx="2803">
                  <c:v>1.4E-8</c:v>
                </c:pt>
                <c:pt idx="2804">
                  <c:v>1.4E-8</c:v>
                </c:pt>
                <c:pt idx="2805">
                  <c:v>1.4E-8</c:v>
                </c:pt>
                <c:pt idx="2806">
                  <c:v>1.4E-8</c:v>
                </c:pt>
                <c:pt idx="2807">
                  <c:v>1.4E-8</c:v>
                </c:pt>
                <c:pt idx="2808">
                  <c:v>1.4E-8</c:v>
                </c:pt>
                <c:pt idx="2809">
                  <c:v>1.4E-8</c:v>
                </c:pt>
                <c:pt idx="2810">
                  <c:v>1.4E-8</c:v>
                </c:pt>
                <c:pt idx="2811">
                  <c:v>1.4E-8</c:v>
                </c:pt>
                <c:pt idx="2812">
                  <c:v>1.4E-8</c:v>
                </c:pt>
                <c:pt idx="2813">
                  <c:v>1.4E-8</c:v>
                </c:pt>
                <c:pt idx="2814">
                  <c:v>1.4E-8</c:v>
                </c:pt>
                <c:pt idx="2815">
                  <c:v>1.4E-8</c:v>
                </c:pt>
                <c:pt idx="2816">
                  <c:v>1.4E-8</c:v>
                </c:pt>
                <c:pt idx="2817">
                  <c:v>1.4E-8</c:v>
                </c:pt>
                <c:pt idx="2818">
                  <c:v>1.4E-8</c:v>
                </c:pt>
                <c:pt idx="2819">
                  <c:v>1.4E-8</c:v>
                </c:pt>
                <c:pt idx="2820">
                  <c:v>1.4E-8</c:v>
                </c:pt>
                <c:pt idx="2821">
                  <c:v>1.4E-8</c:v>
                </c:pt>
                <c:pt idx="2822">
                  <c:v>1.4E-8</c:v>
                </c:pt>
                <c:pt idx="2823">
                  <c:v>1.4E-8</c:v>
                </c:pt>
                <c:pt idx="2824">
                  <c:v>1.4E-8</c:v>
                </c:pt>
                <c:pt idx="2825">
                  <c:v>1.4E-8</c:v>
                </c:pt>
                <c:pt idx="2826">
                  <c:v>1.4E-8</c:v>
                </c:pt>
                <c:pt idx="2827">
                  <c:v>1.4E-8</c:v>
                </c:pt>
                <c:pt idx="2828">
                  <c:v>1.4E-8</c:v>
                </c:pt>
                <c:pt idx="2829">
                  <c:v>1.4E-8</c:v>
                </c:pt>
                <c:pt idx="2830">
                  <c:v>1.4E-8</c:v>
                </c:pt>
                <c:pt idx="2831">
                  <c:v>1.4E-8</c:v>
                </c:pt>
                <c:pt idx="2832">
                  <c:v>1.4E-8</c:v>
                </c:pt>
                <c:pt idx="2833">
                  <c:v>1.4E-8</c:v>
                </c:pt>
                <c:pt idx="2834">
                  <c:v>1.4E-8</c:v>
                </c:pt>
                <c:pt idx="2835">
                  <c:v>1.4E-8</c:v>
                </c:pt>
                <c:pt idx="2836">
                  <c:v>1.4E-8</c:v>
                </c:pt>
                <c:pt idx="2837">
                  <c:v>1.4E-8</c:v>
                </c:pt>
                <c:pt idx="2838">
                  <c:v>1.4E-8</c:v>
                </c:pt>
                <c:pt idx="2839">
                  <c:v>1.4E-8</c:v>
                </c:pt>
                <c:pt idx="2840">
                  <c:v>1.4E-8</c:v>
                </c:pt>
                <c:pt idx="2841">
                  <c:v>1.4E-8</c:v>
                </c:pt>
                <c:pt idx="2842">
                  <c:v>1.4E-8</c:v>
                </c:pt>
                <c:pt idx="2843">
                  <c:v>1.4E-8</c:v>
                </c:pt>
                <c:pt idx="2844">
                  <c:v>1.4E-8</c:v>
                </c:pt>
                <c:pt idx="2845">
                  <c:v>1.4E-8</c:v>
                </c:pt>
                <c:pt idx="2846">
                  <c:v>1.4E-8</c:v>
                </c:pt>
                <c:pt idx="2847">
                  <c:v>1.4E-8</c:v>
                </c:pt>
                <c:pt idx="2848">
                  <c:v>1.4E-8</c:v>
                </c:pt>
                <c:pt idx="2849">
                  <c:v>1.4E-8</c:v>
                </c:pt>
                <c:pt idx="2850">
                  <c:v>1.4E-8</c:v>
                </c:pt>
                <c:pt idx="2851">
                  <c:v>1.4E-8</c:v>
                </c:pt>
                <c:pt idx="2852">
                  <c:v>1.4E-8</c:v>
                </c:pt>
                <c:pt idx="2853">
                  <c:v>1.4E-8</c:v>
                </c:pt>
                <c:pt idx="2854">
                  <c:v>1.4E-8</c:v>
                </c:pt>
                <c:pt idx="2855">
                  <c:v>1.4E-8</c:v>
                </c:pt>
                <c:pt idx="2856">
                  <c:v>1.4E-8</c:v>
                </c:pt>
                <c:pt idx="2857">
                  <c:v>1.4E-8</c:v>
                </c:pt>
                <c:pt idx="2858">
                  <c:v>1.4E-8</c:v>
                </c:pt>
                <c:pt idx="2859">
                  <c:v>1.4E-8</c:v>
                </c:pt>
                <c:pt idx="2860">
                  <c:v>1.4E-8</c:v>
                </c:pt>
                <c:pt idx="2861">
                  <c:v>1.4E-8</c:v>
                </c:pt>
                <c:pt idx="2862">
                  <c:v>1.4E-8</c:v>
                </c:pt>
                <c:pt idx="2863">
                  <c:v>1.4E-8</c:v>
                </c:pt>
                <c:pt idx="2864">
                  <c:v>1.4E-8</c:v>
                </c:pt>
                <c:pt idx="2865">
                  <c:v>1.4E-8</c:v>
                </c:pt>
                <c:pt idx="2866">
                  <c:v>1.4E-8</c:v>
                </c:pt>
                <c:pt idx="2867">
                  <c:v>1.4E-8</c:v>
                </c:pt>
                <c:pt idx="2868">
                  <c:v>1.4E-8</c:v>
                </c:pt>
                <c:pt idx="2869">
                  <c:v>1.4E-8</c:v>
                </c:pt>
                <c:pt idx="2870">
                  <c:v>1.4E-8</c:v>
                </c:pt>
                <c:pt idx="2871">
                  <c:v>1.4E-8</c:v>
                </c:pt>
                <c:pt idx="2872">
                  <c:v>1.4E-8</c:v>
                </c:pt>
                <c:pt idx="2873">
                  <c:v>1.4E-8</c:v>
                </c:pt>
                <c:pt idx="2874">
                  <c:v>1.4E-8</c:v>
                </c:pt>
                <c:pt idx="2875">
                  <c:v>1.4E-8</c:v>
                </c:pt>
                <c:pt idx="2876">
                  <c:v>1.4E-8</c:v>
                </c:pt>
                <c:pt idx="2877">
                  <c:v>1.4E-8</c:v>
                </c:pt>
                <c:pt idx="2878">
                  <c:v>1.4E-8</c:v>
                </c:pt>
                <c:pt idx="2879">
                  <c:v>1.4E-8</c:v>
                </c:pt>
                <c:pt idx="2880">
                  <c:v>1.4E-8</c:v>
                </c:pt>
                <c:pt idx="2881">
                  <c:v>1.4E-8</c:v>
                </c:pt>
                <c:pt idx="2882">
                  <c:v>1.4E-8</c:v>
                </c:pt>
                <c:pt idx="2883">
                  <c:v>1.4E-8</c:v>
                </c:pt>
                <c:pt idx="2884">
                  <c:v>1.4E-8</c:v>
                </c:pt>
                <c:pt idx="2885">
                  <c:v>1.4E-8</c:v>
                </c:pt>
                <c:pt idx="2886">
                  <c:v>1.4E-8</c:v>
                </c:pt>
                <c:pt idx="2887">
                  <c:v>1.4E-8</c:v>
                </c:pt>
                <c:pt idx="2888">
                  <c:v>1.4E-8</c:v>
                </c:pt>
                <c:pt idx="2889">
                  <c:v>1.4E-8</c:v>
                </c:pt>
                <c:pt idx="2890">
                  <c:v>1.4E-8</c:v>
                </c:pt>
                <c:pt idx="2891">
                  <c:v>1.4E-8</c:v>
                </c:pt>
                <c:pt idx="2892">
                  <c:v>1.4E-8</c:v>
                </c:pt>
                <c:pt idx="2893">
                  <c:v>1.4E-8</c:v>
                </c:pt>
                <c:pt idx="2894">
                  <c:v>1.4E-8</c:v>
                </c:pt>
                <c:pt idx="2895">
                  <c:v>1.4E-8</c:v>
                </c:pt>
                <c:pt idx="2896">
                  <c:v>1.4E-8</c:v>
                </c:pt>
                <c:pt idx="2897">
                  <c:v>1.4E-8</c:v>
                </c:pt>
                <c:pt idx="2898">
                  <c:v>1.4E-8</c:v>
                </c:pt>
                <c:pt idx="2899">
                  <c:v>1.4E-8</c:v>
                </c:pt>
                <c:pt idx="2900">
                  <c:v>1.4E-8</c:v>
                </c:pt>
                <c:pt idx="2901">
                  <c:v>1.4E-8</c:v>
                </c:pt>
                <c:pt idx="2902">
                  <c:v>1.4E-8</c:v>
                </c:pt>
                <c:pt idx="2903">
                  <c:v>1.4E-8</c:v>
                </c:pt>
                <c:pt idx="2904">
                  <c:v>1.4E-8</c:v>
                </c:pt>
                <c:pt idx="2905">
                  <c:v>1.4E-8</c:v>
                </c:pt>
                <c:pt idx="2906">
                  <c:v>1.4E-8</c:v>
                </c:pt>
                <c:pt idx="2907">
                  <c:v>1.4E-8</c:v>
                </c:pt>
                <c:pt idx="2908">
                  <c:v>1.4E-8</c:v>
                </c:pt>
                <c:pt idx="2909">
                  <c:v>1.4E-8</c:v>
                </c:pt>
                <c:pt idx="2910">
                  <c:v>1.4E-8</c:v>
                </c:pt>
                <c:pt idx="2911">
                  <c:v>1.4E-8</c:v>
                </c:pt>
                <c:pt idx="2912">
                  <c:v>1.4E-8</c:v>
                </c:pt>
                <c:pt idx="2913">
                  <c:v>1.4E-8</c:v>
                </c:pt>
                <c:pt idx="2914">
                  <c:v>1.4E-8</c:v>
                </c:pt>
                <c:pt idx="2915">
                  <c:v>1.4E-8</c:v>
                </c:pt>
                <c:pt idx="2916">
                  <c:v>1.4E-8</c:v>
                </c:pt>
                <c:pt idx="2917">
                  <c:v>1.4E-8</c:v>
                </c:pt>
                <c:pt idx="2918">
                  <c:v>1.4E-8</c:v>
                </c:pt>
                <c:pt idx="2919">
                  <c:v>1.4E-8</c:v>
                </c:pt>
                <c:pt idx="2920">
                  <c:v>1.4E-8</c:v>
                </c:pt>
                <c:pt idx="2921">
                  <c:v>1.4E-8</c:v>
                </c:pt>
                <c:pt idx="2922">
                  <c:v>1.4E-8</c:v>
                </c:pt>
                <c:pt idx="2923">
                  <c:v>1.4E-8</c:v>
                </c:pt>
                <c:pt idx="2924">
                  <c:v>1.4E-8</c:v>
                </c:pt>
                <c:pt idx="2925">
                  <c:v>1.4E-8</c:v>
                </c:pt>
                <c:pt idx="2926">
                  <c:v>1.4E-8</c:v>
                </c:pt>
                <c:pt idx="2927">
                  <c:v>1.4E-8</c:v>
                </c:pt>
                <c:pt idx="2928">
                  <c:v>1.4E-8</c:v>
                </c:pt>
                <c:pt idx="2929">
                  <c:v>1.4E-8</c:v>
                </c:pt>
                <c:pt idx="2930">
                  <c:v>1.4E-8</c:v>
                </c:pt>
                <c:pt idx="2931">
                  <c:v>1.4E-8</c:v>
                </c:pt>
                <c:pt idx="2932">
                  <c:v>1.4E-8</c:v>
                </c:pt>
                <c:pt idx="2933">
                  <c:v>1.4E-8</c:v>
                </c:pt>
                <c:pt idx="2934">
                  <c:v>1.4E-8</c:v>
                </c:pt>
                <c:pt idx="2935">
                  <c:v>1.4E-8</c:v>
                </c:pt>
                <c:pt idx="2936">
                  <c:v>1.4E-8</c:v>
                </c:pt>
                <c:pt idx="2937">
                  <c:v>1.4E-8</c:v>
                </c:pt>
                <c:pt idx="2938">
                  <c:v>1.4E-8</c:v>
                </c:pt>
                <c:pt idx="2939">
                  <c:v>1.4E-8</c:v>
                </c:pt>
                <c:pt idx="2940">
                  <c:v>1.4E-8</c:v>
                </c:pt>
                <c:pt idx="2941">
                  <c:v>1.4E-8</c:v>
                </c:pt>
                <c:pt idx="2942">
                  <c:v>1.4E-8</c:v>
                </c:pt>
                <c:pt idx="2943">
                  <c:v>1.4E-8</c:v>
                </c:pt>
                <c:pt idx="2944">
                  <c:v>1.4E-8</c:v>
                </c:pt>
                <c:pt idx="2945">
                  <c:v>1.4E-8</c:v>
                </c:pt>
                <c:pt idx="2946">
                  <c:v>1.4E-8</c:v>
                </c:pt>
                <c:pt idx="2947">
                  <c:v>1.4E-8</c:v>
                </c:pt>
                <c:pt idx="2948">
                  <c:v>1.4E-8</c:v>
                </c:pt>
                <c:pt idx="2949">
                  <c:v>1.4E-8</c:v>
                </c:pt>
                <c:pt idx="2950">
                  <c:v>1.4E-8</c:v>
                </c:pt>
                <c:pt idx="2951">
                  <c:v>1.4E-8</c:v>
                </c:pt>
                <c:pt idx="2952">
                  <c:v>1.4E-8</c:v>
                </c:pt>
                <c:pt idx="2953">
                  <c:v>1.4E-8</c:v>
                </c:pt>
                <c:pt idx="2954">
                  <c:v>1.4E-8</c:v>
                </c:pt>
                <c:pt idx="2955">
                  <c:v>1.4E-8</c:v>
                </c:pt>
                <c:pt idx="2956">
                  <c:v>1.4E-8</c:v>
                </c:pt>
                <c:pt idx="2957">
                  <c:v>1.4E-8</c:v>
                </c:pt>
                <c:pt idx="2958">
                  <c:v>1.4E-8</c:v>
                </c:pt>
                <c:pt idx="2959">
                  <c:v>1.4E-8</c:v>
                </c:pt>
                <c:pt idx="2960">
                  <c:v>1.4E-8</c:v>
                </c:pt>
                <c:pt idx="2961">
                  <c:v>1.4E-8</c:v>
                </c:pt>
                <c:pt idx="2962">
                  <c:v>1.4E-8</c:v>
                </c:pt>
                <c:pt idx="2963">
                  <c:v>1.4E-8</c:v>
                </c:pt>
                <c:pt idx="2964">
                  <c:v>1.4E-8</c:v>
                </c:pt>
                <c:pt idx="2965">
                  <c:v>1.4E-8</c:v>
                </c:pt>
                <c:pt idx="2966">
                  <c:v>1.4E-8</c:v>
                </c:pt>
                <c:pt idx="2967">
                  <c:v>1.4E-8</c:v>
                </c:pt>
                <c:pt idx="2968">
                  <c:v>1.4E-8</c:v>
                </c:pt>
                <c:pt idx="2969">
                  <c:v>1.4E-8</c:v>
                </c:pt>
                <c:pt idx="2970">
                  <c:v>1.4E-8</c:v>
                </c:pt>
                <c:pt idx="2971">
                  <c:v>1.4E-8</c:v>
                </c:pt>
                <c:pt idx="2972">
                  <c:v>1.4E-8</c:v>
                </c:pt>
                <c:pt idx="2973">
                  <c:v>1.4E-8</c:v>
                </c:pt>
                <c:pt idx="2974">
                  <c:v>1.4E-8</c:v>
                </c:pt>
                <c:pt idx="2975">
                  <c:v>1.4E-8</c:v>
                </c:pt>
                <c:pt idx="2976">
                  <c:v>1.4E-8</c:v>
                </c:pt>
                <c:pt idx="2977">
                  <c:v>1.4E-8</c:v>
                </c:pt>
                <c:pt idx="2978">
                  <c:v>1.4E-8</c:v>
                </c:pt>
                <c:pt idx="2979">
                  <c:v>1.4E-8</c:v>
                </c:pt>
                <c:pt idx="2980">
                  <c:v>1.4E-8</c:v>
                </c:pt>
                <c:pt idx="2981">
                  <c:v>1.4E-8</c:v>
                </c:pt>
                <c:pt idx="2982">
                  <c:v>1.4E-8</c:v>
                </c:pt>
                <c:pt idx="2983">
                  <c:v>1.4E-8</c:v>
                </c:pt>
                <c:pt idx="2984">
                  <c:v>1.4E-8</c:v>
                </c:pt>
                <c:pt idx="2985">
                  <c:v>1.4E-8</c:v>
                </c:pt>
                <c:pt idx="2986">
                  <c:v>1.4E-8</c:v>
                </c:pt>
                <c:pt idx="2987">
                  <c:v>1.4E-8</c:v>
                </c:pt>
                <c:pt idx="2988">
                  <c:v>1.4E-8</c:v>
                </c:pt>
                <c:pt idx="2989">
                  <c:v>1.4E-8</c:v>
                </c:pt>
                <c:pt idx="2990">
                  <c:v>1.4E-8</c:v>
                </c:pt>
                <c:pt idx="2991">
                  <c:v>1.4E-8</c:v>
                </c:pt>
                <c:pt idx="2992">
                  <c:v>1.4E-8</c:v>
                </c:pt>
                <c:pt idx="2993">
                  <c:v>1.4E-8</c:v>
                </c:pt>
                <c:pt idx="2994">
                  <c:v>1.4E-8</c:v>
                </c:pt>
                <c:pt idx="2995">
                  <c:v>1.4E-8</c:v>
                </c:pt>
                <c:pt idx="2996">
                  <c:v>1.4E-8</c:v>
                </c:pt>
                <c:pt idx="2997">
                  <c:v>1.4E-8</c:v>
                </c:pt>
                <c:pt idx="2998">
                  <c:v>1.4E-8</c:v>
                </c:pt>
                <c:pt idx="2999">
                  <c:v>1.4E-8</c:v>
                </c:pt>
                <c:pt idx="3000">
                  <c:v>1.4E-8</c:v>
                </c:pt>
                <c:pt idx="3001">
                  <c:v>1.4E-8</c:v>
                </c:pt>
                <c:pt idx="3002">
                  <c:v>1.4E-8</c:v>
                </c:pt>
                <c:pt idx="3003">
                  <c:v>1.4E-8</c:v>
                </c:pt>
                <c:pt idx="3004">
                  <c:v>1.4E-8</c:v>
                </c:pt>
                <c:pt idx="3005">
                  <c:v>1.4E-8</c:v>
                </c:pt>
                <c:pt idx="3006">
                  <c:v>1.4E-8</c:v>
                </c:pt>
                <c:pt idx="3007">
                  <c:v>1.4E-8</c:v>
                </c:pt>
                <c:pt idx="3008">
                  <c:v>1.4E-8</c:v>
                </c:pt>
                <c:pt idx="3009">
                  <c:v>1.4E-8</c:v>
                </c:pt>
                <c:pt idx="3010">
                  <c:v>1.4E-8</c:v>
                </c:pt>
                <c:pt idx="3011">
                  <c:v>1.4E-8</c:v>
                </c:pt>
                <c:pt idx="3012">
                  <c:v>1.4E-8</c:v>
                </c:pt>
                <c:pt idx="3013">
                  <c:v>1.4E-8</c:v>
                </c:pt>
                <c:pt idx="3014">
                  <c:v>1.4E-8</c:v>
                </c:pt>
                <c:pt idx="3015">
                  <c:v>1.4E-8</c:v>
                </c:pt>
                <c:pt idx="3016">
                  <c:v>1.4E-8</c:v>
                </c:pt>
                <c:pt idx="3017">
                  <c:v>1.4E-8</c:v>
                </c:pt>
                <c:pt idx="3018">
                  <c:v>1.4E-8</c:v>
                </c:pt>
                <c:pt idx="3019">
                  <c:v>1.4E-8</c:v>
                </c:pt>
                <c:pt idx="3020">
                  <c:v>1.4E-8</c:v>
                </c:pt>
                <c:pt idx="3021">
                  <c:v>1.4E-8</c:v>
                </c:pt>
                <c:pt idx="3022">
                  <c:v>1.4E-8</c:v>
                </c:pt>
                <c:pt idx="3023">
                  <c:v>1.4E-8</c:v>
                </c:pt>
                <c:pt idx="3024">
                  <c:v>1.4E-8</c:v>
                </c:pt>
                <c:pt idx="3025">
                  <c:v>1.4E-8</c:v>
                </c:pt>
                <c:pt idx="3026">
                  <c:v>1.4E-8</c:v>
                </c:pt>
                <c:pt idx="3027">
                  <c:v>1.4E-8</c:v>
                </c:pt>
                <c:pt idx="3028">
                  <c:v>1.4E-8</c:v>
                </c:pt>
                <c:pt idx="3029">
                  <c:v>1.4E-8</c:v>
                </c:pt>
                <c:pt idx="3030">
                  <c:v>1.4E-8</c:v>
                </c:pt>
                <c:pt idx="3031">
                  <c:v>1.4E-8</c:v>
                </c:pt>
                <c:pt idx="3032">
                  <c:v>1.4E-8</c:v>
                </c:pt>
                <c:pt idx="3033">
                  <c:v>1.4E-8</c:v>
                </c:pt>
                <c:pt idx="3034">
                  <c:v>1.4E-8</c:v>
                </c:pt>
                <c:pt idx="3035">
                  <c:v>1.4E-8</c:v>
                </c:pt>
                <c:pt idx="3036">
                  <c:v>1.4E-8</c:v>
                </c:pt>
                <c:pt idx="3037">
                  <c:v>1.4E-8</c:v>
                </c:pt>
                <c:pt idx="3038">
                  <c:v>1.4E-8</c:v>
                </c:pt>
                <c:pt idx="3039">
                  <c:v>1.4E-8</c:v>
                </c:pt>
                <c:pt idx="3040">
                  <c:v>1.4E-8</c:v>
                </c:pt>
                <c:pt idx="3041">
                  <c:v>1.4E-8</c:v>
                </c:pt>
                <c:pt idx="3042">
                  <c:v>1.4E-8</c:v>
                </c:pt>
                <c:pt idx="3043">
                  <c:v>1.4E-8</c:v>
                </c:pt>
                <c:pt idx="3044">
                  <c:v>1.4E-8</c:v>
                </c:pt>
                <c:pt idx="3045">
                  <c:v>1.4E-8</c:v>
                </c:pt>
                <c:pt idx="3046">
                  <c:v>1.4E-8</c:v>
                </c:pt>
                <c:pt idx="3047">
                  <c:v>1.4E-8</c:v>
                </c:pt>
                <c:pt idx="3048">
                  <c:v>1.4E-8</c:v>
                </c:pt>
                <c:pt idx="3049">
                  <c:v>1.4E-8</c:v>
                </c:pt>
                <c:pt idx="3050">
                  <c:v>1.4E-8</c:v>
                </c:pt>
                <c:pt idx="3051">
                  <c:v>1.4E-8</c:v>
                </c:pt>
                <c:pt idx="3052">
                  <c:v>1.4E-8</c:v>
                </c:pt>
                <c:pt idx="3053">
                  <c:v>1.3000000000000001E-8</c:v>
                </c:pt>
                <c:pt idx="3054">
                  <c:v>1.4E-8</c:v>
                </c:pt>
                <c:pt idx="3055">
                  <c:v>1.4E-8</c:v>
                </c:pt>
                <c:pt idx="3056">
                  <c:v>1.4E-8</c:v>
                </c:pt>
                <c:pt idx="3057">
                  <c:v>1.4E-8</c:v>
                </c:pt>
                <c:pt idx="3058">
                  <c:v>1.4E-8</c:v>
                </c:pt>
                <c:pt idx="3059">
                  <c:v>1.4E-8</c:v>
                </c:pt>
                <c:pt idx="3060">
                  <c:v>1.4E-8</c:v>
                </c:pt>
                <c:pt idx="3061">
                  <c:v>1.4E-8</c:v>
                </c:pt>
                <c:pt idx="3062">
                  <c:v>1.4E-8</c:v>
                </c:pt>
                <c:pt idx="3063">
                  <c:v>1.4E-8</c:v>
                </c:pt>
                <c:pt idx="3064">
                  <c:v>1.4E-8</c:v>
                </c:pt>
                <c:pt idx="3065">
                  <c:v>1.4E-8</c:v>
                </c:pt>
                <c:pt idx="3066">
                  <c:v>1.4E-8</c:v>
                </c:pt>
                <c:pt idx="3067">
                  <c:v>1.4E-8</c:v>
                </c:pt>
                <c:pt idx="3068">
                  <c:v>1.4E-8</c:v>
                </c:pt>
                <c:pt idx="3069">
                  <c:v>1.4E-8</c:v>
                </c:pt>
                <c:pt idx="3070">
                  <c:v>1.4E-8</c:v>
                </c:pt>
                <c:pt idx="3071">
                  <c:v>1.4E-8</c:v>
                </c:pt>
                <c:pt idx="3072">
                  <c:v>1.4E-8</c:v>
                </c:pt>
                <c:pt idx="3073">
                  <c:v>1.4E-8</c:v>
                </c:pt>
                <c:pt idx="3074">
                  <c:v>1.4E-8</c:v>
                </c:pt>
                <c:pt idx="3075">
                  <c:v>1.4E-8</c:v>
                </c:pt>
                <c:pt idx="3076">
                  <c:v>1.4E-8</c:v>
                </c:pt>
                <c:pt idx="3077">
                  <c:v>1.4E-8</c:v>
                </c:pt>
                <c:pt idx="3078">
                  <c:v>1.4E-8</c:v>
                </c:pt>
                <c:pt idx="3079">
                  <c:v>1.4E-8</c:v>
                </c:pt>
                <c:pt idx="3080">
                  <c:v>1.4E-8</c:v>
                </c:pt>
                <c:pt idx="3081">
                  <c:v>1.4E-8</c:v>
                </c:pt>
                <c:pt idx="3082">
                  <c:v>1.4E-8</c:v>
                </c:pt>
                <c:pt idx="3083">
                  <c:v>1.4E-8</c:v>
                </c:pt>
                <c:pt idx="3084">
                  <c:v>1.4E-8</c:v>
                </c:pt>
                <c:pt idx="3085">
                  <c:v>1.4E-8</c:v>
                </c:pt>
                <c:pt idx="3086">
                  <c:v>1.3000000000000001E-8</c:v>
                </c:pt>
                <c:pt idx="3087">
                  <c:v>1.4E-8</c:v>
                </c:pt>
                <c:pt idx="3088">
                  <c:v>1.4E-8</c:v>
                </c:pt>
                <c:pt idx="3089">
                  <c:v>1.4E-8</c:v>
                </c:pt>
                <c:pt idx="3090">
                  <c:v>1.4E-8</c:v>
                </c:pt>
                <c:pt idx="3091">
                  <c:v>1.4E-8</c:v>
                </c:pt>
                <c:pt idx="3092">
                  <c:v>1.3000000000000001E-8</c:v>
                </c:pt>
                <c:pt idx="3093">
                  <c:v>1.3000000000000001E-8</c:v>
                </c:pt>
                <c:pt idx="3094">
                  <c:v>1.3000000000000001E-8</c:v>
                </c:pt>
                <c:pt idx="3095">
                  <c:v>1.4E-8</c:v>
                </c:pt>
                <c:pt idx="3096">
                  <c:v>1.4E-8</c:v>
                </c:pt>
                <c:pt idx="3097">
                  <c:v>1.4E-8</c:v>
                </c:pt>
                <c:pt idx="3098">
                  <c:v>1.3000000000000001E-8</c:v>
                </c:pt>
                <c:pt idx="3099">
                  <c:v>1.3000000000000001E-8</c:v>
                </c:pt>
                <c:pt idx="3100">
                  <c:v>1.3000000000000001E-8</c:v>
                </c:pt>
                <c:pt idx="3101">
                  <c:v>1.3000000000000001E-8</c:v>
                </c:pt>
                <c:pt idx="3102">
                  <c:v>1.3000000000000001E-8</c:v>
                </c:pt>
                <c:pt idx="3103">
                  <c:v>1.4E-8</c:v>
                </c:pt>
                <c:pt idx="3104">
                  <c:v>1.3000000000000001E-8</c:v>
                </c:pt>
                <c:pt idx="3105">
                  <c:v>1.3000000000000001E-8</c:v>
                </c:pt>
                <c:pt idx="3106">
                  <c:v>1.3000000000000001E-8</c:v>
                </c:pt>
                <c:pt idx="3107">
                  <c:v>1.3000000000000001E-8</c:v>
                </c:pt>
                <c:pt idx="3108">
                  <c:v>1.3000000000000001E-8</c:v>
                </c:pt>
                <c:pt idx="3109">
                  <c:v>1.3000000000000001E-8</c:v>
                </c:pt>
                <c:pt idx="3110">
                  <c:v>1.3000000000000001E-8</c:v>
                </c:pt>
                <c:pt idx="3111">
                  <c:v>1.3000000000000001E-8</c:v>
                </c:pt>
                <c:pt idx="3112">
                  <c:v>1.3000000000000001E-8</c:v>
                </c:pt>
                <c:pt idx="3113">
                  <c:v>1.3000000000000001E-8</c:v>
                </c:pt>
                <c:pt idx="3114">
                  <c:v>1.3000000000000001E-8</c:v>
                </c:pt>
                <c:pt idx="3115">
                  <c:v>1.3000000000000001E-8</c:v>
                </c:pt>
                <c:pt idx="3116">
                  <c:v>1.3000000000000001E-8</c:v>
                </c:pt>
                <c:pt idx="3117">
                  <c:v>1.3000000000000001E-8</c:v>
                </c:pt>
                <c:pt idx="3118">
                  <c:v>1.4E-8</c:v>
                </c:pt>
                <c:pt idx="3119">
                  <c:v>1.3000000000000001E-8</c:v>
                </c:pt>
                <c:pt idx="3120">
                  <c:v>1.3000000000000001E-8</c:v>
                </c:pt>
                <c:pt idx="3121">
                  <c:v>1.3000000000000001E-8</c:v>
                </c:pt>
                <c:pt idx="3122">
                  <c:v>1.3000000000000001E-8</c:v>
                </c:pt>
                <c:pt idx="3123">
                  <c:v>1.3000000000000001E-8</c:v>
                </c:pt>
                <c:pt idx="3124">
                  <c:v>1.3000000000000001E-8</c:v>
                </c:pt>
                <c:pt idx="3125">
                  <c:v>1.3000000000000001E-8</c:v>
                </c:pt>
                <c:pt idx="3126">
                  <c:v>1.4E-8</c:v>
                </c:pt>
                <c:pt idx="3127">
                  <c:v>1.4E-8</c:v>
                </c:pt>
                <c:pt idx="3128">
                  <c:v>1.3000000000000001E-8</c:v>
                </c:pt>
                <c:pt idx="3129">
                  <c:v>1.3000000000000001E-8</c:v>
                </c:pt>
                <c:pt idx="3130">
                  <c:v>1.3000000000000001E-8</c:v>
                </c:pt>
                <c:pt idx="3131">
                  <c:v>1.3000000000000001E-8</c:v>
                </c:pt>
                <c:pt idx="3132">
                  <c:v>1.4E-8</c:v>
                </c:pt>
                <c:pt idx="3133">
                  <c:v>1.4E-8</c:v>
                </c:pt>
                <c:pt idx="3134">
                  <c:v>1.3000000000000001E-8</c:v>
                </c:pt>
                <c:pt idx="3135">
                  <c:v>1.3000000000000001E-8</c:v>
                </c:pt>
                <c:pt idx="3136">
                  <c:v>1.3000000000000001E-8</c:v>
                </c:pt>
                <c:pt idx="3137">
                  <c:v>1.3000000000000001E-8</c:v>
                </c:pt>
                <c:pt idx="3138">
                  <c:v>1.3000000000000001E-8</c:v>
                </c:pt>
                <c:pt idx="3139">
                  <c:v>1.3000000000000001E-8</c:v>
                </c:pt>
                <c:pt idx="3140">
                  <c:v>1.3000000000000001E-8</c:v>
                </c:pt>
                <c:pt idx="3141">
                  <c:v>1.4E-8</c:v>
                </c:pt>
                <c:pt idx="3142">
                  <c:v>1.3000000000000001E-8</c:v>
                </c:pt>
                <c:pt idx="3143">
                  <c:v>1.3000000000000001E-8</c:v>
                </c:pt>
                <c:pt idx="3144">
                  <c:v>1.3000000000000001E-8</c:v>
                </c:pt>
                <c:pt idx="3145">
                  <c:v>1.3000000000000001E-8</c:v>
                </c:pt>
                <c:pt idx="3146">
                  <c:v>1.3000000000000001E-8</c:v>
                </c:pt>
                <c:pt idx="3147">
                  <c:v>1.3000000000000001E-8</c:v>
                </c:pt>
                <c:pt idx="3148">
                  <c:v>1.3000000000000001E-8</c:v>
                </c:pt>
                <c:pt idx="3149">
                  <c:v>1.3000000000000001E-8</c:v>
                </c:pt>
                <c:pt idx="3150">
                  <c:v>1.3000000000000001E-8</c:v>
                </c:pt>
                <c:pt idx="3151">
                  <c:v>1.3000000000000001E-8</c:v>
                </c:pt>
                <c:pt idx="3152">
                  <c:v>1.3000000000000001E-8</c:v>
                </c:pt>
                <c:pt idx="3153">
                  <c:v>1.3000000000000001E-8</c:v>
                </c:pt>
                <c:pt idx="3154">
                  <c:v>1.3000000000000001E-8</c:v>
                </c:pt>
                <c:pt idx="3155">
                  <c:v>1.3000000000000001E-8</c:v>
                </c:pt>
                <c:pt idx="3156">
                  <c:v>1.4E-8</c:v>
                </c:pt>
                <c:pt idx="3157">
                  <c:v>1.3000000000000001E-8</c:v>
                </c:pt>
                <c:pt idx="3158">
                  <c:v>1.3000000000000001E-8</c:v>
                </c:pt>
                <c:pt idx="3159">
                  <c:v>1.3000000000000001E-8</c:v>
                </c:pt>
                <c:pt idx="3160">
                  <c:v>1.3000000000000001E-8</c:v>
                </c:pt>
                <c:pt idx="3161">
                  <c:v>1.3000000000000001E-8</c:v>
                </c:pt>
                <c:pt idx="3162">
                  <c:v>1.3000000000000001E-8</c:v>
                </c:pt>
                <c:pt idx="3163">
                  <c:v>1.3000000000000001E-8</c:v>
                </c:pt>
                <c:pt idx="3164">
                  <c:v>1.3000000000000001E-8</c:v>
                </c:pt>
                <c:pt idx="3165">
                  <c:v>1.3000000000000001E-8</c:v>
                </c:pt>
                <c:pt idx="3166">
                  <c:v>1.3000000000000001E-8</c:v>
                </c:pt>
                <c:pt idx="3167">
                  <c:v>1.3000000000000001E-8</c:v>
                </c:pt>
                <c:pt idx="3168">
                  <c:v>1.3000000000000001E-8</c:v>
                </c:pt>
                <c:pt idx="3169">
                  <c:v>1.3000000000000001E-8</c:v>
                </c:pt>
                <c:pt idx="3170">
                  <c:v>1.3000000000000001E-8</c:v>
                </c:pt>
                <c:pt idx="3171">
                  <c:v>1.3000000000000001E-8</c:v>
                </c:pt>
                <c:pt idx="3172">
                  <c:v>1.3000000000000001E-8</c:v>
                </c:pt>
                <c:pt idx="3173">
                  <c:v>1.3000000000000001E-8</c:v>
                </c:pt>
                <c:pt idx="3174">
                  <c:v>1.3000000000000001E-8</c:v>
                </c:pt>
                <c:pt idx="3175">
                  <c:v>1.3000000000000001E-8</c:v>
                </c:pt>
                <c:pt idx="3176">
                  <c:v>1.3000000000000001E-8</c:v>
                </c:pt>
                <c:pt idx="3177">
                  <c:v>1.3000000000000001E-8</c:v>
                </c:pt>
                <c:pt idx="3178">
                  <c:v>1.3000000000000001E-8</c:v>
                </c:pt>
                <c:pt idx="3179">
                  <c:v>1.3000000000000001E-8</c:v>
                </c:pt>
                <c:pt idx="3180">
                  <c:v>1.3000000000000001E-8</c:v>
                </c:pt>
                <c:pt idx="3181">
                  <c:v>1.3000000000000001E-8</c:v>
                </c:pt>
                <c:pt idx="3182">
                  <c:v>1.3000000000000001E-8</c:v>
                </c:pt>
                <c:pt idx="3183">
                  <c:v>1.3000000000000001E-8</c:v>
                </c:pt>
                <c:pt idx="3184">
                  <c:v>1.3000000000000001E-8</c:v>
                </c:pt>
                <c:pt idx="3185">
                  <c:v>1.3000000000000001E-8</c:v>
                </c:pt>
                <c:pt idx="3186">
                  <c:v>1.3000000000000001E-8</c:v>
                </c:pt>
                <c:pt idx="3187">
                  <c:v>1.3000000000000001E-8</c:v>
                </c:pt>
                <c:pt idx="3188">
                  <c:v>1.3000000000000001E-8</c:v>
                </c:pt>
                <c:pt idx="3189">
                  <c:v>1.3000000000000001E-8</c:v>
                </c:pt>
                <c:pt idx="3190">
                  <c:v>1.3000000000000001E-8</c:v>
                </c:pt>
                <c:pt idx="3191">
                  <c:v>1.3000000000000001E-8</c:v>
                </c:pt>
                <c:pt idx="3192">
                  <c:v>1.3000000000000001E-8</c:v>
                </c:pt>
                <c:pt idx="3193">
                  <c:v>1.3000000000000001E-8</c:v>
                </c:pt>
                <c:pt idx="3194">
                  <c:v>1.3000000000000001E-8</c:v>
                </c:pt>
                <c:pt idx="3195">
                  <c:v>1.3000000000000001E-8</c:v>
                </c:pt>
                <c:pt idx="3196">
                  <c:v>1.3000000000000001E-8</c:v>
                </c:pt>
                <c:pt idx="3197">
                  <c:v>1.3000000000000001E-8</c:v>
                </c:pt>
                <c:pt idx="3198">
                  <c:v>1.3000000000000001E-8</c:v>
                </c:pt>
                <c:pt idx="3199">
                  <c:v>1.3000000000000001E-8</c:v>
                </c:pt>
                <c:pt idx="3200">
                  <c:v>1.3000000000000001E-8</c:v>
                </c:pt>
                <c:pt idx="3201">
                  <c:v>1.3000000000000001E-8</c:v>
                </c:pt>
                <c:pt idx="3202">
                  <c:v>1.3000000000000001E-8</c:v>
                </c:pt>
                <c:pt idx="3203">
                  <c:v>1.3000000000000001E-8</c:v>
                </c:pt>
                <c:pt idx="3204">
                  <c:v>1.3000000000000001E-8</c:v>
                </c:pt>
                <c:pt idx="3205">
                  <c:v>1.3000000000000001E-8</c:v>
                </c:pt>
                <c:pt idx="3206">
                  <c:v>1.3000000000000001E-8</c:v>
                </c:pt>
                <c:pt idx="3207">
                  <c:v>1.3000000000000001E-8</c:v>
                </c:pt>
                <c:pt idx="3208">
                  <c:v>1.3000000000000001E-8</c:v>
                </c:pt>
                <c:pt idx="3209">
                  <c:v>1.3000000000000001E-8</c:v>
                </c:pt>
                <c:pt idx="3210">
                  <c:v>1.3000000000000001E-8</c:v>
                </c:pt>
                <c:pt idx="3211">
                  <c:v>1.3000000000000001E-8</c:v>
                </c:pt>
                <c:pt idx="3212">
                  <c:v>1.3000000000000001E-8</c:v>
                </c:pt>
                <c:pt idx="3213">
                  <c:v>1.3000000000000001E-8</c:v>
                </c:pt>
                <c:pt idx="3214">
                  <c:v>1.3000000000000001E-8</c:v>
                </c:pt>
                <c:pt idx="3215">
                  <c:v>1.3000000000000001E-8</c:v>
                </c:pt>
                <c:pt idx="3216">
                  <c:v>1.3000000000000001E-8</c:v>
                </c:pt>
                <c:pt idx="3217">
                  <c:v>1.3000000000000001E-8</c:v>
                </c:pt>
                <c:pt idx="3218">
                  <c:v>1.3000000000000001E-8</c:v>
                </c:pt>
                <c:pt idx="3219">
                  <c:v>1.3000000000000001E-8</c:v>
                </c:pt>
                <c:pt idx="3220">
                  <c:v>1.3000000000000001E-8</c:v>
                </c:pt>
                <c:pt idx="3221">
                  <c:v>1.3000000000000001E-8</c:v>
                </c:pt>
                <c:pt idx="3222">
                  <c:v>1.3000000000000001E-8</c:v>
                </c:pt>
                <c:pt idx="3223">
                  <c:v>1.3000000000000001E-8</c:v>
                </c:pt>
                <c:pt idx="3224">
                  <c:v>1.3000000000000001E-8</c:v>
                </c:pt>
                <c:pt idx="3225">
                  <c:v>1.3000000000000001E-8</c:v>
                </c:pt>
                <c:pt idx="3226">
                  <c:v>1.3000000000000001E-8</c:v>
                </c:pt>
                <c:pt idx="3227">
                  <c:v>1.3000000000000001E-8</c:v>
                </c:pt>
                <c:pt idx="3228">
                  <c:v>1.3000000000000001E-8</c:v>
                </c:pt>
                <c:pt idx="3229">
                  <c:v>1.3000000000000001E-8</c:v>
                </c:pt>
                <c:pt idx="3230">
                  <c:v>1.3000000000000001E-8</c:v>
                </c:pt>
                <c:pt idx="3231">
                  <c:v>1.3000000000000001E-8</c:v>
                </c:pt>
                <c:pt idx="3232">
                  <c:v>1.3000000000000001E-8</c:v>
                </c:pt>
                <c:pt idx="3233">
                  <c:v>1.3000000000000001E-8</c:v>
                </c:pt>
                <c:pt idx="3234">
                  <c:v>1.3000000000000001E-8</c:v>
                </c:pt>
                <c:pt idx="3235">
                  <c:v>1.3000000000000001E-8</c:v>
                </c:pt>
                <c:pt idx="3236">
                  <c:v>1.3000000000000001E-8</c:v>
                </c:pt>
                <c:pt idx="3237">
                  <c:v>1.3000000000000001E-8</c:v>
                </c:pt>
                <c:pt idx="3238">
                  <c:v>1.3000000000000001E-8</c:v>
                </c:pt>
                <c:pt idx="3239">
                  <c:v>1.3000000000000001E-8</c:v>
                </c:pt>
                <c:pt idx="3240">
                  <c:v>1.3000000000000001E-8</c:v>
                </c:pt>
                <c:pt idx="3241">
                  <c:v>1.3000000000000001E-8</c:v>
                </c:pt>
                <c:pt idx="3242">
                  <c:v>1.3000000000000001E-8</c:v>
                </c:pt>
                <c:pt idx="3243">
                  <c:v>1.3000000000000001E-8</c:v>
                </c:pt>
                <c:pt idx="3244">
                  <c:v>1.3000000000000001E-8</c:v>
                </c:pt>
                <c:pt idx="3245">
                  <c:v>1.3000000000000001E-8</c:v>
                </c:pt>
                <c:pt idx="3246">
                  <c:v>1.3000000000000001E-8</c:v>
                </c:pt>
                <c:pt idx="3247">
                  <c:v>1.3000000000000001E-8</c:v>
                </c:pt>
                <c:pt idx="3248">
                  <c:v>1.3000000000000001E-8</c:v>
                </c:pt>
                <c:pt idx="3249">
                  <c:v>1.3000000000000001E-8</c:v>
                </c:pt>
                <c:pt idx="3250">
                  <c:v>1.3000000000000001E-8</c:v>
                </c:pt>
                <c:pt idx="3251">
                  <c:v>1.3000000000000001E-8</c:v>
                </c:pt>
                <c:pt idx="3252">
                  <c:v>1.3000000000000001E-8</c:v>
                </c:pt>
                <c:pt idx="3253">
                  <c:v>1.3000000000000001E-8</c:v>
                </c:pt>
                <c:pt idx="3254">
                  <c:v>1.3000000000000001E-8</c:v>
                </c:pt>
                <c:pt idx="3255">
                  <c:v>1.3000000000000001E-8</c:v>
                </c:pt>
                <c:pt idx="3256">
                  <c:v>1.3000000000000001E-8</c:v>
                </c:pt>
                <c:pt idx="3257">
                  <c:v>1.3000000000000001E-8</c:v>
                </c:pt>
                <c:pt idx="3258">
                  <c:v>1.3000000000000001E-8</c:v>
                </c:pt>
                <c:pt idx="3259">
                  <c:v>1.3000000000000001E-8</c:v>
                </c:pt>
                <c:pt idx="3260">
                  <c:v>1.3000000000000001E-8</c:v>
                </c:pt>
                <c:pt idx="3261">
                  <c:v>1.3000000000000001E-8</c:v>
                </c:pt>
                <c:pt idx="3262">
                  <c:v>1.3000000000000001E-8</c:v>
                </c:pt>
                <c:pt idx="3263">
                  <c:v>1.3000000000000001E-8</c:v>
                </c:pt>
                <c:pt idx="3264">
                  <c:v>1.3000000000000001E-8</c:v>
                </c:pt>
                <c:pt idx="3265">
                  <c:v>1.3000000000000001E-8</c:v>
                </c:pt>
                <c:pt idx="3266">
                  <c:v>1.3000000000000001E-8</c:v>
                </c:pt>
                <c:pt idx="3267">
                  <c:v>1.3000000000000001E-8</c:v>
                </c:pt>
                <c:pt idx="3268">
                  <c:v>1.3000000000000001E-8</c:v>
                </c:pt>
                <c:pt idx="3269">
                  <c:v>1.3000000000000001E-8</c:v>
                </c:pt>
                <c:pt idx="3270">
                  <c:v>1.3000000000000001E-8</c:v>
                </c:pt>
                <c:pt idx="3271">
                  <c:v>1.3000000000000001E-8</c:v>
                </c:pt>
                <c:pt idx="3272">
                  <c:v>1.3000000000000001E-8</c:v>
                </c:pt>
                <c:pt idx="3273">
                  <c:v>1.3000000000000001E-8</c:v>
                </c:pt>
                <c:pt idx="3274">
                  <c:v>1.3000000000000001E-8</c:v>
                </c:pt>
                <c:pt idx="3275">
                  <c:v>1.3000000000000001E-8</c:v>
                </c:pt>
                <c:pt idx="3276">
                  <c:v>1.3000000000000001E-8</c:v>
                </c:pt>
                <c:pt idx="3277">
                  <c:v>1.3000000000000001E-8</c:v>
                </c:pt>
                <c:pt idx="3278">
                  <c:v>1.3000000000000001E-8</c:v>
                </c:pt>
                <c:pt idx="3279">
                  <c:v>1.3000000000000001E-8</c:v>
                </c:pt>
                <c:pt idx="3280">
                  <c:v>1.3000000000000001E-8</c:v>
                </c:pt>
                <c:pt idx="3281">
                  <c:v>1.3000000000000001E-8</c:v>
                </c:pt>
                <c:pt idx="3282">
                  <c:v>1.3000000000000001E-8</c:v>
                </c:pt>
                <c:pt idx="3283">
                  <c:v>1.3000000000000001E-8</c:v>
                </c:pt>
                <c:pt idx="3284">
                  <c:v>1.3000000000000001E-8</c:v>
                </c:pt>
                <c:pt idx="3285">
                  <c:v>1.3000000000000001E-8</c:v>
                </c:pt>
                <c:pt idx="3286">
                  <c:v>1.3000000000000001E-8</c:v>
                </c:pt>
                <c:pt idx="3287">
                  <c:v>1.3000000000000001E-8</c:v>
                </c:pt>
                <c:pt idx="3288">
                  <c:v>1.3000000000000001E-8</c:v>
                </c:pt>
                <c:pt idx="3289">
                  <c:v>1.3000000000000001E-8</c:v>
                </c:pt>
                <c:pt idx="3290">
                  <c:v>1.3000000000000001E-8</c:v>
                </c:pt>
                <c:pt idx="3291">
                  <c:v>1.3000000000000001E-8</c:v>
                </c:pt>
                <c:pt idx="3292">
                  <c:v>1.3000000000000001E-8</c:v>
                </c:pt>
                <c:pt idx="3293">
                  <c:v>1.3000000000000001E-8</c:v>
                </c:pt>
                <c:pt idx="3294">
                  <c:v>1.3000000000000001E-8</c:v>
                </c:pt>
                <c:pt idx="3295">
                  <c:v>1.3000000000000001E-8</c:v>
                </c:pt>
                <c:pt idx="3296">
                  <c:v>1.3000000000000001E-8</c:v>
                </c:pt>
                <c:pt idx="3297">
                  <c:v>1.3000000000000001E-8</c:v>
                </c:pt>
                <c:pt idx="3298">
                  <c:v>1.3000000000000001E-8</c:v>
                </c:pt>
                <c:pt idx="3299">
                  <c:v>1.3000000000000001E-8</c:v>
                </c:pt>
                <c:pt idx="3300">
                  <c:v>1.3000000000000001E-8</c:v>
                </c:pt>
                <c:pt idx="3301">
                  <c:v>1.3000000000000001E-8</c:v>
                </c:pt>
                <c:pt idx="3302">
                  <c:v>1.3000000000000001E-8</c:v>
                </c:pt>
                <c:pt idx="3303">
                  <c:v>1.3000000000000001E-8</c:v>
                </c:pt>
                <c:pt idx="3304">
                  <c:v>1.3000000000000001E-8</c:v>
                </c:pt>
                <c:pt idx="3305">
                  <c:v>1.3000000000000001E-8</c:v>
                </c:pt>
                <c:pt idx="3306">
                  <c:v>1.3000000000000001E-8</c:v>
                </c:pt>
                <c:pt idx="3307">
                  <c:v>1.3000000000000001E-8</c:v>
                </c:pt>
                <c:pt idx="3308">
                  <c:v>1.3000000000000001E-8</c:v>
                </c:pt>
                <c:pt idx="3309">
                  <c:v>1.3000000000000001E-8</c:v>
                </c:pt>
                <c:pt idx="3310">
                  <c:v>1.3000000000000001E-8</c:v>
                </c:pt>
                <c:pt idx="3311">
                  <c:v>1.3000000000000001E-8</c:v>
                </c:pt>
                <c:pt idx="3312">
                  <c:v>1.3000000000000001E-8</c:v>
                </c:pt>
                <c:pt idx="3313">
                  <c:v>1.3000000000000001E-8</c:v>
                </c:pt>
                <c:pt idx="3314">
                  <c:v>1.3000000000000001E-8</c:v>
                </c:pt>
                <c:pt idx="3315">
                  <c:v>1.3000000000000001E-8</c:v>
                </c:pt>
                <c:pt idx="3316">
                  <c:v>1.3000000000000001E-8</c:v>
                </c:pt>
                <c:pt idx="3317">
                  <c:v>1.3000000000000001E-8</c:v>
                </c:pt>
                <c:pt idx="3318">
                  <c:v>1.3000000000000001E-8</c:v>
                </c:pt>
                <c:pt idx="3319">
                  <c:v>1.3000000000000001E-8</c:v>
                </c:pt>
                <c:pt idx="3320">
                  <c:v>1.3000000000000001E-8</c:v>
                </c:pt>
                <c:pt idx="3321">
                  <c:v>1.3000000000000001E-8</c:v>
                </c:pt>
                <c:pt idx="3322">
                  <c:v>1.3000000000000001E-8</c:v>
                </c:pt>
                <c:pt idx="3323">
                  <c:v>1.3000000000000001E-8</c:v>
                </c:pt>
                <c:pt idx="3324">
                  <c:v>1.3000000000000001E-8</c:v>
                </c:pt>
                <c:pt idx="3325">
                  <c:v>1.3000000000000001E-8</c:v>
                </c:pt>
                <c:pt idx="3326">
                  <c:v>1.3000000000000001E-8</c:v>
                </c:pt>
                <c:pt idx="3327">
                  <c:v>1.3000000000000001E-8</c:v>
                </c:pt>
                <c:pt idx="3328">
                  <c:v>1.3000000000000001E-8</c:v>
                </c:pt>
                <c:pt idx="3329">
                  <c:v>1.3000000000000001E-8</c:v>
                </c:pt>
                <c:pt idx="3330">
                  <c:v>1.3000000000000001E-8</c:v>
                </c:pt>
                <c:pt idx="3331">
                  <c:v>1.3000000000000001E-8</c:v>
                </c:pt>
                <c:pt idx="3332">
                  <c:v>1.3000000000000001E-8</c:v>
                </c:pt>
                <c:pt idx="3333">
                  <c:v>1.3000000000000001E-8</c:v>
                </c:pt>
                <c:pt idx="3334">
                  <c:v>1.3000000000000001E-8</c:v>
                </c:pt>
                <c:pt idx="3335">
                  <c:v>1.3000000000000001E-8</c:v>
                </c:pt>
                <c:pt idx="3336">
                  <c:v>1.3000000000000001E-8</c:v>
                </c:pt>
                <c:pt idx="3337">
                  <c:v>1.3000000000000001E-8</c:v>
                </c:pt>
                <c:pt idx="3338">
                  <c:v>1.3000000000000001E-8</c:v>
                </c:pt>
                <c:pt idx="3339">
                  <c:v>1.3000000000000001E-8</c:v>
                </c:pt>
                <c:pt idx="3340">
                  <c:v>1.3000000000000001E-8</c:v>
                </c:pt>
                <c:pt idx="3341">
                  <c:v>1.3000000000000001E-8</c:v>
                </c:pt>
                <c:pt idx="3342">
                  <c:v>1.3000000000000001E-8</c:v>
                </c:pt>
                <c:pt idx="3343">
                  <c:v>1.3000000000000001E-8</c:v>
                </c:pt>
                <c:pt idx="3344">
                  <c:v>1.3000000000000001E-8</c:v>
                </c:pt>
                <c:pt idx="3345">
                  <c:v>1.3000000000000001E-8</c:v>
                </c:pt>
                <c:pt idx="3346">
                  <c:v>1.3000000000000001E-8</c:v>
                </c:pt>
                <c:pt idx="3347">
                  <c:v>1.3000000000000001E-8</c:v>
                </c:pt>
                <c:pt idx="3348">
                  <c:v>1.3000000000000001E-8</c:v>
                </c:pt>
                <c:pt idx="3349">
                  <c:v>1.3000000000000001E-8</c:v>
                </c:pt>
                <c:pt idx="3350">
                  <c:v>1.3000000000000001E-8</c:v>
                </c:pt>
                <c:pt idx="3351">
                  <c:v>1.3000000000000001E-8</c:v>
                </c:pt>
                <c:pt idx="3352">
                  <c:v>1.3000000000000001E-8</c:v>
                </c:pt>
                <c:pt idx="3353">
                  <c:v>1.3000000000000001E-8</c:v>
                </c:pt>
                <c:pt idx="3354">
                  <c:v>1.3000000000000001E-8</c:v>
                </c:pt>
                <c:pt idx="3355">
                  <c:v>1.3000000000000001E-8</c:v>
                </c:pt>
                <c:pt idx="3356">
                  <c:v>1.3000000000000001E-8</c:v>
                </c:pt>
                <c:pt idx="3357">
                  <c:v>1.3000000000000001E-8</c:v>
                </c:pt>
                <c:pt idx="3358">
                  <c:v>1.3000000000000001E-8</c:v>
                </c:pt>
                <c:pt idx="3359">
                  <c:v>1.3000000000000001E-8</c:v>
                </c:pt>
                <c:pt idx="3360">
                  <c:v>1.3000000000000001E-8</c:v>
                </c:pt>
                <c:pt idx="3361">
                  <c:v>1.3000000000000001E-8</c:v>
                </c:pt>
                <c:pt idx="3362">
                  <c:v>1.3000000000000001E-8</c:v>
                </c:pt>
                <c:pt idx="3363">
                  <c:v>1.3000000000000001E-8</c:v>
                </c:pt>
                <c:pt idx="3364">
                  <c:v>1.3000000000000001E-8</c:v>
                </c:pt>
                <c:pt idx="3365">
                  <c:v>1.3000000000000001E-8</c:v>
                </c:pt>
                <c:pt idx="3366">
                  <c:v>1.3000000000000001E-8</c:v>
                </c:pt>
                <c:pt idx="3367">
                  <c:v>1.3000000000000001E-8</c:v>
                </c:pt>
                <c:pt idx="3368">
                  <c:v>1.3000000000000001E-8</c:v>
                </c:pt>
                <c:pt idx="3369">
                  <c:v>1.3000000000000001E-8</c:v>
                </c:pt>
                <c:pt idx="3370">
                  <c:v>1.3000000000000001E-8</c:v>
                </c:pt>
                <c:pt idx="3371">
                  <c:v>1.3000000000000001E-8</c:v>
                </c:pt>
                <c:pt idx="3372">
                  <c:v>1.3000000000000001E-8</c:v>
                </c:pt>
                <c:pt idx="3373">
                  <c:v>1.3000000000000001E-8</c:v>
                </c:pt>
                <c:pt idx="3374">
                  <c:v>1.3000000000000001E-8</c:v>
                </c:pt>
                <c:pt idx="3375">
                  <c:v>1.3000000000000001E-8</c:v>
                </c:pt>
                <c:pt idx="3376">
                  <c:v>1.3000000000000001E-8</c:v>
                </c:pt>
                <c:pt idx="3377">
                  <c:v>1.3000000000000001E-8</c:v>
                </c:pt>
                <c:pt idx="3378">
                  <c:v>1.3000000000000001E-8</c:v>
                </c:pt>
                <c:pt idx="3379">
                  <c:v>1.3000000000000001E-8</c:v>
                </c:pt>
                <c:pt idx="3380">
                  <c:v>1.3000000000000001E-8</c:v>
                </c:pt>
                <c:pt idx="3381">
                  <c:v>1.3000000000000001E-8</c:v>
                </c:pt>
                <c:pt idx="3382">
                  <c:v>1.3000000000000001E-8</c:v>
                </c:pt>
                <c:pt idx="3383">
                  <c:v>1.3000000000000001E-8</c:v>
                </c:pt>
                <c:pt idx="3384">
                  <c:v>1.3000000000000001E-8</c:v>
                </c:pt>
                <c:pt idx="3385">
                  <c:v>1.3000000000000001E-8</c:v>
                </c:pt>
                <c:pt idx="3386">
                  <c:v>1.3000000000000001E-8</c:v>
                </c:pt>
                <c:pt idx="3387">
                  <c:v>1.3000000000000001E-8</c:v>
                </c:pt>
                <c:pt idx="3388">
                  <c:v>1.3000000000000001E-8</c:v>
                </c:pt>
                <c:pt idx="3389">
                  <c:v>1.3000000000000001E-8</c:v>
                </c:pt>
                <c:pt idx="3390">
                  <c:v>1.3000000000000001E-8</c:v>
                </c:pt>
                <c:pt idx="3391">
                  <c:v>1.3000000000000001E-8</c:v>
                </c:pt>
                <c:pt idx="3392">
                  <c:v>1.3000000000000001E-8</c:v>
                </c:pt>
                <c:pt idx="3393">
                  <c:v>1.3000000000000001E-8</c:v>
                </c:pt>
                <c:pt idx="3394">
                  <c:v>1.3000000000000001E-8</c:v>
                </c:pt>
                <c:pt idx="3395">
                  <c:v>1.3000000000000001E-8</c:v>
                </c:pt>
                <c:pt idx="3396">
                  <c:v>1.3000000000000001E-8</c:v>
                </c:pt>
                <c:pt idx="3397">
                  <c:v>1.3000000000000001E-8</c:v>
                </c:pt>
                <c:pt idx="3398">
                  <c:v>1.3000000000000001E-8</c:v>
                </c:pt>
                <c:pt idx="3399">
                  <c:v>1.3000000000000001E-8</c:v>
                </c:pt>
                <c:pt idx="3400">
                  <c:v>1.3000000000000001E-8</c:v>
                </c:pt>
                <c:pt idx="3401">
                  <c:v>1.3000000000000001E-8</c:v>
                </c:pt>
                <c:pt idx="3402">
                  <c:v>1.3000000000000001E-8</c:v>
                </c:pt>
                <c:pt idx="3403">
                  <c:v>1.3000000000000001E-8</c:v>
                </c:pt>
                <c:pt idx="3404">
                  <c:v>1.3000000000000001E-8</c:v>
                </c:pt>
                <c:pt idx="3405">
                  <c:v>1.3000000000000001E-8</c:v>
                </c:pt>
                <c:pt idx="3406">
                  <c:v>1.3000000000000001E-8</c:v>
                </c:pt>
                <c:pt idx="3407">
                  <c:v>1.3000000000000001E-8</c:v>
                </c:pt>
                <c:pt idx="3408">
                  <c:v>1.3000000000000001E-8</c:v>
                </c:pt>
                <c:pt idx="3409">
                  <c:v>1.3000000000000001E-8</c:v>
                </c:pt>
                <c:pt idx="3410">
                  <c:v>1.3000000000000001E-8</c:v>
                </c:pt>
                <c:pt idx="3411">
                  <c:v>1.3000000000000001E-8</c:v>
                </c:pt>
                <c:pt idx="3412">
                  <c:v>1.3000000000000001E-8</c:v>
                </c:pt>
                <c:pt idx="3413">
                  <c:v>1.3000000000000001E-8</c:v>
                </c:pt>
                <c:pt idx="3414">
                  <c:v>1.3000000000000001E-8</c:v>
                </c:pt>
                <c:pt idx="3415">
                  <c:v>1.3000000000000001E-8</c:v>
                </c:pt>
                <c:pt idx="3416">
                  <c:v>1.3000000000000001E-8</c:v>
                </c:pt>
                <c:pt idx="3417">
                  <c:v>1.3000000000000001E-8</c:v>
                </c:pt>
                <c:pt idx="3418">
                  <c:v>1.3000000000000001E-8</c:v>
                </c:pt>
                <c:pt idx="3419">
                  <c:v>1.3000000000000001E-8</c:v>
                </c:pt>
                <c:pt idx="3420">
                  <c:v>1.3000000000000001E-8</c:v>
                </c:pt>
                <c:pt idx="3421">
                  <c:v>1.3000000000000001E-8</c:v>
                </c:pt>
                <c:pt idx="3422">
                  <c:v>1.3000000000000001E-8</c:v>
                </c:pt>
                <c:pt idx="3423">
                  <c:v>1.3000000000000001E-8</c:v>
                </c:pt>
                <c:pt idx="3424">
                  <c:v>1.3000000000000001E-8</c:v>
                </c:pt>
                <c:pt idx="3425">
                  <c:v>1.3000000000000001E-8</c:v>
                </c:pt>
                <c:pt idx="3426">
                  <c:v>1.3000000000000001E-8</c:v>
                </c:pt>
                <c:pt idx="3427">
                  <c:v>1.3000000000000001E-8</c:v>
                </c:pt>
                <c:pt idx="3428">
                  <c:v>1.3000000000000001E-8</c:v>
                </c:pt>
                <c:pt idx="3429">
                  <c:v>1.3000000000000001E-8</c:v>
                </c:pt>
                <c:pt idx="3430">
                  <c:v>1.3000000000000001E-8</c:v>
                </c:pt>
                <c:pt idx="3431">
                  <c:v>1.3000000000000001E-8</c:v>
                </c:pt>
                <c:pt idx="3432">
                  <c:v>1.3000000000000001E-8</c:v>
                </c:pt>
                <c:pt idx="3433">
                  <c:v>1.3000000000000001E-8</c:v>
                </c:pt>
                <c:pt idx="3434">
                  <c:v>1.3000000000000001E-8</c:v>
                </c:pt>
                <c:pt idx="3435">
                  <c:v>1.3000000000000001E-8</c:v>
                </c:pt>
                <c:pt idx="3436">
                  <c:v>1.3000000000000001E-8</c:v>
                </c:pt>
                <c:pt idx="3437">
                  <c:v>1.3000000000000001E-8</c:v>
                </c:pt>
                <c:pt idx="3438">
                  <c:v>1.3000000000000001E-8</c:v>
                </c:pt>
                <c:pt idx="3439">
                  <c:v>1.3000000000000001E-8</c:v>
                </c:pt>
                <c:pt idx="3440">
                  <c:v>1.3000000000000001E-8</c:v>
                </c:pt>
                <c:pt idx="3441">
                  <c:v>1.3000000000000001E-8</c:v>
                </c:pt>
                <c:pt idx="3442">
                  <c:v>1.3000000000000001E-8</c:v>
                </c:pt>
                <c:pt idx="3443">
                  <c:v>1.3000000000000001E-8</c:v>
                </c:pt>
                <c:pt idx="3444">
                  <c:v>1.3000000000000001E-8</c:v>
                </c:pt>
                <c:pt idx="3445">
                  <c:v>1.3000000000000001E-8</c:v>
                </c:pt>
                <c:pt idx="3446">
                  <c:v>1.3000000000000001E-8</c:v>
                </c:pt>
                <c:pt idx="3447">
                  <c:v>1.3000000000000001E-8</c:v>
                </c:pt>
                <c:pt idx="3448">
                  <c:v>1.3000000000000001E-8</c:v>
                </c:pt>
                <c:pt idx="3449">
                  <c:v>1.3000000000000001E-8</c:v>
                </c:pt>
                <c:pt idx="3450">
                  <c:v>1.3000000000000001E-8</c:v>
                </c:pt>
                <c:pt idx="3451">
                  <c:v>1.3000000000000001E-8</c:v>
                </c:pt>
                <c:pt idx="3452">
                  <c:v>1.3000000000000001E-8</c:v>
                </c:pt>
                <c:pt idx="3453">
                  <c:v>1.3000000000000001E-8</c:v>
                </c:pt>
                <c:pt idx="3454">
                  <c:v>1.3000000000000001E-8</c:v>
                </c:pt>
                <c:pt idx="3455">
                  <c:v>1.3000000000000001E-8</c:v>
                </c:pt>
                <c:pt idx="3456">
                  <c:v>1.3000000000000001E-8</c:v>
                </c:pt>
                <c:pt idx="3457">
                  <c:v>1.3000000000000001E-8</c:v>
                </c:pt>
                <c:pt idx="3458">
                  <c:v>1.3000000000000001E-8</c:v>
                </c:pt>
                <c:pt idx="3459">
                  <c:v>1.3000000000000001E-8</c:v>
                </c:pt>
                <c:pt idx="3460">
                  <c:v>1.3000000000000001E-8</c:v>
                </c:pt>
                <c:pt idx="3461">
                  <c:v>1.3000000000000001E-8</c:v>
                </c:pt>
                <c:pt idx="3462">
                  <c:v>1.3000000000000001E-8</c:v>
                </c:pt>
                <c:pt idx="3463">
                  <c:v>1.3000000000000001E-8</c:v>
                </c:pt>
                <c:pt idx="3464">
                  <c:v>1.3000000000000001E-8</c:v>
                </c:pt>
                <c:pt idx="3465">
                  <c:v>1.3000000000000001E-8</c:v>
                </c:pt>
                <c:pt idx="3466">
                  <c:v>1.3000000000000001E-8</c:v>
                </c:pt>
                <c:pt idx="3467">
                  <c:v>1.3000000000000001E-8</c:v>
                </c:pt>
                <c:pt idx="3468">
                  <c:v>1.3000000000000001E-8</c:v>
                </c:pt>
                <c:pt idx="3469">
                  <c:v>1.3000000000000001E-8</c:v>
                </c:pt>
                <c:pt idx="3470">
                  <c:v>1.3000000000000001E-8</c:v>
                </c:pt>
                <c:pt idx="3471">
                  <c:v>1.3000000000000001E-8</c:v>
                </c:pt>
                <c:pt idx="3472">
                  <c:v>1.3000000000000001E-8</c:v>
                </c:pt>
                <c:pt idx="3473">
                  <c:v>1.3000000000000001E-8</c:v>
                </c:pt>
                <c:pt idx="3474">
                  <c:v>1.3000000000000001E-8</c:v>
                </c:pt>
                <c:pt idx="3475">
                  <c:v>1.3000000000000001E-8</c:v>
                </c:pt>
                <c:pt idx="3476">
                  <c:v>1.3000000000000001E-8</c:v>
                </c:pt>
                <c:pt idx="3477">
                  <c:v>1.3000000000000001E-8</c:v>
                </c:pt>
                <c:pt idx="3478">
                  <c:v>1.3000000000000001E-8</c:v>
                </c:pt>
                <c:pt idx="3479">
                  <c:v>1.3000000000000001E-8</c:v>
                </c:pt>
                <c:pt idx="3480">
                  <c:v>1.3000000000000001E-8</c:v>
                </c:pt>
                <c:pt idx="3481">
                  <c:v>1.3000000000000001E-8</c:v>
                </c:pt>
                <c:pt idx="3482">
                  <c:v>1.3000000000000001E-8</c:v>
                </c:pt>
                <c:pt idx="3483">
                  <c:v>1.3000000000000001E-8</c:v>
                </c:pt>
                <c:pt idx="3484">
                  <c:v>1.3000000000000001E-8</c:v>
                </c:pt>
                <c:pt idx="3485">
                  <c:v>1.3000000000000001E-8</c:v>
                </c:pt>
                <c:pt idx="3486">
                  <c:v>1.3000000000000001E-8</c:v>
                </c:pt>
                <c:pt idx="3487">
                  <c:v>1.3000000000000001E-8</c:v>
                </c:pt>
                <c:pt idx="3488">
                  <c:v>1.3000000000000001E-8</c:v>
                </c:pt>
                <c:pt idx="3489">
                  <c:v>1.3000000000000001E-8</c:v>
                </c:pt>
                <c:pt idx="3490">
                  <c:v>1.3000000000000001E-8</c:v>
                </c:pt>
                <c:pt idx="3491">
                  <c:v>1.3000000000000001E-8</c:v>
                </c:pt>
                <c:pt idx="3492">
                  <c:v>1.3000000000000001E-8</c:v>
                </c:pt>
                <c:pt idx="3493">
                  <c:v>1.3000000000000001E-8</c:v>
                </c:pt>
                <c:pt idx="3494">
                  <c:v>1.3000000000000001E-8</c:v>
                </c:pt>
                <c:pt idx="3495">
                  <c:v>1.3000000000000001E-8</c:v>
                </c:pt>
                <c:pt idx="3496">
                  <c:v>1.3000000000000001E-8</c:v>
                </c:pt>
                <c:pt idx="3497">
                  <c:v>1.3000000000000001E-8</c:v>
                </c:pt>
                <c:pt idx="3498">
                  <c:v>1.3000000000000001E-8</c:v>
                </c:pt>
                <c:pt idx="3499">
                  <c:v>1.3000000000000001E-8</c:v>
                </c:pt>
                <c:pt idx="3500">
                  <c:v>1.3000000000000001E-8</c:v>
                </c:pt>
                <c:pt idx="3501">
                  <c:v>1.3000000000000001E-8</c:v>
                </c:pt>
                <c:pt idx="3502">
                  <c:v>1.3000000000000001E-8</c:v>
                </c:pt>
                <c:pt idx="3503">
                  <c:v>1.3000000000000001E-8</c:v>
                </c:pt>
                <c:pt idx="3504">
                  <c:v>1.3000000000000001E-8</c:v>
                </c:pt>
                <c:pt idx="3505">
                  <c:v>1.3000000000000001E-8</c:v>
                </c:pt>
                <c:pt idx="3506">
                  <c:v>1.3000000000000001E-8</c:v>
                </c:pt>
                <c:pt idx="3507">
                  <c:v>1.3000000000000001E-8</c:v>
                </c:pt>
                <c:pt idx="3508">
                  <c:v>1.3000000000000001E-8</c:v>
                </c:pt>
                <c:pt idx="3509">
                  <c:v>1.3000000000000001E-8</c:v>
                </c:pt>
                <c:pt idx="3510">
                  <c:v>1.3000000000000001E-8</c:v>
                </c:pt>
                <c:pt idx="3511">
                  <c:v>1.3000000000000001E-8</c:v>
                </c:pt>
                <c:pt idx="3512">
                  <c:v>1.3000000000000001E-8</c:v>
                </c:pt>
                <c:pt idx="3513">
                  <c:v>1.3000000000000001E-8</c:v>
                </c:pt>
                <c:pt idx="3514">
                  <c:v>1.2E-8</c:v>
                </c:pt>
                <c:pt idx="3515">
                  <c:v>1.3000000000000001E-8</c:v>
                </c:pt>
                <c:pt idx="3516">
                  <c:v>1.3000000000000001E-8</c:v>
                </c:pt>
                <c:pt idx="3517">
                  <c:v>1.3000000000000001E-8</c:v>
                </c:pt>
                <c:pt idx="3518">
                  <c:v>1.3000000000000001E-8</c:v>
                </c:pt>
                <c:pt idx="3519">
                  <c:v>1.3000000000000001E-8</c:v>
                </c:pt>
                <c:pt idx="3520">
                  <c:v>1.3000000000000001E-8</c:v>
                </c:pt>
                <c:pt idx="3521">
                  <c:v>1.2E-8</c:v>
                </c:pt>
                <c:pt idx="3522">
                  <c:v>1.3000000000000001E-8</c:v>
                </c:pt>
                <c:pt idx="3523">
                  <c:v>1.3000000000000001E-8</c:v>
                </c:pt>
                <c:pt idx="3524">
                  <c:v>1.3000000000000001E-8</c:v>
                </c:pt>
                <c:pt idx="3525">
                  <c:v>1.3000000000000001E-8</c:v>
                </c:pt>
                <c:pt idx="3526">
                  <c:v>1.3000000000000001E-8</c:v>
                </c:pt>
                <c:pt idx="3527">
                  <c:v>1.2E-8</c:v>
                </c:pt>
                <c:pt idx="3528">
                  <c:v>1.2E-8</c:v>
                </c:pt>
                <c:pt idx="3529">
                  <c:v>1.2E-8</c:v>
                </c:pt>
                <c:pt idx="3530">
                  <c:v>1.2E-8</c:v>
                </c:pt>
                <c:pt idx="3531">
                  <c:v>1.2E-8</c:v>
                </c:pt>
                <c:pt idx="3532">
                  <c:v>1.2E-8</c:v>
                </c:pt>
                <c:pt idx="3533">
                  <c:v>1.3000000000000001E-8</c:v>
                </c:pt>
                <c:pt idx="3534">
                  <c:v>1.3000000000000001E-8</c:v>
                </c:pt>
                <c:pt idx="3535">
                  <c:v>1.3000000000000001E-8</c:v>
                </c:pt>
                <c:pt idx="3536">
                  <c:v>1.2E-8</c:v>
                </c:pt>
                <c:pt idx="3537">
                  <c:v>1.2E-8</c:v>
                </c:pt>
                <c:pt idx="3538">
                  <c:v>1.2E-8</c:v>
                </c:pt>
                <c:pt idx="3539">
                  <c:v>1.3000000000000001E-8</c:v>
                </c:pt>
                <c:pt idx="3540">
                  <c:v>1.3000000000000001E-8</c:v>
                </c:pt>
                <c:pt idx="3541">
                  <c:v>1.3000000000000001E-8</c:v>
                </c:pt>
                <c:pt idx="3542">
                  <c:v>1.2E-8</c:v>
                </c:pt>
                <c:pt idx="3543">
                  <c:v>1.2E-8</c:v>
                </c:pt>
                <c:pt idx="3544">
                  <c:v>1.2E-8</c:v>
                </c:pt>
                <c:pt idx="3545">
                  <c:v>1.2E-8</c:v>
                </c:pt>
                <c:pt idx="3546">
                  <c:v>1.2E-8</c:v>
                </c:pt>
                <c:pt idx="3547">
                  <c:v>1.3000000000000001E-8</c:v>
                </c:pt>
                <c:pt idx="3548">
                  <c:v>1.3000000000000001E-8</c:v>
                </c:pt>
                <c:pt idx="3549">
                  <c:v>1.2E-8</c:v>
                </c:pt>
                <c:pt idx="3550">
                  <c:v>1.2E-8</c:v>
                </c:pt>
                <c:pt idx="3551">
                  <c:v>1.2E-8</c:v>
                </c:pt>
                <c:pt idx="3552">
                  <c:v>1.2E-8</c:v>
                </c:pt>
                <c:pt idx="3553">
                  <c:v>1.2E-8</c:v>
                </c:pt>
                <c:pt idx="3554">
                  <c:v>1.2E-8</c:v>
                </c:pt>
                <c:pt idx="3555">
                  <c:v>1.3000000000000001E-8</c:v>
                </c:pt>
                <c:pt idx="3556">
                  <c:v>1.3000000000000001E-8</c:v>
                </c:pt>
                <c:pt idx="3557">
                  <c:v>1.2E-8</c:v>
                </c:pt>
                <c:pt idx="3558">
                  <c:v>1.2E-8</c:v>
                </c:pt>
                <c:pt idx="3559">
                  <c:v>1.2E-8</c:v>
                </c:pt>
                <c:pt idx="3560">
                  <c:v>1.2E-8</c:v>
                </c:pt>
                <c:pt idx="3561">
                  <c:v>1.3000000000000001E-8</c:v>
                </c:pt>
                <c:pt idx="3562">
                  <c:v>1.3000000000000001E-8</c:v>
                </c:pt>
                <c:pt idx="3563">
                  <c:v>1.3000000000000001E-8</c:v>
                </c:pt>
                <c:pt idx="3564">
                  <c:v>1.3000000000000001E-8</c:v>
                </c:pt>
                <c:pt idx="3565">
                  <c:v>1.2E-8</c:v>
                </c:pt>
                <c:pt idx="3566">
                  <c:v>1.2E-8</c:v>
                </c:pt>
                <c:pt idx="3567">
                  <c:v>1.2E-8</c:v>
                </c:pt>
                <c:pt idx="3568">
                  <c:v>1.2E-8</c:v>
                </c:pt>
                <c:pt idx="3569">
                  <c:v>1.3000000000000001E-8</c:v>
                </c:pt>
                <c:pt idx="3570">
                  <c:v>1.2E-8</c:v>
                </c:pt>
                <c:pt idx="3571">
                  <c:v>1.2E-8</c:v>
                </c:pt>
                <c:pt idx="3572">
                  <c:v>1.2E-8</c:v>
                </c:pt>
                <c:pt idx="3573">
                  <c:v>1.2E-8</c:v>
                </c:pt>
                <c:pt idx="3574">
                  <c:v>1.2E-8</c:v>
                </c:pt>
                <c:pt idx="3575">
                  <c:v>1.2E-8</c:v>
                </c:pt>
                <c:pt idx="3576">
                  <c:v>1.2E-8</c:v>
                </c:pt>
                <c:pt idx="3577">
                  <c:v>1.3000000000000001E-8</c:v>
                </c:pt>
                <c:pt idx="3578">
                  <c:v>1.3000000000000001E-8</c:v>
                </c:pt>
                <c:pt idx="3579">
                  <c:v>1.3000000000000001E-8</c:v>
                </c:pt>
                <c:pt idx="3580">
                  <c:v>1.2E-8</c:v>
                </c:pt>
                <c:pt idx="3581">
                  <c:v>1.2E-8</c:v>
                </c:pt>
                <c:pt idx="3582">
                  <c:v>1.2E-8</c:v>
                </c:pt>
                <c:pt idx="3583">
                  <c:v>1.3000000000000001E-8</c:v>
                </c:pt>
                <c:pt idx="3584">
                  <c:v>1.3000000000000001E-8</c:v>
                </c:pt>
                <c:pt idx="3585">
                  <c:v>1.3000000000000001E-8</c:v>
                </c:pt>
                <c:pt idx="3586">
                  <c:v>1.3000000000000001E-8</c:v>
                </c:pt>
                <c:pt idx="3587">
                  <c:v>1.3000000000000001E-8</c:v>
                </c:pt>
                <c:pt idx="3588">
                  <c:v>1.3000000000000001E-8</c:v>
                </c:pt>
                <c:pt idx="3589">
                  <c:v>1.3000000000000001E-8</c:v>
                </c:pt>
                <c:pt idx="3590">
                  <c:v>1.2E-8</c:v>
                </c:pt>
                <c:pt idx="3591">
                  <c:v>1.2E-8</c:v>
                </c:pt>
                <c:pt idx="3592">
                  <c:v>1.3000000000000001E-8</c:v>
                </c:pt>
                <c:pt idx="3593">
                  <c:v>1.3000000000000001E-8</c:v>
                </c:pt>
                <c:pt idx="3594">
                  <c:v>1.3000000000000001E-8</c:v>
                </c:pt>
                <c:pt idx="3595">
                  <c:v>1.3000000000000001E-8</c:v>
                </c:pt>
                <c:pt idx="3596">
                  <c:v>1.2E-8</c:v>
                </c:pt>
                <c:pt idx="3597">
                  <c:v>1.2E-8</c:v>
                </c:pt>
                <c:pt idx="3598">
                  <c:v>1.3000000000000001E-8</c:v>
                </c:pt>
                <c:pt idx="3599">
                  <c:v>1.3000000000000001E-8</c:v>
                </c:pt>
                <c:pt idx="3600">
                  <c:v>1.3000000000000001E-8</c:v>
                </c:pt>
                <c:pt idx="3601">
                  <c:v>1.3000000000000001E-8</c:v>
                </c:pt>
                <c:pt idx="3602">
                  <c:v>1.3000000000000001E-8</c:v>
                </c:pt>
                <c:pt idx="3603">
                  <c:v>1.2E-8</c:v>
                </c:pt>
                <c:pt idx="3604">
                  <c:v>1.2E-8</c:v>
                </c:pt>
                <c:pt idx="3605">
                  <c:v>1.2E-8</c:v>
                </c:pt>
                <c:pt idx="3606">
                  <c:v>1.3000000000000001E-8</c:v>
                </c:pt>
                <c:pt idx="3607">
                  <c:v>1.3000000000000001E-8</c:v>
                </c:pt>
                <c:pt idx="3608">
                  <c:v>1.3000000000000001E-8</c:v>
                </c:pt>
                <c:pt idx="3609">
                  <c:v>1.3000000000000001E-8</c:v>
                </c:pt>
                <c:pt idx="3610">
                  <c:v>1.2E-8</c:v>
                </c:pt>
                <c:pt idx="3611">
                  <c:v>1.2E-8</c:v>
                </c:pt>
                <c:pt idx="3612">
                  <c:v>1.2E-8</c:v>
                </c:pt>
                <c:pt idx="3613">
                  <c:v>1.2E-8</c:v>
                </c:pt>
                <c:pt idx="3614">
                  <c:v>1.3000000000000001E-8</c:v>
                </c:pt>
                <c:pt idx="3615">
                  <c:v>1.2E-8</c:v>
                </c:pt>
                <c:pt idx="3616">
                  <c:v>1.2E-8</c:v>
                </c:pt>
                <c:pt idx="3617">
                  <c:v>1.2E-8</c:v>
                </c:pt>
                <c:pt idx="3618">
                  <c:v>1.2E-8</c:v>
                </c:pt>
                <c:pt idx="3619">
                  <c:v>1.2E-8</c:v>
                </c:pt>
                <c:pt idx="3620">
                  <c:v>1.2E-8</c:v>
                </c:pt>
                <c:pt idx="3621">
                  <c:v>1.2E-8</c:v>
                </c:pt>
                <c:pt idx="3622">
                  <c:v>1.3000000000000001E-8</c:v>
                </c:pt>
                <c:pt idx="3623">
                  <c:v>1.2E-8</c:v>
                </c:pt>
                <c:pt idx="3624">
                  <c:v>1.2E-8</c:v>
                </c:pt>
                <c:pt idx="3625">
                  <c:v>1.2E-8</c:v>
                </c:pt>
                <c:pt idx="3626">
                  <c:v>1.2E-8</c:v>
                </c:pt>
                <c:pt idx="3627">
                  <c:v>1.2E-8</c:v>
                </c:pt>
                <c:pt idx="3628">
                  <c:v>1.2E-8</c:v>
                </c:pt>
                <c:pt idx="3629">
                  <c:v>1.3000000000000001E-8</c:v>
                </c:pt>
                <c:pt idx="3630">
                  <c:v>1.2E-8</c:v>
                </c:pt>
                <c:pt idx="3631">
                  <c:v>1.2E-8</c:v>
                </c:pt>
                <c:pt idx="3632">
                  <c:v>1.2E-8</c:v>
                </c:pt>
                <c:pt idx="3633">
                  <c:v>1.2E-8</c:v>
                </c:pt>
                <c:pt idx="3634">
                  <c:v>1.2E-8</c:v>
                </c:pt>
                <c:pt idx="3635">
                  <c:v>1.2E-8</c:v>
                </c:pt>
                <c:pt idx="3636">
                  <c:v>1.2E-8</c:v>
                </c:pt>
                <c:pt idx="3637">
                  <c:v>1.3000000000000001E-8</c:v>
                </c:pt>
                <c:pt idx="3638">
                  <c:v>1.2E-8</c:v>
                </c:pt>
                <c:pt idx="3639">
                  <c:v>1.2E-8</c:v>
                </c:pt>
                <c:pt idx="3640">
                  <c:v>1.2E-8</c:v>
                </c:pt>
                <c:pt idx="3641">
                  <c:v>1.2E-8</c:v>
                </c:pt>
                <c:pt idx="3642">
                  <c:v>1.2E-8</c:v>
                </c:pt>
                <c:pt idx="3643">
                  <c:v>1.2E-8</c:v>
                </c:pt>
                <c:pt idx="3644">
                  <c:v>1.2E-8</c:v>
                </c:pt>
                <c:pt idx="3645">
                  <c:v>1.2E-8</c:v>
                </c:pt>
                <c:pt idx="3646">
                  <c:v>1.3000000000000001E-8</c:v>
                </c:pt>
                <c:pt idx="3647">
                  <c:v>1.2E-8</c:v>
                </c:pt>
                <c:pt idx="3648">
                  <c:v>1.2E-8</c:v>
                </c:pt>
                <c:pt idx="3649">
                  <c:v>1.2E-8</c:v>
                </c:pt>
                <c:pt idx="3650">
                  <c:v>1.2E-8</c:v>
                </c:pt>
                <c:pt idx="3651">
                  <c:v>1.2E-8</c:v>
                </c:pt>
                <c:pt idx="3652">
                  <c:v>1.2E-8</c:v>
                </c:pt>
                <c:pt idx="3653">
                  <c:v>1.2E-8</c:v>
                </c:pt>
                <c:pt idx="3654">
                  <c:v>1.2E-8</c:v>
                </c:pt>
                <c:pt idx="3655">
                  <c:v>1.2E-8</c:v>
                </c:pt>
                <c:pt idx="3656">
                  <c:v>1.2E-8</c:v>
                </c:pt>
                <c:pt idx="3657">
                  <c:v>1.2E-8</c:v>
                </c:pt>
                <c:pt idx="3658">
                  <c:v>1.2E-8</c:v>
                </c:pt>
                <c:pt idx="3659">
                  <c:v>1.2E-8</c:v>
                </c:pt>
                <c:pt idx="3660">
                  <c:v>1.2E-8</c:v>
                </c:pt>
                <c:pt idx="3661">
                  <c:v>1.2E-8</c:v>
                </c:pt>
                <c:pt idx="3662">
                  <c:v>1.2E-8</c:v>
                </c:pt>
                <c:pt idx="3663">
                  <c:v>1.2E-8</c:v>
                </c:pt>
                <c:pt idx="3664">
                  <c:v>1.2E-8</c:v>
                </c:pt>
                <c:pt idx="3665">
                  <c:v>1.2E-8</c:v>
                </c:pt>
                <c:pt idx="3666">
                  <c:v>1.2E-8</c:v>
                </c:pt>
                <c:pt idx="3667">
                  <c:v>1.2E-8</c:v>
                </c:pt>
                <c:pt idx="3668">
                  <c:v>1.2E-8</c:v>
                </c:pt>
                <c:pt idx="3669">
                  <c:v>1.2E-8</c:v>
                </c:pt>
                <c:pt idx="3670">
                  <c:v>1.2E-8</c:v>
                </c:pt>
                <c:pt idx="3671">
                  <c:v>1.2E-8</c:v>
                </c:pt>
                <c:pt idx="3672">
                  <c:v>1.2E-8</c:v>
                </c:pt>
                <c:pt idx="3673">
                  <c:v>1.2E-8</c:v>
                </c:pt>
                <c:pt idx="3674">
                  <c:v>1.2E-8</c:v>
                </c:pt>
                <c:pt idx="3675">
                  <c:v>1.2E-8</c:v>
                </c:pt>
                <c:pt idx="3676">
                  <c:v>1.2E-8</c:v>
                </c:pt>
                <c:pt idx="3677">
                  <c:v>1.3000000000000001E-8</c:v>
                </c:pt>
                <c:pt idx="3678">
                  <c:v>1.3000000000000001E-8</c:v>
                </c:pt>
                <c:pt idx="3679">
                  <c:v>1.3000000000000001E-8</c:v>
                </c:pt>
                <c:pt idx="3680">
                  <c:v>1.3000000000000001E-8</c:v>
                </c:pt>
                <c:pt idx="3681">
                  <c:v>1.2E-8</c:v>
                </c:pt>
                <c:pt idx="3682">
                  <c:v>1.2E-8</c:v>
                </c:pt>
                <c:pt idx="3683">
                  <c:v>1.2E-8</c:v>
                </c:pt>
                <c:pt idx="3684">
                  <c:v>1.2E-8</c:v>
                </c:pt>
                <c:pt idx="3685">
                  <c:v>1.3000000000000001E-8</c:v>
                </c:pt>
                <c:pt idx="3686">
                  <c:v>1.3000000000000001E-8</c:v>
                </c:pt>
                <c:pt idx="3687">
                  <c:v>1.2E-8</c:v>
                </c:pt>
                <c:pt idx="3688">
                  <c:v>1.2E-8</c:v>
                </c:pt>
                <c:pt idx="3689">
                  <c:v>1.2E-8</c:v>
                </c:pt>
                <c:pt idx="3690">
                  <c:v>1.2E-8</c:v>
                </c:pt>
                <c:pt idx="3691">
                  <c:v>1.2E-8</c:v>
                </c:pt>
                <c:pt idx="3692">
                  <c:v>1.2E-8</c:v>
                </c:pt>
                <c:pt idx="3693">
                  <c:v>1.2E-8</c:v>
                </c:pt>
                <c:pt idx="3694">
                  <c:v>1.2E-8</c:v>
                </c:pt>
                <c:pt idx="3695">
                  <c:v>1.2E-8</c:v>
                </c:pt>
                <c:pt idx="3696">
                  <c:v>1.2E-8</c:v>
                </c:pt>
                <c:pt idx="3697">
                  <c:v>1.2E-8</c:v>
                </c:pt>
                <c:pt idx="3698">
                  <c:v>1.2E-8</c:v>
                </c:pt>
                <c:pt idx="3699">
                  <c:v>1.2E-8</c:v>
                </c:pt>
                <c:pt idx="3700">
                  <c:v>1.3000000000000001E-8</c:v>
                </c:pt>
                <c:pt idx="3701">
                  <c:v>1.2E-8</c:v>
                </c:pt>
                <c:pt idx="3702">
                  <c:v>1.2E-8</c:v>
                </c:pt>
                <c:pt idx="3703">
                  <c:v>1.2E-8</c:v>
                </c:pt>
                <c:pt idx="3704">
                  <c:v>1.2E-8</c:v>
                </c:pt>
                <c:pt idx="3705">
                  <c:v>1.2E-8</c:v>
                </c:pt>
                <c:pt idx="3706">
                  <c:v>1.2E-8</c:v>
                </c:pt>
                <c:pt idx="3707">
                  <c:v>1.2E-8</c:v>
                </c:pt>
                <c:pt idx="3708">
                  <c:v>1.2E-8</c:v>
                </c:pt>
                <c:pt idx="3709">
                  <c:v>1.2E-8</c:v>
                </c:pt>
                <c:pt idx="3710">
                  <c:v>1.2E-8</c:v>
                </c:pt>
                <c:pt idx="3711">
                  <c:v>1.2E-8</c:v>
                </c:pt>
                <c:pt idx="3712">
                  <c:v>1.2E-8</c:v>
                </c:pt>
                <c:pt idx="3713">
                  <c:v>1.2E-8</c:v>
                </c:pt>
                <c:pt idx="3714">
                  <c:v>1.2E-8</c:v>
                </c:pt>
                <c:pt idx="3715">
                  <c:v>1.2E-8</c:v>
                </c:pt>
                <c:pt idx="3716">
                  <c:v>1.2E-8</c:v>
                </c:pt>
                <c:pt idx="3717">
                  <c:v>1.2E-8</c:v>
                </c:pt>
                <c:pt idx="3718">
                  <c:v>1.2E-8</c:v>
                </c:pt>
                <c:pt idx="3719">
                  <c:v>1.2E-8</c:v>
                </c:pt>
                <c:pt idx="3720">
                  <c:v>1.2E-8</c:v>
                </c:pt>
                <c:pt idx="3721">
                  <c:v>1.2E-8</c:v>
                </c:pt>
                <c:pt idx="3722">
                  <c:v>1.2E-8</c:v>
                </c:pt>
                <c:pt idx="3723">
                  <c:v>1.2E-8</c:v>
                </c:pt>
                <c:pt idx="3724">
                  <c:v>1.3000000000000001E-8</c:v>
                </c:pt>
                <c:pt idx="3725">
                  <c:v>1.2E-8</c:v>
                </c:pt>
                <c:pt idx="3726">
                  <c:v>1.2E-8</c:v>
                </c:pt>
                <c:pt idx="3727">
                  <c:v>1.2E-8</c:v>
                </c:pt>
                <c:pt idx="3728">
                  <c:v>1.2E-8</c:v>
                </c:pt>
                <c:pt idx="3729">
                  <c:v>1.2E-8</c:v>
                </c:pt>
                <c:pt idx="3730">
                  <c:v>1.2E-8</c:v>
                </c:pt>
                <c:pt idx="3731">
                  <c:v>1.2E-8</c:v>
                </c:pt>
                <c:pt idx="3732">
                  <c:v>1.2E-8</c:v>
                </c:pt>
                <c:pt idx="3733">
                  <c:v>1.2E-8</c:v>
                </c:pt>
                <c:pt idx="3734">
                  <c:v>1.2E-8</c:v>
                </c:pt>
                <c:pt idx="3735">
                  <c:v>1.2E-8</c:v>
                </c:pt>
                <c:pt idx="3736">
                  <c:v>1.2E-8</c:v>
                </c:pt>
                <c:pt idx="3737">
                  <c:v>1.2E-8</c:v>
                </c:pt>
                <c:pt idx="3738">
                  <c:v>1.2E-8</c:v>
                </c:pt>
                <c:pt idx="3739">
                  <c:v>1.2E-8</c:v>
                </c:pt>
                <c:pt idx="3740">
                  <c:v>1.2E-8</c:v>
                </c:pt>
                <c:pt idx="3741">
                  <c:v>1.2E-8</c:v>
                </c:pt>
                <c:pt idx="3742">
                  <c:v>1.2E-8</c:v>
                </c:pt>
                <c:pt idx="3743">
                  <c:v>1.2E-8</c:v>
                </c:pt>
                <c:pt idx="3744">
                  <c:v>1.2E-8</c:v>
                </c:pt>
                <c:pt idx="3745">
                  <c:v>1.2E-8</c:v>
                </c:pt>
                <c:pt idx="3746">
                  <c:v>1.2E-8</c:v>
                </c:pt>
                <c:pt idx="3747">
                  <c:v>1.2E-8</c:v>
                </c:pt>
                <c:pt idx="3748">
                  <c:v>1.2E-8</c:v>
                </c:pt>
                <c:pt idx="3749">
                  <c:v>1.2E-8</c:v>
                </c:pt>
                <c:pt idx="3750">
                  <c:v>1.2E-8</c:v>
                </c:pt>
                <c:pt idx="3751">
                  <c:v>1.2E-8</c:v>
                </c:pt>
                <c:pt idx="3752">
                  <c:v>1.2E-8</c:v>
                </c:pt>
                <c:pt idx="3753">
                  <c:v>1.2E-8</c:v>
                </c:pt>
                <c:pt idx="3754">
                  <c:v>1.2E-8</c:v>
                </c:pt>
                <c:pt idx="3755">
                  <c:v>1.2E-8</c:v>
                </c:pt>
                <c:pt idx="3756">
                  <c:v>1.2E-8</c:v>
                </c:pt>
                <c:pt idx="3757">
                  <c:v>1.2E-8</c:v>
                </c:pt>
                <c:pt idx="3758">
                  <c:v>1.2E-8</c:v>
                </c:pt>
                <c:pt idx="3759">
                  <c:v>1.2E-8</c:v>
                </c:pt>
                <c:pt idx="3760">
                  <c:v>1.2E-8</c:v>
                </c:pt>
                <c:pt idx="3761">
                  <c:v>1.2E-8</c:v>
                </c:pt>
                <c:pt idx="3762">
                  <c:v>1.2E-8</c:v>
                </c:pt>
                <c:pt idx="3763">
                  <c:v>1.2E-8</c:v>
                </c:pt>
                <c:pt idx="3764">
                  <c:v>1.2E-8</c:v>
                </c:pt>
                <c:pt idx="3765">
                  <c:v>1.2E-8</c:v>
                </c:pt>
                <c:pt idx="3766">
                  <c:v>1.2E-8</c:v>
                </c:pt>
                <c:pt idx="3767">
                  <c:v>1.2E-8</c:v>
                </c:pt>
                <c:pt idx="3768">
                  <c:v>1.2E-8</c:v>
                </c:pt>
                <c:pt idx="3769">
                  <c:v>1.2E-8</c:v>
                </c:pt>
                <c:pt idx="3770">
                  <c:v>1.2E-8</c:v>
                </c:pt>
                <c:pt idx="3771">
                  <c:v>1.2E-8</c:v>
                </c:pt>
                <c:pt idx="3772">
                  <c:v>1.2E-8</c:v>
                </c:pt>
                <c:pt idx="3773">
                  <c:v>1.2E-8</c:v>
                </c:pt>
                <c:pt idx="3774">
                  <c:v>1.2E-8</c:v>
                </c:pt>
                <c:pt idx="3775">
                  <c:v>1.2E-8</c:v>
                </c:pt>
                <c:pt idx="3776">
                  <c:v>1.2E-8</c:v>
                </c:pt>
                <c:pt idx="3777">
                  <c:v>1.2E-8</c:v>
                </c:pt>
                <c:pt idx="3778">
                  <c:v>1.2E-8</c:v>
                </c:pt>
                <c:pt idx="3779">
                  <c:v>1.2E-8</c:v>
                </c:pt>
                <c:pt idx="3780">
                  <c:v>1.2E-8</c:v>
                </c:pt>
                <c:pt idx="3781">
                  <c:v>1.2E-8</c:v>
                </c:pt>
                <c:pt idx="3782">
                  <c:v>1.2E-8</c:v>
                </c:pt>
                <c:pt idx="3783">
                  <c:v>1.2E-8</c:v>
                </c:pt>
                <c:pt idx="3784">
                  <c:v>1.2E-8</c:v>
                </c:pt>
                <c:pt idx="3785">
                  <c:v>1.2E-8</c:v>
                </c:pt>
                <c:pt idx="3786">
                  <c:v>1.2E-8</c:v>
                </c:pt>
                <c:pt idx="3787">
                  <c:v>1.2E-8</c:v>
                </c:pt>
                <c:pt idx="3788">
                  <c:v>1.2E-8</c:v>
                </c:pt>
                <c:pt idx="3789">
                  <c:v>1.2E-8</c:v>
                </c:pt>
                <c:pt idx="3790">
                  <c:v>1.2E-8</c:v>
                </c:pt>
                <c:pt idx="3791">
                  <c:v>1.2E-8</c:v>
                </c:pt>
                <c:pt idx="3792">
                  <c:v>1.2E-8</c:v>
                </c:pt>
                <c:pt idx="3793">
                  <c:v>1.2E-8</c:v>
                </c:pt>
                <c:pt idx="3794">
                  <c:v>1.2E-8</c:v>
                </c:pt>
                <c:pt idx="3795">
                  <c:v>1.2E-8</c:v>
                </c:pt>
                <c:pt idx="3796">
                  <c:v>1.2E-8</c:v>
                </c:pt>
                <c:pt idx="3797">
                  <c:v>1.2E-8</c:v>
                </c:pt>
                <c:pt idx="3798">
                  <c:v>1.2E-8</c:v>
                </c:pt>
                <c:pt idx="3799">
                  <c:v>1.2E-8</c:v>
                </c:pt>
                <c:pt idx="3800">
                  <c:v>1.2E-8</c:v>
                </c:pt>
                <c:pt idx="3801">
                  <c:v>1.2E-8</c:v>
                </c:pt>
                <c:pt idx="3802">
                  <c:v>1.2E-8</c:v>
                </c:pt>
                <c:pt idx="3803">
                  <c:v>1.2E-8</c:v>
                </c:pt>
                <c:pt idx="3804">
                  <c:v>1.2E-8</c:v>
                </c:pt>
                <c:pt idx="3805">
                  <c:v>1.2E-8</c:v>
                </c:pt>
                <c:pt idx="3806">
                  <c:v>1.2E-8</c:v>
                </c:pt>
                <c:pt idx="3807">
                  <c:v>1.2E-8</c:v>
                </c:pt>
                <c:pt idx="3808">
                  <c:v>1.2E-8</c:v>
                </c:pt>
                <c:pt idx="3809">
                  <c:v>1.2E-8</c:v>
                </c:pt>
                <c:pt idx="3810">
                  <c:v>1.2E-8</c:v>
                </c:pt>
                <c:pt idx="3811">
                  <c:v>1.2E-8</c:v>
                </c:pt>
                <c:pt idx="3812">
                  <c:v>1.2E-8</c:v>
                </c:pt>
                <c:pt idx="3813">
                  <c:v>1.2E-8</c:v>
                </c:pt>
                <c:pt idx="3814">
                  <c:v>1.2E-8</c:v>
                </c:pt>
                <c:pt idx="3815">
                  <c:v>1.2E-8</c:v>
                </c:pt>
                <c:pt idx="3816">
                  <c:v>1.2E-8</c:v>
                </c:pt>
                <c:pt idx="3817">
                  <c:v>1.2E-8</c:v>
                </c:pt>
                <c:pt idx="3818">
                  <c:v>1.2E-8</c:v>
                </c:pt>
                <c:pt idx="3819">
                  <c:v>1.2E-8</c:v>
                </c:pt>
                <c:pt idx="3820">
                  <c:v>1.2E-8</c:v>
                </c:pt>
                <c:pt idx="3821">
                  <c:v>1.2E-8</c:v>
                </c:pt>
                <c:pt idx="3822">
                  <c:v>1.2E-8</c:v>
                </c:pt>
                <c:pt idx="3823">
                  <c:v>1.2E-8</c:v>
                </c:pt>
                <c:pt idx="3824">
                  <c:v>1.2E-8</c:v>
                </c:pt>
                <c:pt idx="3825">
                  <c:v>1.2E-8</c:v>
                </c:pt>
                <c:pt idx="3826">
                  <c:v>1.2E-8</c:v>
                </c:pt>
                <c:pt idx="3827">
                  <c:v>1.2E-8</c:v>
                </c:pt>
                <c:pt idx="3828">
                  <c:v>1.2E-8</c:v>
                </c:pt>
                <c:pt idx="3829">
                  <c:v>1.2E-8</c:v>
                </c:pt>
                <c:pt idx="3830">
                  <c:v>1.2E-8</c:v>
                </c:pt>
                <c:pt idx="3831">
                  <c:v>1.2E-8</c:v>
                </c:pt>
                <c:pt idx="3832">
                  <c:v>1.2E-8</c:v>
                </c:pt>
                <c:pt idx="3833">
                  <c:v>1.2E-8</c:v>
                </c:pt>
                <c:pt idx="3834">
                  <c:v>1.2E-8</c:v>
                </c:pt>
                <c:pt idx="3835">
                  <c:v>1.2E-8</c:v>
                </c:pt>
                <c:pt idx="3836">
                  <c:v>1.2E-8</c:v>
                </c:pt>
                <c:pt idx="3837">
                  <c:v>1.2E-8</c:v>
                </c:pt>
                <c:pt idx="3838">
                  <c:v>1.2E-8</c:v>
                </c:pt>
                <c:pt idx="3839">
                  <c:v>1.2E-8</c:v>
                </c:pt>
                <c:pt idx="3840">
                  <c:v>1.2E-8</c:v>
                </c:pt>
                <c:pt idx="3841">
                  <c:v>1.2E-8</c:v>
                </c:pt>
                <c:pt idx="3842">
                  <c:v>1.2E-8</c:v>
                </c:pt>
                <c:pt idx="3843">
                  <c:v>1.0999999999999999E-8</c:v>
                </c:pt>
                <c:pt idx="3844">
                  <c:v>1.0999999999999999E-8</c:v>
                </c:pt>
                <c:pt idx="3845">
                  <c:v>1.0999999999999999E-8</c:v>
                </c:pt>
                <c:pt idx="3846">
                  <c:v>1.0999999999999999E-8</c:v>
                </c:pt>
                <c:pt idx="3847">
                  <c:v>1.2E-8</c:v>
                </c:pt>
                <c:pt idx="3848">
                  <c:v>1.2E-8</c:v>
                </c:pt>
                <c:pt idx="3849">
                  <c:v>1.2E-8</c:v>
                </c:pt>
                <c:pt idx="3850">
                  <c:v>1.2E-8</c:v>
                </c:pt>
                <c:pt idx="3851">
                  <c:v>1.2E-8</c:v>
                </c:pt>
                <c:pt idx="3852">
                  <c:v>1.2E-8</c:v>
                </c:pt>
                <c:pt idx="3853">
                  <c:v>1.2E-8</c:v>
                </c:pt>
                <c:pt idx="3854">
                  <c:v>1.2E-8</c:v>
                </c:pt>
                <c:pt idx="3855">
                  <c:v>1.2E-8</c:v>
                </c:pt>
                <c:pt idx="3856">
                  <c:v>1.2E-8</c:v>
                </c:pt>
                <c:pt idx="3857">
                  <c:v>1.2E-8</c:v>
                </c:pt>
                <c:pt idx="3858">
                  <c:v>1.2E-8</c:v>
                </c:pt>
                <c:pt idx="3859">
                  <c:v>1.2E-8</c:v>
                </c:pt>
                <c:pt idx="3860">
                  <c:v>1.2E-8</c:v>
                </c:pt>
                <c:pt idx="3861">
                  <c:v>1.2E-8</c:v>
                </c:pt>
                <c:pt idx="3862">
                  <c:v>1.2E-8</c:v>
                </c:pt>
                <c:pt idx="3863">
                  <c:v>1.2E-8</c:v>
                </c:pt>
                <c:pt idx="3864">
                  <c:v>1.2E-8</c:v>
                </c:pt>
                <c:pt idx="3865">
                  <c:v>1.2E-8</c:v>
                </c:pt>
                <c:pt idx="3866">
                  <c:v>1.2E-8</c:v>
                </c:pt>
                <c:pt idx="3867">
                  <c:v>1.2E-8</c:v>
                </c:pt>
                <c:pt idx="3868">
                  <c:v>1.2E-8</c:v>
                </c:pt>
                <c:pt idx="3869">
                  <c:v>1.2E-8</c:v>
                </c:pt>
                <c:pt idx="3870">
                  <c:v>1.2E-8</c:v>
                </c:pt>
                <c:pt idx="3871">
                  <c:v>1.2E-8</c:v>
                </c:pt>
                <c:pt idx="3872">
                  <c:v>1.2E-8</c:v>
                </c:pt>
                <c:pt idx="3873">
                  <c:v>1.2E-8</c:v>
                </c:pt>
                <c:pt idx="3874">
                  <c:v>1.2E-8</c:v>
                </c:pt>
                <c:pt idx="3875">
                  <c:v>1.2E-8</c:v>
                </c:pt>
                <c:pt idx="3876">
                  <c:v>1.0999999999999999E-8</c:v>
                </c:pt>
                <c:pt idx="3877">
                  <c:v>1.2E-8</c:v>
                </c:pt>
                <c:pt idx="3878">
                  <c:v>1.2E-8</c:v>
                </c:pt>
                <c:pt idx="3879">
                  <c:v>1.2E-8</c:v>
                </c:pt>
                <c:pt idx="3880">
                  <c:v>1.2E-8</c:v>
                </c:pt>
                <c:pt idx="3881">
                  <c:v>1.2E-8</c:v>
                </c:pt>
                <c:pt idx="3882">
                  <c:v>1.2E-8</c:v>
                </c:pt>
                <c:pt idx="3883">
                  <c:v>1.2E-8</c:v>
                </c:pt>
                <c:pt idx="3884">
                  <c:v>1.2E-8</c:v>
                </c:pt>
                <c:pt idx="3885">
                  <c:v>1.0999999999999999E-8</c:v>
                </c:pt>
                <c:pt idx="3886">
                  <c:v>1.2E-8</c:v>
                </c:pt>
                <c:pt idx="3887">
                  <c:v>1.2E-8</c:v>
                </c:pt>
                <c:pt idx="3888">
                  <c:v>1.2E-8</c:v>
                </c:pt>
                <c:pt idx="3889">
                  <c:v>1.2E-8</c:v>
                </c:pt>
                <c:pt idx="3890">
                  <c:v>1.2E-8</c:v>
                </c:pt>
                <c:pt idx="3891">
                  <c:v>1.2E-8</c:v>
                </c:pt>
                <c:pt idx="3892">
                  <c:v>1.2E-8</c:v>
                </c:pt>
                <c:pt idx="3893">
                  <c:v>1.2E-8</c:v>
                </c:pt>
                <c:pt idx="3894">
                  <c:v>1.2E-8</c:v>
                </c:pt>
                <c:pt idx="3895">
                  <c:v>1.2E-8</c:v>
                </c:pt>
                <c:pt idx="3896">
                  <c:v>1.2E-8</c:v>
                </c:pt>
                <c:pt idx="3897">
                  <c:v>1.2E-8</c:v>
                </c:pt>
                <c:pt idx="3898">
                  <c:v>1.2E-8</c:v>
                </c:pt>
                <c:pt idx="3899">
                  <c:v>1.2E-8</c:v>
                </c:pt>
                <c:pt idx="3900">
                  <c:v>1.2E-8</c:v>
                </c:pt>
                <c:pt idx="3901">
                  <c:v>1.2E-8</c:v>
                </c:pt>
                <c:pt idx="3902">
                  <c:v>1.2E-8</c:v>
                </c:pt>
                <c:pt idx="3903">
                  <c:v>1.2E-8</c:v>
                </c:pt>
                <c:pt idx="3904">
                  <c:v>1.0999999999999999E-8</c:v>
                </c:pt>
                <c:pt idx="3905">
                  <c:v>1.0999999999999999E-8</c:v>
                </c:pt>
                <c:pt idx="3906">
                  <c:v>1.0999999999999999E-8</c:v>
                </c:pt>
                <c:pt idx="3907">
                  <c:v>1.0999999999999999E-8</c:v>
                </c:pt>
                <c:pt idx="3908">
                  <c:v>1E-8</c:v>
                </c:pt>
                <c:pt idx="3909">
                  <c:v>1E-8</c:v>
                </c:pt>
                <c:pt idx="3910">
                  <c:v>9.6999999999999992E-9</c:v>
                </c:pt>
                <c:pt idx="3911">
                  <c:v>9.3000000000000006E-9</c:v>
                </c:pt>
                <c:pt idx="3912">
                  <c:v>8.9000000000000003E-9</c:v>
                </c:pt>
                <c:pt idx="3913">
                  <c:v>8.5999999999999993E-9</c:v>
                </c:pt>
                <c:pt idx="3914">
                  <c:v>8.2000000000000006E-9</c:v>
                </c:pt>
                <c:pt idx="3915">
                  <c:v>7.8000000000000004E-9</c:v>
                </c:pt>
                <c:pt idx="3916">
                  <c:v>7.4000000000000001E-9</c:v>
                </c:pt>
                <c:pt idx="3917">
                  <c:v>7.0999999999999999E-9</c:v>
                </c:pt>
                <c:pt idx="3918">
                  <c:v>6.7999999999999997E-9</c:v>
                </c:pt>
                <c:pt idx="3919">
                  <c:v>6.5000000000000003E-9</c:v>
                </c:pt>
                <c:pt idx="3920">
                  <c:v>6.2000000000000001E-9</c:v>
                </c:pt>
                <c:pt idx="3921">
                  <c:v>5.8999999999999999E-9</c:v>
                </c:pt>
                <c:pt idx="3922">
                  <c:v>5.5999999999999997E-9</c:v>
                </c:pt>
                <c:pt idx="3923">
                  <c:v>5.4000000000000004E-9</c:v>
                </c:pt>
                <c:pt idx="3924">
                  <c:v>5.1000000000000002E-9</c:v>
                </c:pt>
                <c:pt idx="3925">
                  <c:v>4.9E-9</c:v>
                </c:pt>
                <c:pt idx="3926">
                  <c:v>4.6999999999999999E-9</c:v>
                </c:pt>
                <c:pt idx="3927">
                  <c:v>4.4999999999999998E-9</c:v>
                </c:pt>
                <c:pt idx="3928">
                  <c:v>4.2999999999999996E-9</c:v>
                </c:pt>
                <c:pt idx="3929">
                  <c:v>4.1000000000000003E-9</c:v>
                </c:pt>
                <c:pt idx="3930">
                  <c:v>3.9000000000000002E-9</c:v>
                </c:pt>
                <c:pt idx="3931">
                  <c:v>3.8000000000000001E-9</c:v>
                </c:pt>
                <c:pt idx="3932">
                  <c:v>3.6E-9</c:v>
                </c:pt>
                <c:pt idx="3933">
                  <c:v>3.3999999999999998E-9</c:v>
                </c:pt>
                <c:pt idx="3934">
                  <c:v>3.3000000000000002E-9</c:v>
                </c:pt>
                <c:pt idx="3935">
                  <c:v>3.2000000000000001E-9</c:v>
                </c:pt>
                <c:pt idx="3936">
                  <c:v>3E-9</c:v>
                </c:pt>
                <c:pt idx="3937">
                  <c:v>2.8999999999999999E-9</c:v>
                </c:pt>
                <c:pt idx="3938">
                  <c:v>2.7999999999999998E-9</c:v>
                </c:pt>
                <c:pt idx="3939">
                  <c:v>2.7000000000000002E-9</c:v>
                </c:pt>
                <c:pt idx="3940">
                  <c:v>2.6000000000000001E-9</c:v>
                </c:pt>
                <c:pt idx="3941">
                  <c:v>2.5000000000000001E-9</c:v>
                </c:pt>
                <c:pt idx="3942">
                  <c:v>2.4E-9</c:v>
                </c:pt>
                <c:pt idx="3943">
                  <c:v>2.2999999999999999E-9</c:v>
                </c:pt>
                <c:pt idx="3944">
                  <c:v>2.1999999999999998E-9</c:v>
                </c:pt>
                <c:pt idx="3945">
                  <c:v>2.1000000000000002E-9</c:v>
                </c:pt>
                <c:pt idx="3946">
                  <c:v>2.0000000000000001E-9</c:v>
                </c:pt>
                <c:pt idx="3947">
                  <c:v>1.9000000000000001E-9</c:v>
                </c:pt>
                <c:pt idx="3948">
                  <c:v>1.9000000000000001E-9</c:v>
                </c:pt>
                <c:pt idx="3949">
                  <c:v>1.8E-9</c:v>
                </c:pt>
                <c:pt idx="3950">
                  <c:v>1.6999999999999999E-9</c:v>
                </c:pt>
                <c:pt idx="3951">
                  <c:v>1.6000000000000001E-9</c:v>
                </c:pt>
                <c:pt idx="3952">
                  <c:v>1.6000000000000001E-9</c:v>
                </c:pt>
                <c:pt idx="3953">
                  <c:v>1.5E-9</c:v>
                </c:pt>
                <c:pt idx="3954">
                  <c:v>1.5E-9</c:v>
                </c:pt>
                <c:pt idx="3955">
                  <c:v>1.3999999999999999E-9</c:v>
                </c:pt>
                <c:pt idx="3956">
                  <c:v>1.3000000000000001E-9</c:v>
                </c:pt>
                <c:pt idx="3957">
                  <c:v>1.3000000000000001E-9</c:v>
                </c:pt>
                <c:pt idx="3958">
                  <c:v>1.2E-9</c:v>
                </c:pt>
                <c:pt idx="3959">
                  <c:v>1.2E-9</c:v>
                </c:pt>
                <c:pt idx="3960">
                  <c:v>1.0999999999999999E-9</c:v>
                </c:pt>
                <c:pt idx="3961">
                  <c:v>1.0999999999999999E-9</c:v>
                </c:pt>
                <c:pt idx="3962">
                  <c:v>1.0000000000000001E-9</c:v>
                </c:pt>
                <c:pt idx="3963">
                  <c:v>1.0000000000000001E-9</c:v>
                </c:pt>
                <c:pt idx="3964">
                  <c:v>1.0000000000000001E-9</c:v>
                </c:pt>
                <c:pt idx="3965">
                  <c:v>9.7999999999999992E-10</c:v>
                </c:pt>
                <c:pt idx="3966">
                  <c:v>9.5000000000000003E-10</c:v>
                </c:pt>
                <c:pt idx="3967">
                  <c:v>9.0999999999999996E-10</c:v>
                </c:pt>
                <c:pt idx="3968">
                  <c:v>8.7999999999999996E-10</c:v>
                </c:pt>
                <c:pt idx="3969">
                  <c:v>8.4999999999999996E-10</c:v>
                </c:pt>
                <c:pt idx="3970">
                  <c:v>8.0999999999999999E-10</c:v>
                </c:pt>
                <c:pt idx="3971">
                  <c:v>7.7999999999999999E-10</c:v>
                </c:pt>
                <c:pt idx="3972">
                  <c:v>7.5999999999999996E-10</c:v>
                </c:pt>
                <c:pt idx="3973">
                  <c:v>7.2999999999999996E-10</c:v>
                </c:pt>
                <c:pt idx="3974">
                  <c:v>7.1000000000000003E-10</c:v>
                </c:pt>
                <c:pt idx="3975">
                  <c:v>6.6999999999999996E-10</c:v>
                </c:pt>
                <c:pt idx="3976">
                  <c:v>6.5000000000000003E-10</c:v>
                </c:pt>
                <c:pt idx="3977">
                  <c:v>6.3E-10</c:v>
                </c:pt>
                <c:pt idx="3978">
                  <c:v>6E-10</c:v>
                </c:pt>
                <c:pt idx="3979">
                  <c:v>5.7999999999999996E-10</c:v>
                </c:pt>
                <c:pt idx="3980">
                  <c:v>5.6000000000000003E-10</c:v>
                </c:pt>
                <c:pt idx="3981">
                  <c:v>5.4E-10</c:v>
                </c:pt>
                <c:pt idx="3982">
                  <c:v>5.1999999999999996E-10</c:v>
                </c:pt>
                <c:pt idx="3983">
                  <c:v>5.0000000000000003E-10</c:v>
                </c:pt>
                <c:pt idx="3984">
                  <c:v>4.8E-10</c:v>
                </c:pt>
                <c:pt idx="3985">
                  <c:v>4.7000000000000003E-10</c:v>
                </c:pt>
                <c:pt idx="3986">
                  <c:v>4.5E-10</c:v>
                </c:pt>
                <c:pt idx="3987">
                  <c:v>4.3000000000000001E-10</c:v>
                </c:pt>
                <c:pt idx="3988">
                  <c:v>4.2E-10</c:v>
                </c:pt>
                <c:pt idx="3989">
                  <c:v>4.0999999999999998E-10</c:v>
                </c:pt>
                <c:pt idx="3990">
                  <c:v>3.9E-10</c:v>
                </c:pt>
                <c:pt idx="3991">
                  <c:v>3.7999999999999998E-10</c:v>
                </c:pt>
                <c:pt idx="3992">
                  <c:v>3.6E-10</c:v>
                </c:pt>
                <c:pt idx="3993">
                  <c:v>3.4999999999999998E-10</c:v>
                </c:pt>
                <c:pt idx="3994">
                  <c:v>3.4000000000000001E-10</c:v>
                </c:pt>
                <c:pt idx="3995">
                  <c:v>3.3E-10</c:v>
                </c:pt>
                <c:pt idx="3996">
                  <c:v>3.1999999999999998E-10</c:v>
                </c:pt>
                <c:pt idx="3997">
                  <c:v>3E-10</c:v>
                </c:pt>
                <c:pt idx="3998">
                  <c:v>2.8999999999999998E-10</c:v>
                </c:pt>
                <c:pt idx="3999">
                  <c:v>2.8000000000000002E-10</c:v>
                </c:pt>
                <c:pt idx="4000">
                  <c:v>2.7E-10</c:v>
                </c:pt>
                <c:pt idx="4001">
                  <c:v>2.5999999999999998E-10</c:v>
                </c:pt>
                <c:pt idx="4002">
                  <c:v>2.5000000000000002E-10</c:v>
                </c:pt>
                <c:pt idx="4003">
                  <c:v>2.4E-10</c:v>
                </c:pt>
                <c:pt idx="4004">
                  <c:v>2.4E-10</c:v>
                </c:pt>
                <c:pt idx="4005">
                  <c:v>2.3000000000000001E-10</c:v>
                </c:pt>
                <c:pt idx="4006">
                  <c:v>2.1999999999999999E-10</c:v>
                </c:pt>
                <c:pt idx="4007">
                  <c:v>2.1E-10</c:v>
                </c:pt>
                <c:pt idx="4008">
                  <c:v>2.0000000000000001E-10</c:v>
                </c:pt>
                <c:pt idx="4009">
                  <c:v>2.0000000000000001E-10</c:v>
                </c:pt>
                <c:pt idx="4010">
                  <c:v>1.8999999999999999E-10</c:v>
                </c:pt>
                <c:pt idx="4011">
                  <c:v>1.8E-10</c:v>
                </c:pt>
                <c:pt idx="4012">
                  <c:v>1.8E-10</c:v>
                </c:pt>
                <c:pt idx="4013">
                  <c:v>1.7000000000000001E-10</c:v>
                </c:pt>
                <c:pt idx="4014">
                  <c:v>1.7000000000000001E-10</c:v>
                </c:pt>
                <c:pt idx="4015">
                  <c:v>1.5999999999999999E-10</c:v>
                </c:pt>
                <c:pt idx="4016">
                  <c:v>1.5999999999999999E-10</c:v>
                </c:pt>
                <c:pt idx="4017">
                  <c:v>1.5E-10</c:v>
                </c:pt>
                <c:pt idx="4018">
                  <c:v>1.5E-10</c:v>
                </c:pt>
                <c:pt idx="4019">
                  <c:v>1.4000000000000001E-10</c:v>
                </c:pt>
                <c:pt idx="4020">
                  <c:v>1.8E-10</c:v>
                </c:pt>
                <c:pt idx="4021">
                  <c:v>1.7000000000000001E-10</c:v>
                </c:pt>
                <c:pt idx="4022">
                  <c:v>1.7000000000000001E-10</c:v>
                </c:pt>
                <c:pt idx="4023">
                  <c:v>1.5999999999999999E-10</c:v>
                </c:pt>
                <c:pt idx="4024">
                  <c:v>1.5999999999999999E-10</c:v>
                </c:pt>
                <c:pt idx="4025">
                  <c:v>1.5E-10</c:v>
                </c:pt>
                <c:pt idx="4026">
                  <c:v>1.5E-10</c:v>
                </c:pt>
                <c:pt idx="4027">
                  <c:v>1.4000000000000001E-10</c:v>
                </c:pt>
                <c:pt idx="4028">
                  <c:v>1.2999999999999999E-10</c:v>
                </c:pt>
                <c:pt idx="4029">
                  <c:v>1.2999999999999999E-10</c:v>
                </c:pt>
                <c:pt idx="4030">
                  <c:v>1.2E-10</c:v>
                </c:pt>
                <c:pt idx="4031">
                  <c:v>1.0999999999999999E-10</c:v>
                </c:pt>
                <c:pt idx="4032">
                  <c:v>1E-10</c:v>
                </c:pt>
                <c:pt idx="4033">
                  <c:v>9.8999999999999994E-11</c:v>
                </c:pt>
                <c:pt idx="4034">
                  <c:v>9.4999999999999995E-11</c:v>
                </c:pt>
                <c:pt idx="4035">
                  <c:v>9.2000000000000005E-11</c:v>
                </c:pt>
                <c:pt idx="4036">
                  <c:v>8.9000000000000003E-11</c:v>
                </c:pt>
                <c:pt idx="4037">
                  <c:v>8.6999999999999997E-11</c:v>
                </c:pt>
                <c:pt idx="4038">
                  <c:v>8.3999999999999994E-11</c:v>
                </c:pt>
                <c:pt idx="4039">
                  <c:v>8.2999999999999998E-11</c:v>
                </c:pt>
                <c:pt idx="4040">
                  <c:v>7.9999999999999995E-11</c:v>
                </c:pt>
                <c:pt idx="4041">
                  <c:v>7.7000000000000006E-11</c:v>
                </c:pt>
                <c:pt idx="4042">
                  <c:v>7.5E-11</c:v>
                </c:pt>
                <c:pt idx="4043">
                  <c:v>7.1999999999999997E-11</c:v>
                </c:pt>
                <c:pt idx="4044">
                  <c:v>7.1E-11</c:v>
                </c:pt>
                <c:pt idx="4045">
                  <c:v>6.8999999999999994E-11</c:v>
                </c:pt>
                <c:pt idx="4046">
                  <c:v>6.7000000000000001E-11</c:v>
                </c:pt>
                <c:pt idx="4047">
                  <c:v>6.4999999999999995E-11</c:v>
                </c:pt>
                <c:pt idx="4048">
                  <c:v>6.3000000000000002E-11</c:v>
                </c:pt>
                <c:pt idx="4049">
                  <c:v>6.2000000000000006E-11</c:v>
                </c:pt>
                <c:pt idx="4050">
                  <c:v>6.0999999999999996E-11</c:v>
                </c:pt>
                <c:pt idx="4051">
                  <c:v>5.8E-11</c:v>
                </c:pt>
                <c:pt idx="4052">
                  <c:v>5.8E-11</c:v>
                </c:pt>
                <c:pt idx="4053">
                  <c:v>5.6E-11</c:v>
                </c:pt>
                <c:pt idx="4054">
                  <c:v>5.4999999999999997E-11</c:v>
                </c:pt>
                <c:pt idx="4055">
                  <c:v>5.2999999999999998E-11</c:v>
                </c:pt>
                <c:pt idx="4056">
                  <c:v>5.2000000000000001E-11</c:v>
                </c:pt>
                <c:pt idx="4057">
                  <c:v>5.0999999999999998E-11</c:v>
                </c:pt>
                <c:pt idx="4058">
                  <c:v>5.0000000000000002E-11</c:v>
                </c:pt>
                <c:pt idx="4059">
                  <c:v>4.8999999999999999E-11</c:v>
                </c:pt>
                <c:pt idx="4060">
                  <c:v>4.6999999999999999E-11</c:v>
                </c:pt>
                <c:pt idx="4061">
                  <c:v>4.6000000000000003E-11</c:v>
                </c:pt>
                <c:pt idx="4062">
                  <c:v>4.6000000000000003E-11</c:v>
                </c:pt>
                <c:pt idx="4063">
                  <c:v>4.4000000000000003E-11</c:v>
                </c:pt>
                <c:pt idx="4064">
                  <c:v>4.3E-11</c:v>
                </c:pt>
                <c:pt idx="4065">
                  <c:v>4.1999999999999997E-11</c:v>
                </c:pt>
                <c:pt idx="4066">
                  <c:v>4.1999999999999997E-11</c:v>
                </c:pt>
                <c:pt idx="4067">
                  <c:v>4.1000000000000001E-11</c:v>
                </c:pt>
                <c:pt idx="4068">
                  <c:v>4.1000000000000001E-11</c:v>
                </c:pt>
                <c:pt idx="4069">
                  <c:v>3.9000000000000001E-11</c:v>
                </c:pt>
                <c:pt idx="4070">
                  <c:v>3.9000000000000001E-11</c:v>
                </c:pt>
                <c:pt idx="4071">
                  <c:v>3.7000000000000001E-11</c:v>
                </c:pt>
                <c:pt idx="4072">
                  <c:v>3.5999999999999998E-11</c:v>
                </c:pt>
                <c:pt idx="4073">
                  <c:v>3.7000000000000001E-11</c:v>
                </c:pt>
                <c:pt idx="4074">
                  <c:v>3.5999999999999998E-11</c:v>
                </c:pt>
                <c:pt idx="4075">
                  <c:v>3.5000000000000002E-11</c:v>
                </c:pt>
                <c:pt idx="4076">
                  <c:v>3E-11</c:v>
                </c:pt>
                <c:pt idx="4077">
                  <c:v>3.3999999999999999E-11</c:v>
                </c:pt>
                <c:pt idx="4078">
                  <c:v>3.3999999999999999E-11</c:v>
                </c:pt>
                <c:pt idx="4079">
                  <c:v>3.3999999999999999E-11</c:v>
                </c:pt>
                <c:pt idx="4080">
                  <c:v>3.3000000000000002E-11</c:v>
                </c:pt>
                <c:pt idx="4081">
                  <c:v>3.1999999999999999E-11</c:v>
                </c:pt>
                <c:pt idx="4082">
                  <c:v>3.1000000000000003E-11</c:v>
                </c:pt>
                <c:pt idx="4083">
                  <c:v>3E-11</c:v>
                </c:pt>
                <c:pt idx="4084">
                  <c:v>3E-11</c:v>
                </c:pt>
                <c:pt idx="4085">
                  <c:v>3E-11</c:v>
                </c:pt>
                <c:pt idx="4086">
                  <c:v>2.9E-11</c:v>
                </c:pt>
                <c:pt idx="4087">
                  <c:v>2.8E-11</c:v>
                </c:pt>
                <c:pt idx="4088">
                  <c:v>2.7E-11</c:v>
                </c:pt>
                <c:pt idx="4089">
                  <c:v>2.8E-11</c:v>
                </c:pt>
                <c:pt idx="4090">
                  <c:v>2.7E-11</c:v>
                </c:pt>
                <c:pt idx="4091">
                  <c:v>2.6000000000000001E-11</c:v>
                </c:pt>
                <c:pt idx="4092">
                  <c:v>2.6000000000000001E-11</c:v>
                </c:pt>
                <c:pt idx="4093">
                  <c:v>2.6000000000000001E-11</c:v>
                </c:pt>
                <c:pt idx="4094">
                  <c:v>2.5000000000000001E-11</c:v>
                </c:pt>
                <c:pt idx="4095">
                  <c:v>2.5000000000000001E-11</c:v>
                </c:pt>
                <c:pt idx="4096">
                  <c:v>2.5000000000000001E-11</c:v>
                </c:pt>
                <c:pt idx="4097">
                  <c:v>2.4000000000000001E-11</c:v>
                </c:pt>
                <c:pt idx="4098">
                  <c:v>2.4000000000000001E-11</c:v>
                </c:pt>
                <c:pt idx="4099">
                  <c:v>2.4000000000000001E-11</c:v>
                </c:pt>
                <c:pt idx="4100">
                  <c:v>2.3000000000000001E-11</c:v>
                </c:pt>
                <c:pt idx="4101">
                  <c:v>2.3000000000000001E-11</c:v>
                </c:pt>
                <c:pt idx="4102">
                  <c:v>2.2000000000000002E-11</c:v>
                </c:pt>
                <c:pt idx="4103">
                  <c:v>2.2000000000000002E-11</c:v>
                </c:pt>
                <c:pt idx="4104">
                  <c:v>2.2000000000000002E-11</c:v>
                </c:pt>
                <c:pt idx="4105">
                  <c:v>2.2000000000000002E-11</c:v>
                </c:pt>
                <c:pt idx="4106">
                  <c:v>2.0999999999999999E-11</c:v>
                </c:pt>
                <c:pt idx="4107">
                  <c:v>2.0999999999999999E-11</c:v>
                </c:pt>
                <c:pt idx="4108">
                  <c:v>2.0999999999999999E-11</c:v>
                </c:pt>
                <c:pt idx="4109">
                  <c:v>2.0999999999999999E-11</c:v>
                </c:pt>
                <c:pt idx="4110">
                  <c:v>1.9999999999999999E-11</c:v>
                </c:pt>
                <c:pt idx="4111">
                  <c:v>1.9999999999999999E-11</c:v>
                </c:pt>
                <c:pt idx="4112">
                  <c:v>1.9999999999999999E-11</c:v>
                </c:pt>
                <c:pt idx="4113">
                  <c:v>1.9999999999999999E-11</c:v>
                </c:pt>
                <c:pt idx="4114">
                  <c:v>1.8999999999999999E-11</c:v>
                </c:pt>
                <c:pt idx="4115">
                  <c:v>1.9999999999999999E-11</c:v>
                </c:pt>
                <c:pt idx="4116">
                  <c:v>1.9999999999999999E-11</c:v>
                </c:pt>
                <c:pt idx="4117">
                  <c:v>1.8999999999999999E-11</c:v>
                </c:pt>
                <c:pt idx="4118">
                  <c:v>1.8999999999999999E-11</c:v>
                </c:pt>
                <c:pt idx="4119">
                  <c:v>1.8999999999999999E-11</c:v>
                </c:pt>
                <c:pt idx="4120">
                  <c:v>1.8999999999999999E-11</c:v>
                </c:pt>
                <c:pt idx="4121">
                  <c:v>1.7999999999999999E-11</c:v>
                </c:pt>
                <c:pt idx="4122">
                  <c:v>1.8999999999999999E-11</c:v>
                </c:pt>
                <c:pt idx="4123">
                  <c:v>1.7999999999999999E-11</c:v>
                </c:pt>
                <c:pt idx="4124">
                  <c:v>1.7999999999999999E-11</c:v>
                </c:pt>
                <c:pt idx="4125">
                  <c:v>1.7999999999999999E-11</c:v>
                </c:pt>
                <c:pt idx="4126">
                  <c:v>1.6999999999999999E-11</c:v>
                </c:pt>
                <c:pt idx="4127">
                  <c:v>1.6999999999999999E-11</c:v>
                </c:pt>
                <c:pt idx="4128">
                  <c:v>1.6E-11</c:v>
                </c:pt>
                <c:pt idx="4129">
                  <c:v>1.6E-11</c:v>
                </c:pt>
                <c:pt idx="4130">
                  <c:v>1.6E-11</c:v>
                </c:pt>
                <c:pt idx="4131">
                  <c:v>1.6E-11</c:v>
                </c:pt>
                <c:pt idx="4132">
                  <c:v>1.5E-11</c:v>
                </c:pt>
                <c:pt idx="4133">
                  <c:v>1.5E-11</c:v>
                </c:pt>
                <c:pt idx="4134">
                  <c:v>1.6E-11</c:v>
                </c:pt>
                <c:pt idx="4135">
                  <c:v>1.6E-11</c:v>
                </c:pt>
                <c:pt idx="4136">
                  <c:v>1.6E-11</c:v>
                </c:pt>
                <c:pt idx="4137">
                  <c:v>1.5E-11</c:v>
                </c:pt>
                <c:pt idx="4138">
                  <c:v>1.5E-11</c:v>
                </c:pt>
                <c:pt idx="4139">
                  <c:v>1.6E-11</c:v>
                </c:pt>
                <c:pt idx="4140">
                  <c:v>1.6E-11</c:v>
                </c:pt>
                <c:pt idx="4141">
                  <c:v>1.5E-11</c:v>
                </c:pt>
                <c:pt idx="4142">
                  <c:v>1.5E-11</c:v>
                </c:pt>
                <c:pt idx="4143">
                  <c:v>1.4E-11</c:v>
                </c:pt>
                <c:pt idx="4144">
                  <c:v>1.4E-11</c:v>
                </c:pt>
                <c:pt idx="4145">
                  <c:v>1.3E-11</c:v>
                </c:pt>
                <c:pt idx="4146">
                  <c:v>1.3E-11</c:v>
                </c:pt>
                <c:pt idx="4147">
                  <c:v>1.4E-11</c:v>
                </c:pt>
                <c:pt idx="4148">
                  <c:v>1.4E-11</c:v>
                </c:pt>
                <c:pt idx="4149">
                  <c:v>1.4E-11</c:v>
                </c:pt>
                <c:pt idx="4150">
                  <c:v>1.3E-11</c:v>
                </c:pt>
                <c:pt idx="4151">
                  <c:v>1.3E-11</c:v>
                </c:pt>
                <c:pt idx="4152">
                  <c:v>1.3E-11</c:v>
                </c:pt>
                <c:pt idx="4153">
                  <c:v>1.3E-11</c:v>
                </c:pt>
                <c:pt idx="4154">
                  <c:v>1.2000000000000001E-11</c:v>
                </c:pt>
                <c:pt idx="4155">
                  <c:v>1.3E-11</c:v>
                </c:pt>
                <c:pt idx="4156">
                  <c:v>1.4E-11</c:v>
                </c:pt>
                <c:pt idx="4157">
                  <c:v>1.3E-11</c:v>
                </c:pt>
                <c:pt idx="4158">
                  <c:v>1.3E-11</c:v>
                </c:pt>
                <c:pt idx="4159">
                  <c:v>1.3E-11</c:v>
                </c:pt>
                <c:pt idx="4160">
                  <c:v>1.3E-11</c:v>
                </c:pt>
                <c:pt idx="4161">
                  <c:v>1.3E-11</c:v>
                </c:pt>
                <c:pt idx="4162">
                  <c:v>1.2000000000000001E-11</c:v>
                </c:pt>
                <c:pt idx="4163">
                  <c:v>1.3E-11</c:v>
                </c:pt>
                <c:pt idx="4164">
                  <c:v>1.3E-11</c:v>
                </c:pt>
                <c:pt idx="4165">
                  <c:v>1.3E-11</c:v>
                </c:pt>
                <c:pt idx="4166">
                  <c:v>1.2000000000000001E-11</c:v>
                </c:pt>
                <c:pt idx="4167">
                  <c:v>1.2000000000000001E-11</c:v>
                </c:pt>
                <c:pt idx="4168">
                  <c:v>1.2000000000000001E-11</c:v>
                </c:pt>
                <c:pt idx="4169">
                  <c:v>1.2000000000000001E-11</c:v>
                </c:pt>
                <c:pt idx="4170">
                  <c:v>1.2000000000000001E-11</c:v>
                </c:pt>
                <c:pt idx="4171">
                  <c:v>1.2000000000000001E-11</c:v>
                </c:pt>
                <c:pt idx="4172">
                  <c:v>1.2000000000000001E-11</c:v>
                </c:pt>
                <c:pt idx="4173">
                  <c:v>1.2000000000000001E-11</c:v>
                </c:pt>
                <c:pt idx="4174">
                  <c:v>1.1000000000000001E-11</c:v>
                </c:pt>
                <c:pt idx="4175">
                  <c:v>1.2000000000000001E-11</c:v>
                </c:pt>
                <c:pt idx="4176">
                  <c:v>1.1000000000000001E-11</c:v>
                </c:pt>
                <c:pt idx="4177">
                  <c:v>1.1000000000000001E-11</c:v>
                </c:pt>
                <c:pt idx="4178">
                  <c:v>1.1000000000000001E-11</c:v>
                </c:pt>
                <c:pt idx="4179">
                  <c:v>1.1000000000000001E-11</c:v>
                </c:pt>
                <c:pt idx="4180">
                  <c:v>1.1000000000000001E-11</c:v>
                </c:pt>
                <c:pt idx="4181">
                  <c:v>1.2000000000000001E-11</c:v>
                </c:pt>
                <c:pt idx="4182">
                  <c:v>1.1000000000000001E-11</c:v>
                </c:pt>
                <c:pt idx="4183">
                  <c:v>9.9999999999999994E-12</c:v>
                </c:pt>
                <c:pt idx="4184">
                  <c:v>9.9999999999999994E-12</c:v>
                </c:pt>
                <c:pt idx="4185">
                  <c:v>9.9999999999999994E-12</c:v>
                </c:pt>
                <c:pt idx="4186">
                  <c:v>9.9999999999999994E-12</c:v>
                </c:pt>
                <c:pt idx="4187">
                  <c:v>1.1000000000000001E-11</c:v>
                </c:pt>
                <c:pt idx="4188">
                  <c:v>1.1000000000000001E-11</c:v>
                </c:pt>
                <c:pt idx="4189">
                  <c:v>1.1000000000000001E-11</c:v>
                </c:pt>
                <c:pt idx="4190">
                  <c:v>9.9999999999999994E-12</c:v>
                </c:pt>
                <c:pt idx="4191">
                  <c:v>9.9999999999999994E-12</c:v>
                </c:pt>
                <c:pt idx="4192">
                  <c:v>9.9999999999999994E-12</c:v>
                </c:pt>
                <c:pt idx="4193">
                  <c:v>9.9999999999999994E-12</c:v>
                </c:pt>
                <c:pt idx="4194">
                  <c:v>9.9999999999999994E-12</c:v>
                </c:pt>
                <c:pt idx="4195">
                  <c:v>9.9999999999999994E-12</c:v>
                </c:pt>
                <c:pt idx="4196">
                  <c:v>9.9999999999999994E-12</c:v>
                </c:pt>
                <c:pt idx="4197">
                  <c:v>9.9999999999999994E-12</c:v>
                </c:pt>
                <c:pt idx="4198">
                  <c:v>1.1000000000000001E-11</c:v>
                </c:pt>
                <c:pt idx="4199">
                  <c:v>9.9999999999999994E-12</c:v>
                </c:pt>
                <c:pt idx="4200">
                  <c:v>9.9999999999999994E-12</c:v>
                </c:pt>
                <c:pt idx="4208">
                  <c:v>9.9999999999999994E-12</c:v>
                </c:pt>
                <c:pt idx="4428">
                  <c:v>1.0000000000000001E-9</c:v>
                </c:pt>
                <c:pt idx="4429">
                  <c:v>1.5999999999999999E-10</c:v>
                </c:pt>
                <c:pt idx="4430">
                  <c:v>1.2E-10</c:v>
                </c:pt>
                <c:pt idx="4431">
                  <c:v>9.9999999999999994E-12</c:v>
                </c:pt>
                <c:pt idx="4432">
                  <c:v>5.2999999999999998E-11</c:v>
                </c:pt>
                <c:pt idx="4433">
                  <c:v>5.4999999999999997E-11</c:v>
                </c:pt>
                <c:pt idx="4434">
                  <c:v>4.8999999999999999E-11</c:v>
                </c:pt>
                <c:pt idx="4435">
                  <c:v>4.4000000000000003E-11</c:v>
                </c:pt>
                <c:pt idx="4436">
                  <c:v>4.1000000000000001E-11</c:v>
                </c:pt>
                <c:pt idx="4437">
                  <c:v>3.9000000000000001E-11</c:v>
                </c:pt>
                <c:pt idx="4438">
                  <c:v>3.9000000000000001E-11</c:v>
                </c:pt>
                <c:pt idx="4439">
                  <c:v>3.9000000000000001E-11</c:v>
                </c:pt>
                <c:pt idx="4440">
                  <c:v>3.9000000000000001E-11</c:v>
                </c:pt>
                <c:pt idx="4441">
                  <c:v>3.9000000000000001E-11</c:v>
                </c:pt>
                <c:pt idx="4442">
                  <c:v>3.9000000000000001E-11</c:v>
                </c:pt>
                <c:pt idx="4443">
                  <c:v>3.9999999999999998E-11</c:v>
                </c:pt>
                <c:pt idx="4444">
                  <c:v>3.9999999999999998E-11</c:v>
                </c:pt>
                <c:pt idx="4445">
                  <c:v>3.9999999999999998E-11</c:v>
                </c:pt>
                <c:pt idx="4446">
                  <c:v>4.1000000000000001E-11</c:v>
                </c:pt>
                <c:pt idx="4447">
                  <c:v>4.1000000000000001E-11</c:v>
                </c:pt>
                <c:pt idx="4448">
                  <c:v>4.1000000000000001E-11</c:v>
                </c:pt>
                <c:pt idx="4449">
                  <c:v>4.1999999999999997E-11</c:v>
                </c:pt>
                <c:pt idx="4450">
                  <c:v>4.1999999999999997E-11</c:v>
                </c:pt>
                <c:pt idx="4451">
                  <c:v>4.1999999999999997E-11</c:v>
                </c:pt>
                <c:pt idx="4452">
                  <c:v>4.1999999999999997E-11</c:v>
                </c:pt>
                <c:pt idx="4453">
                  <c:v>4.1999999999999997E-11</c:v>
                </c:pt>
                <c:pt idx="4454">
                  <c:v>4.1999999999999997E-11</c:v>
                </c:pt>
                <c:pt idx="4455">
                  <c:v>4.1999999999999997E-11</c:v>
                </c:pt>
                <c:pt idx="4456">
                  <c:v>4.1999999999999997E-11</c:v>
                </c:pt>
                <c:pt idx="4457">
                  <c:v>4.3E-11</c:v>
                </c:pt>
                <c:pt idx="4458">
                  <c:v>4.1999999999999997E-11</c:v>
                </c:pt>
                <c:pt idx="4459">
                  <c:v>4.1999999999999997E-11</c:v>
                </c:pt>
                <c:pt idx="4460">
                  <c:v>4.1999999999999997E-11</c:v>
                </c:pt>
                <c:pt idx="4461">
                  <c:v>4.1999999999999997E-11</c:v>
                </c:pt>
                <c:pt idx="4462">
                  <c:v>4.1999999999999997E-11</c:v>
                </c:pt>
                <c:pt idx="4463">
                  <c:v>4.1999999999999997E-11</c:v>
                </c:pt>
                <c:pt idx="4464">
                  <c:v>4.1000000000000001E-11</c:v>
                </c:pt>
                <c:pt idx="4465">
                  <c:v>4.1000000000000001E-11</c:v>
                </c:pt>
                <c:pt idx="4466">
                  <c:v>4.1000000000000001E-11</c:v>
                </c:pt>
                <c:pt idx="4467">
                  <c:v>4.1000000000000001E-11</c:v>
                </c:pt>
                <c:pt idx="4468">
                  <c:v>4.1000000000000001E-11</c:v>
                </c:pt>
                <c:pt idx="4469">
                  <c:v>4.1000000000000001E-11</c:v>
                </c:pt>
                <c:pt idx="4470">
                  <c:v>4.1000000000000001E-11</c:v>
                </c:pt>
                <c:pt idx="4471">
                  <c:v>3.9999999999999998E-11</c:v>
                </c:pt>
                <c:pt idx="4472">
                  <c:v>3.9999999999999998E-11</c:v>
                </c:pt>
                <c:pt idx="4473">
                  <c:v>3.9000000000000001E-11</c:v>
                </c:pt>
                <c:pt idx="4474">
                  <c:v>3.9999999999999998E-11</c:v>
                </c:pt>
                <c:pt idx="4475">
                  <c:v>3.9000000000000001E-11</c:v>
                </c:pt>
                <c:pt idx="4476">
                  <c:v>3.9999999999999998E-11</c:v>
                </c:pt>
                <c:pt idx="4477">
                  <c:v>3.9000000000000001E-11</c:v>
                </c:pt>
                <c:pt idx="4478">
                  <c:v>3.9000000000000001E-11</c:v>
                </c:pt>
                <c:pt idx="4479">
                  <c:v>3.9000000000000001E-11</c:v>
                </c:pt>
                <c:pt idx="4480">
                  <c:v>3.9000000000000001E-11</c:v>
                </c:pt>
                <c:pt idx="4481">
                  <c:v>3.9000000000000001E-11</c:v>
                </c:pt>
                <c:pt idx="4482">
                  <c:v>3.7999999999999998E-11</c:v>
                </c:pt>
                <c:pt idx="4483">
                  <c:v>3.9000000000000001E-11</c:v>
                </c:pt>
                <c:pt idx="4484">
                  <c:v>3.7999999999999998E-11</c:v>
                </c:pt>
                <c:pt idx="4485">
                  <c:v>3.7999999999999998E-11</c:v>
                </c:pt>
                <c:pt idx="4486">
                  <c:v>3.7999999999999998E-11</c:v>
                </c:pt>
                <c:pt idx="4487">
                  <c:v>3.7999999999999998E-11</c:v>
                </c:pt>
                <c:pt idx="4488">
                  <c:v>3.7999999999999998E-11</c:v>
                </c:pt>
                <c:pt idx="4489">
                  <c:v>3.7000000000000001E-11</c:v>
                </c:pt>
                <c:pt idx="4490">
                  <c:v>3.7999999999999998E-11</c:v>
                </c:pt>
                <c:pt idx="4491">
                  <c:v>3.7000000000000001E-11</c:v>
                </c:pt>
                <c:pt idx="4492">
                  <c:v>3.7000000000000001E-11</c:v>
                </c:pt>
                <c:pt idx="4493">
                  <c:v>3.7000000000000001E-11</c:v>
                </c:pt>
                <c:pt idx="4494">
                  <c:v>3.7000000000000001E-11</c:v>
                </c:pt>
                <c:pt idx="4495">
                  <c:v>3.7000000000000001E-11</c:v>
                </c:pt>
                <c:pt idx="4496">
                  <c:v>3.7000000000000001E-11</c:v>
                </c:pt>
                <c:pt idx="4497">
                  <c:v>3.7000000000000001E-11</c:v>
                </c:pt>
                <c:pt idx="4498">
                  <c:v>3.7000000000000001E-11</c:v>
                </c:pt>
                <c:pt idx="4499">
                  <c:v>3.7000000000000001E-11</c:v>
                </c:pt>
                <c:pt idx="4500">
                  <c:v>3.7999999999999998E-11</c:v>
                </c:pt>
                <c:pt idx="4501">
                  <c:v>3.7000000000000001E-11</c:v>
                </c:pt>
                <c:pt idx="4502">
                  <c:v>3.7000000000000001E-11</c:v>
                </c:pt>
                <c:pt idx="4503">
                  <c:v>3.7000000000000001E-11</c:v>
                </c:pt>
                <c:pt idx="4504">
                  <c:v>3.7000000000000001E-11</c:v>
                </c:pt>
                <c:pt idx="4505">
                  <c:v>3.7000000000000001E-11</c:v>
                </c:pt>
                <c:pt idx="4506">
                  <c:v>3.7000000000000001E-11</c:v>
                </c:pt>
                <c:pt idx="4507">
                  <c:v>3.5999999999999998E-11</c:v>
                </c:pt>
                <c:pt idx="4508">
                  <c:v>3.5999999999999998E-11</c:v>
                </c:pt>
                <c:pt idx="4509">
                  <c:v>3.7000000000000001E-11</c:v>
                </c:pt>
                <c:pt idx="4510">
                  <c:v>3.5999999999999998E-11</c:v>
                </c:pt>
                <c:pt idx="4511">
                  <c:v>3.7000000000000001E-11</c:v>
                </c:pt>
                <c:pt idx="4512">
                  <c:v>3.5999999999999998E-11</c:v>
                </c:pt>
                <c:pt idx="4513">
                  <c:v>3.5999999999999998E-11</c:v>
                </c:pt>
                <c:pt idx="4514">
                  <c:v>3.5999999999999998E-11</c:v>
                </c:pt>
                <c:pt idx="4515">
                  <c:v>3.5999999999999998E-11</c:v>
                </c:pt>
                <c:pt idx="4516">
                  <c:v>3.5999999999999998E-11</c:v>
                </c:pt>
                <c:pt idx="4517">
                  <c:v>3.5999999999999998E-11</c:v>
                </c:pt>
                <c:pt idx="4518">
                  <c:v>3.5999999999999998E-11</c:v>
                </c:pt>
                <c:pt idx="4519">
                  <c:v>3.7000000000000001E-11</c:v>
                </c:pt>
                <c:pt idx="4520">
                  <c:v>3.5999999999999998E-11</c:v>
                </c:pt>
                <c:pt idx="4521">
                  <c:v>3.5999999999999998E-11</c:v>
                </c:pt>
                <c:pt idx="4522">
                  <c:v>3.5999999999999998E-11</c:v>
                </c:pt>
                <c:pt idx="4523">
                  <c:v>3.5000000000000002E-11</c:v>
                </c:pt>
                <c:pt idx="4524">
                  <c:v>3.5000000000000002E-11</c:v>
                </c:pt>
                <c:pt idx="4525">
                  <c:v>3.5999999999999998E-11</c:v>
                </c:pt>
                <c:pt idx="4526">
                  <c:v>3.5999999999999998E-11</c:v>
                </c:pt>
                <c:pt idx="4527">
                  <c:v>3.5999999999999998E-11</c:v>
                </c:pt>
                <c:pt idx="4528">
                  <c:v>3.5000000000000002E-11</c:v>
                </c:pt>
                <c:pt idx="4529">
                  <c:v>3.5000000000000002E-11</c:v>
                </c:pt>
                <c:pt idx="4530">
                  <c:v>3.5000000000000002E-11</c:v>
                </c:pt>
                <c:pt idx="4531">
                  <c:v>3.5000000000000002E-11</c:v>
                </c:pt>
                <c:pt idx="4532">
                  <c:v>3.5999999999999998E-11</c:v>
                </c:pt>
                <c:pt idx="4533">
                  <c:v>3.5000000000000002E-11</c:v>
                </c:pt>
                <c:pt idx="4534">
                  <c:v>3.5999999999999998E-11</c:v>
                </c:pt>
                <c:pt idx="4535">
                  <c:v>3.5000000000000002E-11</c:v>
                </c:pt>
                <c:pt idx="4536">
                  <c:v>3.5000000000000002E-11</c:v>
                </c:pt>
                <c:pt idx="4537">
                  <c:v>3.5000000000000002E-11</c:v>
                </c:pt>
                <c:pt idx="4538">
                  <c:v>3.5999999999999998E-11</c:v>
                </c:pt>
                <c:pt idx="4539">
                  <c:v>3.5999999999999998E-11</c:v>
                </c:pt>
                <c:pt idx="4540">
                  <c:v>3.5000000000000002E-11</c:v>
                </c:pt>
                <c:pt idx="4541">
                  <c:v>3.5000000000000002E-11</c:v>
                </c:pt>
                <c:pt idx="4542">
                  <c:v>3.5999999999999998E-11</c:v>
                </c:pt>
                <c:pt idx="4543">
                  <c:v>3.5000000000000002E-11</c:v>
                </c:pt>
                <c:pt idx="4544">
                  <c:v>3.5999999999999998E-11</c:v>
                </c:pt>
                <c:pt idx="4545">
                  <c:v>3.5000000000000002E-11</c:v>
                </c:pt>
                <c:pt idx="4546">
                  <c:v>3.5999999999999998E-11</c:v>
                </c:pt>
                <c:pt idx="4547">
                  <c:v>3.5999999999999998E-11</c:v>
                </c:pt>
                <c:pt idx="4548">
                  <c:v>3.5000000000000002E-11</c:v>
                </c:pt>
                <c:pt idx="4549">
                  <c:v>3.5000000000000002E-11</c:v>
                </c:pt>
                <c:pt idx="4550">
                  <c:v>3.5000000000000002E-11</c:v>
                </c:pt>
                <c:pt idx="4551">
                  <c:v>3.5000000000000002E-11</c:v>
                </c:pt>
                <c:pt idx="4552">
                  <c:v>3.5000000000000002E-11</c:v>
                </c:pt>
                <c:pt idx="4553">
                  <c:v>3.5000000000000002E-11</c:v>
                </c:pt>
                <c:pt idx="4554">
                  <c:v>3.5000000000000002E-11</c:v>
                </c:pt>
                <c:pt idx="4555">
                  <c:v>3.5000000000000002E-11</c:v>
                </c:pt>
                <c:pt idx="4556">
                  <c:v>3.5000000000000002E-11</c:v>
                </c:pt>
                <c:pt idx="4557">
                  <c:v>3.3999999999999999E-11</c:v>
                </c:pt>
                <c:pt idx="4558">
                  <c:v>3.5000000000000002E-11</c:v>
                </c:pt>
                <c:pt idx="4559">
                  <c:v>3.3999999999999999E-11</c:v>
                </c:pt>
                <c:pt idx="4560">
                  <c:v>3.5000000000000002E-11</c:v>
                </c:pt>
                <c:pt idx="4561">
                  <c:v>3.3999999999999999E-11</c:v>
                </c:pt>
                <c:pt idx="4562">
                  <c:v>3.3999999999999999E-11</c:v>
                </c:pt>
                <c:pt idx="4563">
                  <c:v>3.3999999999999999E-11</c:v>
                </c:pt>
                <c:pt idx="4564">
                  <c:v>3.3999999999999999E-11</c:v>
                </c:pt>
                <c:pt idx="4565">
                  <c:v>3.5000000000000002E-11</c:v>
                </c:pt>
                <c:pt idx="4566">
                  <c:v>3.5000000000000002E-11</c:v>
                </c:pt>
                <c:pt idx="4567">
                  <c:v>3.3999999999999999E-11</c:v>
                </c:pt>
                <c:pt idx="4568">
                  <c:v>3.3999999999999999E-11</c:v>
                </c:pt>
                <c:pt idx="4569">
                  <c:v>3.3999999999999999E-11</c:v>
                </c:pt>
                <c:pt idx="4570">
                  <c:v>3.3999999999999999E-11</c:v>
                </c:pt>
                <c:pt idx="4571">
                  <c:v>3.3999999999999999E-11</c:v>
                </c:pt>
                <c:pt idx="4572">
                  <c:v>3.3999999999999999E-11</c:v>
                </c:pt>
                <c:pt idx="4573">
                  <c:v>3.3999999999999999E-11</c:v>
                </c:pt>
                <c:pt idx="4574">
                  <c:v>3.3999999999999999E-11</c:v>
                </c:pt>
                <c:pt idx="4575">
                  <c:v>3.3999999999999999E-11</c:v>
                </c:pt>
                <c:pt idx="4576">
                  <c:v>3.3999999999999999E-11</c:v>
                </c:pt>
                <c:pt idx="4577">
                  <c:v>3.3999999999999999E-11</c:v>
                </c:pt>
                <c:pt idx="4578">
                  <c:v>3.3999999999999999E-11</c:v>
                </c:pt>
                <c:pt idx="4579">
                  <c:v>3.3999999999999999E-11</c:v>
                </c:pt>
                <c:pt idx="4580">
                  <c:v>3.3999999999999999E-11</c:v>
                </c:pt>
                <c:pt idx="4581">
                  <c:v>3.3999999999999999E-11</c:v>
                </c:pt>
                <c:pt idx="4582">
                  <c:v>3.3000000000000002E-11</c:v>
                </c:pt>
                <c:pt idx="4583">
                  <c:v>3.3999999999999999E-11</c:v>
                </c:pt>
                <c:pt idx="4584">
                  <c:v>3.3999999999999999E-11</c:v>
                </c:pt>
                <c:pt idx="4585">
                  <c:v>3.3999999999999999E-11</c:v>
                </c:pt>
                <c:pt idx="4586">
                  <c:v>3.3999999999999999E-11</c:v>
                </c:pt>
                <c:pt idx="4587">
                  <c:v>3.3999999999999999E-11</c:v>
                </c:pt>
                <c:pt idx="4588">
                  <c:v>3.3999999999999999E-11</c:v>
                </c:pt>
                <c:pt idx="4589">
                  <c:v>3.3000000000000002E-11</c:v>
                </c:pt>
                <c:pt idx="4590">
                  <c:v>3.3000000000000002E-11</c:v>
                </c:pt>
                <c:pt idx="4591">
                  <c:v>3.3999999999999999E-11</c:v>
                </c:pt>
                <c:pt idx="4592">
                  <c:v>3.3000000000000002E-11</c:v>
                </c:pt>
                <c:pt idx="4593">
                  <c:v>3.3000000000000002E-11</c:v>
                </c:pt>
                <c:pt idx="4594">
                  <c:v>3.3000000000000002E-11</c:v>
                </c:pt>
                <c:pt idx="4595">
                  <c:v>3.3000000000000002E-11</c:v>
                </c:pt>
                <c:pt idx="4596">
                  <c:v>3.3999999999999999E-11</c:v>
                </c:pt>
                <c:pt idx="4597">
                  <c:v>3.3000000000000002E-11</c:v>
                </c:pt>
                <c:pt idx="4598">
                  <c:v>3.3000000000000002E-11</c:v>
                </c:pt>
                <c:pt idx="4599">
                  <c:v>3.3000000000000002E-11</c:v>
                </c:pt>
                <c:pt idx="4600">
                  <c:v>3.3000000000000002E-11</c:v>
                </c:pt>
                <c:pt idx="4601">
                  <c:v>3.3999999999999999E-11</c:v>
                </c:pt>
                <c:pt idx="4602">
                  <c:v>3.3999999999999999E-11</c:v>
                </c:pt>
                <c:pt idx="4603">
                  <c:v>3.3000000000000002E-11</c:v>
                </c:pt>
                <c:pt idx="4604">
                  <c:v>3.3000000000000002E-11</c:v>
                </c:pt>
                <c:pt idx="4605">
                  <c:v>3.3000000000000002E-11</c:v>
                </c:pt>
                <c:pt idx="4606">
                  <c:v>3.3999999999999999E-11</c:v>
                </c:pt>
                <c:pt idx="4607">
                  <c:v>3.3000000000000002E-11</c:v>
                </c:pt>
                <c:pt idx="4608">
                  <c:v>3.3000000000000002E-11</c:v>
                </c:pt>
                <c:pt idx="4609">
                  <c:v>3.3000000000000002E-11</c:v>
                </c:pt>
                <c:pt idx="4610">
                  <c:v>3.3000000000000002E-11</c:v>
                </c:pt>
                <c:pt idx="4611">
                  <c:v>3.3000000000000002E-11</c:v>
                </c:pt>
                <c:pt idx="4612">
                  <c:v>3.3000000000000002E-11</c:v>
                </c:pt>
                <c:pt idx="4613">
                  <c:v>3.3999999999999999E-11</c:v>
                </c:pt>
                <c:pt idx="4614">
                  <c:v>3.3999999999999999E-11</c:v>
                </c:pt>
                <c:pt idx="4615">
                  <c:v>3.3000000000000002E-11</c:v>
                </c:pt>
                <c:pt idx="4616">
                  <c:v>3.3999999999999999E-11</c:v>
                </c:pt>
                <c:pt idx="4617">
                  <c:v>3.3999999999999999E-11</c:v>
                </c:pt>
                <c:pt idx="4618">
                  <c:v>3.3999999999999999E-11</c:v>
                </c:pt>
                <c:pt idx="4619">
                  <c:v>3.3000000000000002E-11</c:v>
                </c:pt>
                <c:pt idx="4620">
                  <c:v>3.3000000000000002E-11</c:v>
                </c:pt>
                <c:pt idx="4621">
                  <c:v>3.3999999999999999E-11</c:v>
                </c:pt>
                <c:pt idx="4622">
                  <c:v>3.5000000000000002E-11</c:v>
                </c:pt>
                <c:pt idx="4623">
                  <c:v>3.3999999999999999E-11</c:v>
                </c:pt>
                <c:pt idx="4624">
                  <c:v>3.3000000000000002E-11</c:v>
                </c:pt>
                <c:pt idx="4625">
                  <c:v>3.3999999999999999E-11</c:v>
                </c:pt>
                <c:pt idx="4626">
                  <c:v>3.3999999999999999E-11</c:v>
                </c:pt>
                <c:pt idx="4627">
                  <c:v>3.3999999999999999E-11</c:v>
                </c:pt>
                <c:pt idx="4628">
                  <c:v>3.3999999999999999E-11</c:v>
                </c:pt>
                <c:pt idx="4629">
                  <c:v>3.3999999999999999E-11</c:v>
                </c:pt>
                <c:pt idx="4630">
                  <c:v>3.3999999999999999E-11</c:v>
                </c:pt>
                <c:pt idx="4631">
                  <c:v>3.3999999999999999E-11</c:v>
                </c:pt>
                <c:pt idx="4632">
                  <c:v>3.3999999999999999E-11</c:v>
                </c:pt>
                <c:pt idx="4633">
                  <c:v>3.3999999999999999E-11</c:v>
                </c:pt>
                <c:pt idx="4634">
                  <c:v>3.3999999999999999E-11</c:v>
                </c:pt>
                <c:pt idx="4635">
                  <c:v>3.3999999999999999E-11</c:v>
                </c:pt>
                <c:pt idx="4636">
                  <c:v>3.3000000000000002E-11</c:v>
                </c:pt>
                <c:pt idx="4637">
                  <c:v>3.3999999999999999E-11</c:v>
                </c:pt>
                <c:pt idx="4638">
                  <c:v>3.3999999999999999E-11</c:v>
                </c:pt>
                <c:pt idx="4639">
                  <c:v>3.3999999999999999E-11</c:v>
                </c:pt>
                <c:pt idx="4640">
                  <c:v>3.3999999999999999E-11</c:v>
                </c:pt>
                <c:pt idx="4641">
                  <c:v>3.3999999999999999E-11</c:v>
                </c:pt>
                <c:pt idx="4642">
                  <c:v>3.3000000000000002E-11</c:v>
                </c:pt>
                <c:pt idx="4643">
                  <c:v>3.3000000000000002E-11</c:v>
                </c:pt>
                <c:pt idx="4644">
                  <c:v>3.3000000000000002E-11</c:v>
                </c:pt>
                <c:pt idx="4645">
                  <c:v>3.3999999999999999E-11</c:v>
                </c:pt>
                <c:pt idx="4646">
                  <c:v>3.3999999999999999E-11</c:v>
                </c:pt>
                <c:pt idx="4647">
                  <c:v>3.3000000000000002E-11</c:v>
                </c:pt>
                <c:pt idx="4648">
                  <c:v>3.3999999999999999E-11</c:v>
                </c:pt>
                <c:pt idx="4649">
                  <c:v>3.3000000000000002E-11</c:v>
                </c:pt>
                <c:pt idx="4650">
                  <c:v>3.3000000000000002E-11</c:v>
                </c:pt>
                <c:pt idx="4651">
                  <c:v>3.3000000000000002E-11</c:v>
                </c:pt>
                <c:pt idx="4652">
                  <c:v>3.3000000000000002E-11</c:v>
                </c:pt>
                <c:pt idx="4653">
                  <c:v>3.3000000000000002E-11</c:v>
                </c:pt>
                <c:pt idx="4654">
                  <c:v>3.3000000000000002E-11</c:v>
                </c:pt>
                <c:pt idx="4655">
                  <c:v>3.3000000000000002E-11</c:v>
                </c:pt>
                <c:pt idx="4656">
                  <c:v>3.3000000000000002E-11</c:v>
                </c:pt>
                <c:pt idx="4657">
                  <c:v>3.3000000000000002E-11</c:v>
                </c:pt>
                <c:pt idx="4658">
                  <c:v>3.3000000000000002E-11</c:v>
                </c:pt>
                <c:pt idx="4659">
                  <c:v>3.3000000000000002E-11</c:v>
                </c:pt>
                <c:pt idx="4660">
                  <c:v>3.3000000000000002E-11</c:v>
                </c:pt>
                <c:pt idx="4661">
                  <c:v>3.3000000000000002E-11</c:v>
                </c:pt>
                <c:pt idx="4662">
                  <c:v>3.3000000000000002E-11</c:v>
                </c:pt>
                <c:pt idx="4663">
                  <c:v>3.3000000000000002E-11</c:v>
                </c:pt>
                <c:pt idx="4664">
                  <c:v>3.3999999999999999E-11</c:v>
                </c:pt>
                <c:pt idx="4665">
                  <c:v>3.3000000000000002E-11</c:v>
                </c:pt>
                <c:pt idx="4666">
                  <c:v>3.1999999999999999E-11</c:v>
                </c:pt>
                <c:pt idx="4667">
                  <c:v>3.3000000000000002E-11</c:v>
                </c:pt>
                <c:pt idx="4668">
                  <c:v>3.3000000000000002E-11</c:v>
                </c:pt>
                <c:pt idx="4669">
                  <c:v>3.3000000000000002E-11</c:v>
                </c:pt>
                <c:pt idx="4670">
                  <c:v>3.3000000000000002E-11</c:v>
                </c:pt>
                <c:pt idx="4671">
                  <c:v>3.3000000000000002E-11</c:v>
                </c:pt>
                <c:pt idx="4672">
                  <c:v>3.1999999999999999E-11</c:v>
                </c:pt>
                <c:pt idx="4673">
                  <c:v>3.3000000000000002E-11</c:v>
                </c:pt>
                <c:pt idx="4674">
                  <c:v>3.3000000000000002E-11</c:v>
                </c:pt>
                <c:pt idx="4675">
                  <c:v>3.1999999999999999E-11</c:v>
                </c:pt>
                <c:pt idx="4676">
                  <c:v>3.3000000000000002E-11</c:v>
                </c:pt>
                <c:pt idx="4677">
                  <c:v>3.3000000000000002E-11</c:v>
                </c:pt>
                <c:pt idx="4678">
                  <c:v>3.3000000000000002E-11</c:v>
                </c:pt>
                <c:pt idx="4679">
                  <c:v>3.3000000000000002E-11</c:v>
                </c:pt>
                <c:pt idx="4680">
                  <c:v>3.3000000000000002E-11</c:v>
                </c:pt>
                <c:pt idx="4681">
                  <c:v>3.3000000000000002E-11</c:v>
                </c:pt>
                <c:pt idx="4682">
                  <c:v>3.3000000000000002E-11</c:v>
                </c:pt>
                <c:pt idx="4683">
                  <c:v>3.3000000000000002E-11</c:v>
                </c:pt>
                <c:pt idx="4684">
                  <c:v>3.3000000000000002E-11</c:v>
                </c:pt>
                <c:pt idx="4685">
                  <c:v>3.3000000000000002E-11</c:v>
                </c:pt>
                <c:pt idx="4686">
                  <c:v>3.3000000000000002E-11</c:v>
                </c:pt>
                <c:pt idx="4687">
                  <c:v>3.3000000000000002E-11</c:v>
                </c:pt>
                <c:pt idx="4688">
                  <c:v>3.3000000000000002E-11</c:v>
                </c:pt>
                <c:pt idx="4689">
                  <c:v>3.3000000000000002E-11</c:v>
                </c:pt>
                <c:pt idx="4690">
                  <c:v>3.3000000000000002E-11</c:v>
                </c:pt>
                <c:pt idx="4691">
                  <c:v>3.3000000000000002E-11</c:v>
                </c:pt>
                <c:pt idx="4692">
                  <c:v>3.3000000000000002E-11</c:v>
                </c:pt>
                <c:pt idx="4693">
                  <c:v>3.3000000000000002E-11</c:v>
                </c:pt>
                <c:pt idx="4694">
                  <c:v>3.1999999999999999E-11</c:v>
                </c:pt>
                <c:pt idx="4695">
                  <c:v>3.1999999999999999E-11</c:v>
                </c:pt>
                <c:pt idx="4696">
                  <c:v>3.3000000000000002E-11</c:v>
                </c:pt>
                <c:pt idx="4697">
                  <c:v>3.1999999999999999E-11</c:v>
                </c:pt>
                <c:pt idx="4698">
                  <c:v>3.1999999999999999E-11</c:v>
                </c:pt>
                <c:pt idx="4699">
                  <c:v>3.1999999999999999E-11</c:v>
                </c:pt>
                <c:pt idx="4700">
                  <c:v>3.1999999999999999E-11</c:v>
                </c:pt>
                <c:pt idx="4701">
                  <c:v>3.1999999999999999E-11</c:v>
                </c:pt>
                <c:pt idx="4702">
                  <c:v>3.3000000000000002E-11</c:v>
                </c:pt>
                <c:pt idx="4703">
                  <c:v>3.1999999999999999E-11</c:v>
                </c:pt>
                <c:pt idx="4704">
                  <c:v>3.1999999999999999E-11</c:v>
                </c:pt>
                <c:pt idx="4705">
                  <c:v>3.1999999999999999E-11</c:v>
                </c:pt>
                <c:pt idx="4706">
                  <c:v>3.1999999999999999E-11</c:v>
                </c:pt>
                <c:pt idx="4707">
                  <c:v>3.1999999999999999E-11</c:v>
                </c:pt>
                <c:pt idx="4708">
                  <c:v>3.3000000000000002E-11</c:v>
                </c:pt>
                <c:pt idx="4709">
                  <c:v>3.3000000000000002E-11</c:v>
                </c:pt>
                <c:pt idx="4710">
                  <c:v>3.3000000000000002E-11</c:v>
                </c:pt>
                <c:pt idx="4711">
                  <c:v>3.3000000000000002E-11</c:v>
                </c:pt>
                <c:pt idx="4712">
                  <c:v>3.3000000000000002E-11</c:v>
                </c:pt>
                <c:pt idx="4713">
                  <c:v>3.1999999999999999E-11</c:v>
                </c:pt>
                <c:pt idx="4714">
                  <c:v>3.1999999999999999E-11</c:v>
                </c:pt>
                <c:pt idx="4715">
                  <c:v>3.1999999999999999E-11</c:v>
                </c:pt>
                <c:pt idx="4716">
                  <c:v>3.1999999999999999E-11</c:v>
                </c:pt>
                <c:pt idx="4717">
                  <c:v>3.1999999999999999E-11</c:v>
                </c:pt>
                <c:pt idx="4718">
                  <c:v>3.1999999999999999E-11</c:v>
                </c:pt>
                <c:pt idx="4719">
                  <c:v>3.1999999999999999E-11</c:v>
                </c:pt>
                <c:pt idx="4720">
                  <c:v>3.1000000000000003E-11</c:v>
                </c:pt>
                <c:pt idx="4721">
                  <c:v>3.1000000000000003E-11</c:v>
                </c:pt>
                <c:pt idx="4722">
                  <c:v>3.1999999999999999E-11</c:v>
                </c:pt>
                <c:pt idx="4723">
                  <c:v>3.1999999999999999E-11</c:v>
                </c:pt>
                <c:pt idx="4724">
                  <c:v>3.1999999999999999E-11</c:v>
                </c:pt>
                <c:pt idx="4725">
                  <c:v>3.1999999999999999E-11</c:v>
                </c:pt>
                <c:pt idx="4726">
                  <c:v>3.1999999999999999E-11</c:v>
                </c:pt>
                <c:pt idx="4727">
                  <c:v>3.1999999999999999E-11</c:v>
                </c:pt>
                <c:pt idx="4728">
                  <c:v>3.1999999999999999E-11</c:v>
                </c:pt>
                <c:pt idx="4729">
                  <c:v>3.1999999999999999E-11</c:v>
                </c:pt>
                <c:pt idx="4730">
                  <c:v>3.1999999999999999E-11</c:v>
                </c:pt>
                <c:pt idx="4731">
                  <c:v>3.1999999999999999E-11</c:v>
                </c:pt>
                <c:pt idx="4732">
                  <c:v>3.1999999999999999E-11</c:v>
                </c:pt>
                <c:pt idx="4733">
                  <c:v>3.1999999999999999E-11</c:v>
                </c:pt>
                <c:pt idx="4734">
                  <c:v>3.1999999999999999E-11</c:v>
                </c:pt>
                <c:pt idx="4735">
                  <c:v>3.1999999999999999E-11</c:v>
                </c:pt>
                <c:pt idx="4736">
                  <c:v>3.1999999999999999E-11</c:v>
                </c:pt>
                <c:pt idx="4737">
                  <c:v>3.1000000000000003E-11</c:v>
                </c:pt>
                <c:pt idx="4738">
                  <c:v>3.1999999999999999E-11</c:v>
                </c:pt>
                <c:pt idx="4739">
                  <c:v>3.1999999999999999E-11</c:v>
                </c:pt>
                <c:pt idx="4740">
                  <c:v>3.1999999999999999E-11</c:v>
                </c:pt>
                <c:pt idx="4741">
                  <c:v>3.1999999999999999E-11</c:v>
                </c:pt>
                <c:pt idx="4742">
                  <c:v>3.1999999999999999E-11</c:v>
                </c:pt>
                <c:pt idx="4743">
                  <c:v>3.1999999999999999E-11</c:v>
                </c:pt>
                <c:pt idx="4744">
                  <c:v>3.1999999999999999E-11</c:v>
                </c:pt>
                <c:pt idx="4745">
                  <c:v>3.1999999999999999E-11</c:v>
                </c:pt>
                <c:pt idx="4746">
                  <c:v>3.1999999999999999E-11</c:v>
                </c:pt>
                <c:pt idx="4747">
                  <c:v>3.1999999999999999E-11</c:v>
                </c:pt>
                <c:pt idx="4748">
                  <c:v>3.1999999999999999E-11</c:v>
                </c:pt>
                <c:pt idx="4749">
                  <c:v>3.1999999999999999E-11</c:v>
                </c:pt>
                <c:pt idx="4750">
                  <c:v>3.1999999999999999E-11</c:v>
                </c:pt>
                <c:pt idx="4751">
                  <c:v>3.1999999999999999E-11</c:v>
                </c:pt>
                <c:pt idx="4752">
                  <c:v>3.1999999999999999E-11</c:v>
                </c:pt>
                <c:pt idx="4753">
                  <c:v>3.1999999999999999E-11</c:v>
                </c:pt>
                <c:pt idx="4754">
                  <c:v>3.1999999999999999E-11</c:v>
                </c:pt>
                <c:pt idx="4755">
                  <c:v>3.1999999999999999E-11</c:v>
                </c:pt>
                <c:pt idx="4756">
                  <c:v>3.1999999999999999E-11</c:v>
                </c:pt>
                <c:pt idx="4757">
                  <c:v>3.1000000000000003E-11</c:v>
                </c:pt>
                <c:pt idx="4758">
                  <c:v>3.1000000000000003E-11</c:v>
                </c:pt>
                <c:pt idx="4759">
                  <c:v>3.1000000000000003E-11</c:v>
                </c:pt>
                <c:pt idx="4760">
                  <c:v>3.1000000000000003E-11</c:v>
                </c:pt>
                <c:pt idx="4761">
                  <c:v>3.1999999999999999E-11</c:v>
                </c:pt>
                <c:pt idx="4762">
                  <c:v>3.1000000000000003E-11</c:v>
                </c:pt>
                <c:pt idx="4763">
                  <c:v>3.1000000000000003E-11</c:v>
                </c:pt>
                <c:pt idx="4764">
                  <c:v>3.1999999999999999E-11</c:v>
                </c:pt>
                <c:pt idx="4765">
                  <c:v>3.1000000000000003E-11</c:v>
                </c:pt>
                <c:pt idx="4766">
                  <c:v>3.1000000000000003E-11</c:v>
                </c:pt>
                <c:pt idx="4767">
                  <c:v>3.1999999999999999E-11</c:v>
                </c:pt>
                <c:pt idx="4768">
                  <c:v>3.1000000000000003E-11</c:v>
                </c:pt>
                <c:pt idx="4769">
                  <c:v>3.1000000000000003E-11</c:v>
                </c:pt>
                <c:pt idx="4770">
                  <c:v>3.1000000000000003E-11</c:v>
                </c:pt>
                <c:pt idx="4771">
                  <c:v>3.1000000000000003E-11</c:v>
                </c:pt>
                <c:pt idx="4772">
                  <c:v>3.1999999999999999E-11</c:v>
                </c:pt>
                <c:pt idx="4773">
                  <c:v>3.1000000000000003E-11</c:v>
                </c:pt>
                <c:pt idx="4774">
                  <c:v>3.1000000000000003E-11</c:v>
                </c:pt>
                <c:pt idx="4775">
                  <c:v>3.1000000000000003E-11</c:v>
                </c:pt>
                <c:pt idx="4776">
                  <c:v>3.1000000000000003E-11</c:v>
                </c:pt>
                <c:pt idx="4777">
                  <c:v>3.1000000000000003E-11</c:v>
                </c:pt>
                <c:pt idx="4778">
                  <c:v>3.1000000000000003E-11</c:v>
                </c:pt>
                <c:pt idx="4779">
                  <c:v>3.1000000000000003E-11</c:v>
                </c:pt>
                <c:pt idx="4780">
                  <c:v>3.1000000000000003E-11</c:v>
                </c:pt>
                <c:pt idx="4781">
                  <c:v>3.1000000000000003E-11</c:v>
                </c:pt>
                <c:pt idx="4782">
                  <c:v>3.1000000000000003E-11</c:v>
                </c:pt>
                <c:pt idx="4783">
                  <c:v>3.1000000000000003E-11</c:v>
                </c:pt>
                <c:pt idx="4784">
                  <c:v>3.1000000000000003E-11</c:v>
                </c:pt>
                <c:pt idx="4785">
                  <c:v>3.1000000000000003E-11</c:v>
                </c:pt>
                <c:pt idx="4786">
                  <c:v>3.1000000000000003E-11</c:v>
                </c:pt>
                <c:pt idx="4787">
                  <c:v>3.1000000000000003E-11</c:v>
                </c:pt>
                <c:pt idx="4788">
                  <c:v>3.1000000000000003E-11</c:v>
                </c:pt>
                <c:pt idx="4789">
                  <c:v>3.1999999999999999E-11</c:v>
                </c:pt>
                <c:pt idx="4790">
                  <c:v>3E-11</c:v>
                </c:pt>
                <c:pt idx="4791">
                  <c:v>3.1000000000000003E-11</c:v>
                </c:pt>
                <c:pt idx="4792">
                  <c:v>3.1000000000000003E-11</c:v>
                </c:pt>
                <c:pt idx="4793">
                  <c:v>3E-11</c:v>
                </c:pt>
                <c:pt idx="4794">
                  <c:v>3E-11</c:v>
                </c:pt>
                <c:pt idx="4795">
                  <c:v>3E-11</c:v>
                </c:pt>
                <c:pt idx="4796">
                  <c:v>3E-11</c:v>
                </c:pt>
                <c:pt idx="4797">
                  <c:v>3E-11</c:v>
                </c:pt>
                <c:pt idx="4798">
                  <c:v>3.1000000000000003E-11</c:v>
                </c:pt>
                <c:pt idx="4799">
                  <c:v>3.1000000000000003E-11</c:v>
                </c:pt>
                <c:pt idx="4800">
                  <c:v>3E-11</c:v>
                </c:pt>
                <c:pt idx="4801">
                  <c:v>3E-11</c:v>
                </c:pt>
                <c:pt idx="4802">
                  <c:v>2.9E-11</c:v>
                </c:pt>
                <c:pt idx="4803">
                  <c:v>2.9E-11</c:v>
                </c:pt>
                <c:pt idx="4804">
                  <c:v>3E-11</c:v>
                </c:pt>
                <c:pt idx="4805">
                  <c:v>3E-11</c:v>
                </c:pt>
                <c:pt idx="4806">
                  <c:v>3E-11</c:v>
                </c:pt>
                <c:pt idx="4807">
                  <c:v>3E-11</c:v>
                </c:pt>
                <c:pt idx="4808">
                  <c:v>3E-11</c:v>
                </c:pt>
                <c:pt idx="4809">
                  <c:v>3E-11</c:v>
                </c:pt>
                <c:pt idx="4810">
                  <c:v>2.9E-11</c:v>
                </c:pt>
                <c:pt idx="4811">
                  <c:v>3E-11</c:v>
                </c:pt>
                <c:pt idx="4812">
                  <c:v>3E-11</c:v>
                </c:pt>
                <c:pt idx="4813">
                  <c:v>4.3E-11</c:v>
                </c:pt>
                <c:pt idx="4814">
                  <c:v>3.7000000000000001E-11</c:v>
                </c:pt>
                <c:pt idx="4815">
                  <c:v>3.5999999999999998E-11</c:v>
                </c:pt>
                <c:pt idx="4816">
                  <c:v>3.7000000000000001E-11</c:v>
                </c:pt>
                <c:pt idx="4817">
                  <c:v>3.7000000000000001E-11</c:v>
                </c:pt>
                <c:pt idx="4818">
                  <c:v>3.5999999999999998E-11</c:v>
                </c:pt>
                <c:pt idx="4819">
                  <c:v>3.5999999999999998E-11</c:v>
                </c:pt>
                <c:pt idx="4820">
                  <c:v>3.7000000000000001E-11</c:v>
                </c:pt>
                <c:pt idx="4821">
                  <c:v>3.9000000000000001E-11</c:v>
                </c:pt>
                <c:pt idx="4822">
                  <c:v>3.7000000000000001E-11</c:v>
                </c:pt>
                <c:pt idx="4823">
                  <c:v>3.7999999999999998E-11</c:v>
                </c:pt>
                <c:pt idx="4824">
                  <c:v>3.9000000000000001E-11</c:v>
                </c:pt>
                <c:pt idx="4825">
                  <c:v>3.7999999999999998E-11</c:v>
                </c:pt>
                <c:pt idx="4826">
                  <c:v>3.7999999999999998E-11</c:v>
                </c:pt>
                <c:pt idx="4827">
                  <c:v>3.9000000000000001E-11</c:v>
                </c:pt>
                <c:pt idx="4828">
                  <c:v>3.7999999999999998E-11</c:v>
                </c:pt>
                <c:pt idx="4829">
                  <c:v>3.7000000000000001E-11</c:v>
                </c:pt>
                <c:pt idx="4830">
                  <c:v>3.7999999999999998E-11</c:v>
                </c:pt>
                <c:pt idx="4831">
                  <c:v>3.9000000000000001E-11</c:v>
                </c:pt>
                <c:pt idx="4832">
                  <c:v>3.9000000000000001E-11</c:v>
                </c:pt>
                <c:pt idx="4833">
                  <c:v>3.7999999999999998E-11</c:v>
                </c:pt>
                <c:pt idx="4834">
                  <c:v>3.9000000000000001E-11</c:v>
                </c:pt>
                <c:pt idx="4835">
                  <c:v>3.7999999999999998E-11</c:v>
                </c:pt>
                <c:pt idx="4836">
                  <c:v>3.7000000000000001E-11</c:v>
                </c:pt>
                <c:pt idx="4837">
                  <c:v>3.9000000000000001E-11</c:v>
                </c:pt>
                <c:pt idx="4838">
                  <c:v>3.9000000000000001E-11</c:v>
                </c:pt>
                <c:pt idx="4839">
                  <c:v>3.9000000000000001E-11</c:v>
                </c:pt>
                <c:pt idx="4840">
                  <c:v>3.7000000000000001E-11</c:v>
                </c:pt>
                <c:pt idx="4841">
                  <c:v>3.9000000000000001E-11</c:v>
                </c:pt>
                <c:pt idx="4842">
                  <c:v>3.7999999999999998E-11</c:v>
                </c:pt>
                <c:pt idx="4843">
                  <c:v>3.7999999999999998E-11</c:v>
                </c:pt>
                <c:pt idx="4844">
                  <c:v>3.7000000000000001E-11</c:v>
                </c:pt>
                <c:pt idx="4845">
                  <c:v>3.7999999999999998E-11</c:v>
                </c:pt>
                <c:pt idx="4846">
                  <c:v>3.7000000000000001E-11</c:v>
                </c:pt>
                <c:pt idx="4847">
                  <c:v>3.9000000000000001E-11</c:v>
                </c:pt>
                <c:pt idx="4848">
                  <c:v>3.7999999999999998E-11</c:v>
                </c:pt>
                <c:pt idx="4849">
                  <c:v>3.7000000000000001E-11</c:v>
                </c:pt>
                <c:pt idx="4850">
                  <c:v>3.7999999999999998E-11</c:v>
                </c:pt>
                <c:pt idx="4851">
                  <c:v>3.7999999999999998E-11</c:v>
                </c:pt>
                <c:pt idx="4852">
                  <c:v>3.7000000000000001E-11</c:v>
                </c:pt>
                <c:pt idx="4853">
                  <c:v>3.7999999999999998E-11</c:v>
                </c:pt>
                <c:pt idx="4854">
                  <c:v>3.7000000000000001E-11</c:v>
                </c:pt>
                <c:pt idx="4855">
                  <c:v>3.7999999999999998E-11</c:v>
                </c:pt>
                <c:pt idx="4856">
                  <c:v>3.7999999999999998E-11</c:v>
                </c:pt>
                <c:pt idx="4857">
                  <c:v>3.7999999999999998E-11</c:v>
                </c:pt>
                <c:pt idx="4858">
                  <c:v>3.9000000000000001E-11</c:v>
                </c:pt>
                <c:pt idx="4859">
                  <c:v>3.7999999999999998E-11</c:v>
                </c:pt>
                <c:pt idx="4860">
                  <c:v>3.9000000000000001E-11</c:v>
                </c:pt>
                <c:pt idx="4861">
                  <c:v>3.7999999999999998E-11</c:v>
                </c:pt>
                <c:pt idx="4862">
                  <c:v>3.9000000000000001E-11</c:v>
                </c:pt>
                <c:pt idx="4863">
                  <c:v>3.7999999999999998E-11</c:v>
                </c:pt>
                <c:pt idx="4864">
                  <c:v>3.7999999999999998E-11</c:v>
                </c:pt>
                <c:pt idx="4865">
                  <c:v>3.9000000000000001E-11</c:v>
                </c:pt>
                <c:pt idx="4866">
                  <c:v>3.7999999999999998E-11</c:v>
                </c:pt>
                <c:pt idx="4867">
                  <c:v>3.7999999999999998E-11</c:v>
                </c:pt>
                <c:pt idx="4868">
                  <c:v>3.7999999999999998E-11</c:v>
                </c:pt>
                <c:pt idx="4869">
                  <c:v>3.7999999999999998E-11</c:v>
                </c:pt>
                <c:pt idx="4870">
                  <c:v>3.7000000000000001E-11</c:v>
                </c:pt>
                <c:pt idx="4871">
                  <c:v>3.7999999999999998E-11</c:v>
                </c:pt>
                <c:pt idx="4872">
                  <c:v>3.7999999999999998E-11</c:v>
                </c:pt>
                <c:pt idx="4873">
                  <c:v>3.7999999999999998E-11</c:v>
                </c:pt>
                <c:pt idx="4874">
                  <c:v>3.7000000000000001E-11</c:v>
                </c:pt>
                <c:pt idx="4875">
                  <c:v>3.7999999999999998E-11</c:v>
                </c:pt>
                <c:pt idx="4876">
                  <c:v>3.7000000000000001E-11</c:v>
                </c:pt>
                <c:pt idx="4877">
                  <c:v>3.7000000000000001E-11</c:v>
                </c:pt>
                <c:pt idx="4878">
                  <c:v>3.7000000000000001E-11</c:v>
                </c:pt>
                <c:pt idx="4879">
                  <c:v>3.7999999999999998E-11</c:v>
                </c:pt>
                <c:pt idx="4880">
                  <c:v>3.7000000000000001E-11</c:v>
                </c:pt>
                <c:pt idx="4881">
                  <c:v>3.7000000000000001E-11</c:v>
                </c:pt>
                <c:pt idx="4882">
                  <c:v>3.7000000000000001E-11</c:v>
                </c:pt>
                <c:pt idx="4883">
                  <c:v>3.7000000000000001E-11</c:v>
                </c:pt>
                <c:pt idx="4884">
                  <c:v>3.7000000000000001E-11</c:v>
                </c:pt>
                <c:pt idx="4885">
                  <c:v>3.7000000000000001E-11</c:v>
                </c:pt>
                <c:pt idx="4886">
                  <c:v>3.7000000000000001E-11</c:v>
                </c:pt>
                <c:pt idx="4887">
                  <c:v>3.5999999999999998E-11</c:v>
                </c:pt>
                <c:pt idx="4888">
                  <c:v>3.7000000000000001E-11</c:v>
                </c:pt>
                <c:pt idx="4889">
                  <c:v>3.7000000000000001E-11</c:v>
                </c:pt>
                <c:pt idx="4890">
                  <c:v>3.7000000000000001E-11</c:v>
                </c:pt>
                <c:pt idx="4891">
                  <c:v>3.5999999999999998E-11</c:v>
                </c:pt>
                <c:pt idx="4892">
                  <c:v>3.5999999999999998E-11</c:v>
                </c:pt>
                <c:pt idx="4893">
                  <c:v>3.7000000000000001E-11</c:v>
                </c:pt>
                <c:pt idx="4894">
                  <c:v>3.5999999999999998E-11</c:v>
                </c:pt>
                <c:pt idx="4895">
                  <c:v>3.5999999999999998E-11</c:v>
                </c:pt>
                <c:pt idx="4896">
                  <c:v>3.5999999999999998E-11</c:v>
                </c:pt>
                <c:pt idx="4897">
                  <c:v>3.5999999999999998E-11</c:v>
                </c:pt>
                <c:pt idx="4898">
                  <c:v>3.7000000000000001E-11</c:v>
                </c:pt>
                <c:pt idx="4899">
                  <c:v>3.5999999999999998E-11</c:v>
                </c:pt>
                <c:pt idx="4900">
                  <c:v>3.5999999999999998E-11</c:v>
                </c:pt>
                <c:pt idx="4901">
                  <c:v>3.5999999999999998E-11</c:v>
                </c:pt>
                <c:pt idx="4902">
                  <c:v>3.5999999999999998E-11</c:v>
                </c:pt>
                <c:pt idx="4903">
                  <c:v>3.5000000000000002E-11</c:v>
                </c:pt>
                <c:pt idx="4904">
                  <c:v>3.5999999999999998E-11</c:v>
                </c:pt>
                <c:pt idx="4905">
                  <c:v>3.5000000000000002E-11</c:v>
                </c:pt>
                <c:pt idx="4906">
                  <c:v>3.5999999999999998E-11</c:v>
                </c:pt>
                <c:pt idx="4907">
                  <c:v>3.5999999999999998E-11</c:v>
                </c:pt>
                <c:pt idx="4908">
                  <c:v>3.5000000000000002E-11</c:v>
                </c:pt>
                <c:pt idx="4909">
                  <c:v>3.5999999999999998E-11</c:v>
                </c:pt>
                <c:pt idx="4910">
                  <c:v>3.5000000000000002E-11</c:v>
                </c:pt>
                <c:pt idx="4911">
                  <c:v>3.5000000000000002E-11</c:v>
                </c:pt>
                <c:pt idx="4912">
                  <c:v>3.5000000000000002E-11</c:v>
                </c:pt>
                <c:pt idx="4913">
                  <c:v>3.5000000000000002E-11</c:v>
                </c:pt>
                <c:pt idx="4914">
                  <c:v>3.5000000000000002E-11</c:v>
                </c:pt>
                <c:pt idx="4915">
                  <c:v>3.5000000000000002E-11</c:v>
                </c:pt>
                <c:pt idx="4916">
                  <c:v>3.5999999999999998E-11</c:v>
                </c:pt>
                <c:pt idx="4917">
                  <c:v>3.5000000000000002E-11</c:v>
                </c:pt>
                <c:pt idx="4918">
                  <c:v>3.5000000000000002E-11</c:v>
                </c:pt>
                <c:pt idx="4919">
                  <c:v>3.5000000000000002E-11</c:v>
                </c:pt>
                <c:pt idx="4920">
                  <c:v>3.5000000000000002E-11</c:v>
                </c:pt>
                <c:pt idx="4921">
                  <c:v>3.5000000000000002E-11</c:v>
                </c:pt>
                <c:pt idx="4922">
                  <c:v>3.5000000000000002E-11</c:v>
                </c:pt>
                <c:pt idx="4923">
                  <c:v>3.5000000000000002E-11</c:v>
                </c:pt>
                <c:pt idx="4924">
                  <c:v>3.5000000000000002E-11</c:v>
                </c:pt>
                <c:pt idx="4925">
                  <c:v>3.5999999999999998E-11</c:v>
                </c:pt>
                <c:pt idx="4926">
                  <c:v>3.5000000000000002E-11</c:v>
                </c:pt>
                <c:pt idx="4927">
                  <c:v>3.5000000000000002E-11</c:v>
                </c:pt>
                <c:pt idx="4928">
                  <c:v>3.5999999999999998E-11</c:v>
                </c:pt>
                <c:pt idx="4929">
                  <c:v>3.5000000000000002E-11</c:v>
                </c:pt>
                <c:pt idx="4930">
                  <c:v>3.5000000000000002E-11</c:v>
                </c:pt>
                <c:pt idx="4931">
                  <c:v>3.5000000000000002E-11</c:v>
                </c:pt>
                <c:pt idx="4932">
                  <c:v>3.5000000000000002E-11</c:v>
                </c:pt>
                <c:pt idx="4933">
                  <c:v>3.3999999999999999E-11</c:v>
                </c:pt>
                <c:pt idx="4934">
                  <c:v>3.5000000000000002E-11</c:v>
                </c:pt>
                <c:pt idx="4935">
                  <c:v>3.5000000000000002E-11</c:v>
                </c:pt>
                <c:pt idx="4936">
                  <c:v>3.5000000000000002E-11</c:v>
                </c:pt>
                <c:pt idx="4937">
                  <c:v>3.5000000000000002E-11</c:v>
                </c:pt>
                <c:pt idx="4938">
                  <c:v>3.5000000000000002E-11</c:v>
                </c:pt>
                <c:pt idx="4939">
                  <c:v>3.5000000000000002E-11</c:v>
                </c:pt>
                <c:pt idx="4940">
                  <c:v>3.3999999999999999E-11</c:v>
                </c:pt>
                <c:pt idx="4941">
                  <c:v>3.3999999999999999E-11</c:v>
                </c:pt>
                <c:pt idx="4942">
                  <c:v>3.3999999999999999E-11</c:v>
                </c:pt>
                <c:pt idx="4943">
                  <c:v>3.3999999999999999E-11</c:v>
                </c:pt>
                <c:pt idx="4944">
                  <c:v>3.3999999999999999E-11</c:v>
                </c:pt>
                <c:pt idx="4945">
                  <c:v>3.5000000000000002E-11</c:v>
                </c:pt>
                <c:pt idx="4946">
                  <c:v>3.3999999999999999E-11</c:v>
                </c:pt>
                <c:pt idx="4947">
                  <c:v>3.5000000000000002E-11</c:v>
                </c:pt>
                <c:pt idx="4948">
                  <c:v>3.3999999999999999E-11</c:v>
                </c:pt>
                <c:pt idx="4949">
                  <c:v>3.3999999999999999E-11</c:v>
                </c:pt>
                <c:pt idx="4950">
                  <c:v>3.3999999999999999E-11</c:v>
                </c:pt>
                <c:pt idx="4951">
                  <c:v>3.3999999999999999E-11</c:v>
                </c:pt>
                <c:pt idx="4952">
                  <c:v>3.3999999999999999E-11</c:v>
                </c:pt>
                <c:pt idx="4953">
                  <c:v>3.3999999999999999E-11</c:v>
                </c:pt>
                <c:pt idx="4954">
                  <c:v>3.5000000000000002E-11</c:v>
                </c:pt>
                <c:pt idx="4955">
                  <c:v>3.3999999999999999E-11</c:v>
                </c:pt>
                <c:pt idx="4956">
                  <c:v>3.3000000000000002E-11</c:v>
                </c:pt>
                <c:pt idx="4957">
                  <c:v>3.5000000000000002E-11</c:v>
                </c:pt>
                <c:pt idx="4958">
                  <c:v>3.3999999999999999E-11</c:v>
                </c:pt>
                <c:pt idx="4959">
                  <c:v>3.3999999999999999E-11</c:v>
                </c:pt>
                <c:pt idx="4960">
                  <c:v>3.3999999999999999E-11</c:v>
                </c:pt>
                <c:pt idx="4961">
                  <c:v>3.3999999999999999E-11</c:v>
                </c:pt>
                <c:pt idx="4962">
                  <c:v>3.3999999999999999E-11</c:v>
                </c:pt>
                <c:pt idx="4963">
                  <c:v>3.5000000000000002E-11</c:v>
                </c:pt>
                <c:pt idx="4964">
                  <c:v>3.3999999999999999E-11</c:v>
                </c:pt>
                <c:pt idx="4965">
                  <c:v>3.5000000000000002E-11</c:v>
                </c:pt>
                <c:pt idx="4966">
                  <c:v>3.3999999999999999E-11</c:v>
                </c:pt>
                <c:pt idx="4967">
                  <c:v>3.3999999999999999E-11</c:v>
                </c:pt>
                <c:pt idx="4968">
                  <c:v>3.3999999999999999E-11</c:v>
                </c:pt>
                <c:pt idx="4969">
                  <c:v>3.3999999999999999E-11</c:v>
                </c:pt>
                <c:pt idx="4970">
                  <c:v>3.5000000000000002E-11</c:v>
                </c:pt>
                <c:pt idx="4971">
                  <c:v>3.3999999999999999E-11</c:v>
                </c:pt>
                <c:pt idx="4972">
                  <c:v>3.3999999999999999E-11</c:v>
                </c:pt>
                <c:pt idx="4973">
                  <c:v>3.5000000000000002E-11</c:v>
                </c:pt>
                <c:pt idx="4974">
                  <c:v>3.3999999999999999E-11</c:v>
                </c:pt>
                <c:pt idx="4975">
                  <c:v>3.3999999999999999E-11</c:v>
                </c:pt>
                <c:pt idx="4976">
                  <c:v>3.3999999999999999E-11</c:v>
                </c:pt>
                <c:pt idx="4977">
                  <c:v>3.5000000000000002E-11</c:v>
                </c:pt>
                <c:pt idx="4978">
                  <c:v>3.5000000000000002E-11</c:v>
                </c:pt>
                <c:pt idx="4979">
                  <c:v>3.5000000000000002E-11</c:v>
                </c:pt>
                <c:pt idx="4980">
                  <c:v>3.3999999999999999E-11</c:v>
                </c:pt>
                <c:pt idx="4981">
                  <c:v>3.5000000000000002E-11</c:v>
                </c:pt>
                <c:pt idx="4982">
                  <c:v>3.3000000000000002E-11</c:v>
                </c:pt>
                <c:pt idx="4983">
                  <c:v>3.3999999999999999E-11</c:v>
                </c:pt>
                <c:pt idx="4984">
                  <c:v>3.3999999999999999E-11</c:v>
                </c:pt>
                <c:pt idx="4985">
                  <c:v>3.3999999999999999E-11</c:v>
                </c:pt>
                <c:pt idx="4986">
                  <c:v>3.3999999999999999E-11</c:v>
                </c:pt>
                <c:pt idx="4987">
                  <c:v>3.5000000000000002E-11</c:v>
                </c:pt>
                <c:pt idx="4988">
                  <c:v>3.5000000000000002E-11</c:v>
                </c:pt>
                <c:pt idx="4989">
                  <c:v>3.3999999999999999E-11</c:v>
                </c:pt>
                <c:pt idx="4990">
                  <c:v>3.5999999999999998E-11</c:v>
                </c:pt>
                <c:pt idx="4991">
                  <c:v>3.5000000000000002E-11</c:v>
                </c:pt>
                <c:pt idx="4992">
                  <c:v>3.3999999999999999E-11</c:v>
                </c:pt>
                <c:pt idx="4993">
                  <c:v>3.5000000000000002E-11</c:v>
                </c:pt>
                <c:pt idx="4994">
                  <c:v>3.5000000000000002E-11</c:v>
                </c:pt>
                <c:pt idx="4995">
                  <c:v>3.5000000000000002E-11</c:v>
                </c:pt>
                <c:pt idx="4996">
                  <c:v>3.3999999999999999E-11</c:v>
                </c:pt>
                <c:pt idx="4997">
                  <c:v>3.5000000000000002E-11</c:v>
                </c:pt>
                <c:pt idx="4998">
                  <c:v>3.3999999999999999E-11</c:v>
                </c:pt>
                <c:pt idx="4999">
                  <c:v>3.5000000000000002E-11</c:v>
                </c:pt>
                <c:pt idx="5000">
                  <c:v>3.5000000000000002E-11</c:v>
                </c:pt>
                <c:pt idx="5001">
                  <c:v>3.3999999999999999E-11</c:v>
                </c:pt>
                <c:pt idx="5002">
                  <c:v>3.5000000000000002E-11</c:v>
                </c:pt>
                <c:pt idx="5003">
                  <c:v>3.5000000000000002E-11</c:v>
                </c:pt>
                <c:pt idx="5004">
                  <c:v>3.5000000000000002E-11</c:v>
                </c:pt>
                <c:pt idx="5005">
                  <c:v>3.5000000000000002E-11</c:v>
                </c:pt>
                <c:pt idx="5006">
                  <c:v>3.5000000000000002E-11</c:v>
                </c:pt>
                <c:pt idx="5007">
                  <c:v>3.3999999999999999E-11</c:v>
                </c:pt>
                <c:pt idx="5008">
                  <c:v>3.5000000000000002E-11</c:v>
                </c:pt>
                <c:pt idx="5009">
                  <c:v>3.5000000000000002E-11</c:v>
                </c:pt>
                <c:pt idx="5010">
                  <c:v>3.3999999999999999E-11</c:v>
                </c:pt>
                <c:pt idx="5011">
                  <c:v>3.3999999999999999E-11</c:v>
                </c:pt>
                <c:pt idx="5012">
                  <c:v>3.3999999999999999E-11</c:v>
                </c:pt>
                <c:pt idx="5013">
                  <c:v>3.3999999999999999E-11</c:v>
                </c:pt>
                <c:pt idx="5014">
                  <c:v>3.3999999999999999E-11</c:v>
                </c:pt>
                <c:pt idx="5015">
                  <c:v>3.3999999999999999E-11</c:v>
                </c:pt>
                <c:pt idx="5016">
                  <c:v>3.3999999999999999E-11</c:v>
                </c:pt>
                <c:pt idx="5017">
                  <c:v>3.3999999999999999E-11</c:v>
                </c:pt>
                <c:pt idx="5018">
                  <c:v>3.3999999999999999E-11</c:v>
                </c:pt>
                <c:pt idx="5019">
                  <c:v>3.3999999999999999E-11</c:v>
                </c:pt>
                <c:pt idx="5020">
                  <c:v>3.3999999999999999E-11</c:v>
                </c:pt>
                <c:pt idx="5021">
                  <c:v>3.3999999999999999E-11</c:v>
                </c:pt>
                <c:pt idx="5022">
                  <c:v>3.3999999999999999E-11</c:v>
                </c:pt>
                <c:pt idx="5023">
                  <c:v>3.3999999999999999E-11</c:v>
                </c:pt>
                <c:pt idx="5024">
                  <c:v>3.3999999999999999E-11</c:v>
                </c:pt>
                <c:pt idx="5025">
                  <c:v>3.3999999999999999E-11</c:v>
                </c:pt>
                <c:pt idx="5026">
                  <c:v>3.3999999999999999E-11</c:v>
                </c:pt>
                <c:pt idx="5027">
                  <c:v>3.3999999999999999E-11</c:v>
                </c:pt>
                <c:pt idx="5028">
                  <c:v>3.3000000000000002E-11</c:v>
                </c:pt>
                <c:pt idx="5029">
                  <c:v>3.3999999999999999E-11</c:v>
                </c:pt>
                <c:pt idx="5030">
                  <c:v>3.3999999999999999E-11</c:v>
                </c:pt>
                <c:pt idx="5031">
                  <c:v>3.3999999999999999E-11</c:v>
                </c:pt>
                <c:pt idx="5032">
                  <c:v>3.3999999999999999E-11</c:v>
                </c:pt>
                <c:pt idx="5033">
                  <c:v>3.3999999999999999E-11</c:v>
                </c:pt>
                <c:pt idx="5034">
                  <c:v>3.3999999999999999E-11</c:v>
                </c:pt>
                <c:pt idx="5035">
                  <c:v>3.3000000000000002E-11</c:v>
                </c:pt>
                <c:pt idx="5036">
                  <c:v>3.3000000000000002E-11</c:v>
                </c:pt>
                <c:pt idx="5037">
                  <c:v>3.3000000000000002E-11</c:v>
                </c:pt>
                <c:pt idx="5038">
                  <c:v>3.3000000000000002E-11</c:v>
                </c:pt>
                <c:pt idx="5039">
                  <c:v>3.3000000000000002E-11</c:v>
                </c:pt>
                <c:pt idx="5040">
                  <c:v>3.3000000000000002E-11</c:v>
                </c:pt>
                <c:pt idx="5041">
                  <c:v>3.3999999999999999E-11</c:v>
                </c:pt>
                <c:pt idx="5042">
                  <c:v>3.3000000000000002E-11</c:v>
                </c:pt>
                <c:pt idx="5043">
                  <c:v>3.3000000000000002E-11</c:v>
                </c:pt>
                <c:pt idx="5044">
                  <c:v>3.3000000000000002E-11</c:v>
                </c:pt>
                <c:pt idx="5045">
                  <c:v>3.3000000000000002E-11</c:v>
                </c:pt>
                <c:pt idx="5046">
                  <c:v>3.3000000000000002E-11</c:v>
                </c:pt>
                <c:pt idx="5047">
                  <c:v>3.3000000000000002E-11</c:v>
                </c:pt>
                <c:pt idx="5048">
                  <c:v>3.3000000000000002E-11</c:v>
                </c:pt>
                <c:pt idx="5049">
                  <c:v>3.3000000000000002E-11</c:v>
                </c:pt>
                <c:pt idx="5050">
                  <c:v>3.3000000000000002E-11</c:v>
                </c:pt>
                <c:pt idx="5051">
                  <c:v>3.3000000000000002E-11</c:v>
                </c:pt>
                <c:pt idx="5052">
                  <c:v>3.3000000000000002E-11</c:v>
                </c:pt>
                <c:pt idx="5053">
                  <c:v>3.3000000000000002E-11</c:v>
                </c:pt>
                <c:pt idx="5054">
                  <c:v>3.3000000000000002E-11</c:v>
                </c:pt>
                <c:pt idx="5055">
                  <c:v>3.3000000000000002E-11</c:v>
                </c:pt>
                <c:pt idx="5056">
                  <c:v>3.1999999999999999E-11</c:v>
                </c:pt>
                <c:pt idx="5057">
                  <c:v>3.3000000000000002E-11</c:v>
                </c:pt>
                <c:pt idx="5058">
                  <c:v>3.1999999999999999E-11</c:v>
                </c:pt>
                <c:pt idx="5059">
                  <c:v>3.1999999999999999E-11</c:v>
                </c:pt>
                <c:pt idx="5060">
                  <c:v>3.1999999999999999E-11</c:v>
                </c:pt>
                <c:pt idx="5061">
                  <c:v>3.1999999999999999E-11</c:v>
                </c:pt>
                <c:pt idx="5062">
                  <c:v>3.1999999999999999E-11</c:v>
                </c:pt>
                <c:pt idx="5063">
                  <c:v>3.3000000000000002E-11</c:v>
                </c:pt>
                <c:pt idx="5064">
                  <c:v>3.1999999999999999E-11</c:v>
                </c:pt>
                <c:pt idx="5065">
                  <c:v>3.1999999999999999E-11</c:v>
                </c:pt>
                <c:pt idx="5066">
                  <c:v>3.1999999999999999E-11</c:v>
                </c:pt>
                <c:pt idx="5067">
                  <c:v>3.1999999999999999E-11</c:v>
                </c:pt>
                <c:pt idx="5068">
                  <c:v>3.1999999999999999E-11</c:v>
                </c:pt>
                <c:pt idx="5069">
                  <c:v>3.1999999999999999E-11</c:v>
                </c:pt>
                <c:pt idx="5070">
                  <c:v>3.1999999999999999E-11</c:v>
                </c:pt>
                <c:pt idx="5071">
                  <c:v>3.1999999999999999E-11</c:v>
                </c:pt>
                <c:pt idx="5072">
                  <c:v>3.1999999999999999E-11</c:v>
                </c:pt>
                <c:pt idx="5073">
                  <c:v>3.1999999999999999E-11</c:v>
                </c:pt>
                <c:pt idx="5074">
                  <c:v>3.1999999999999999E-11</c:v>
                </c:pt>
                <c:pt idx="5075">
                  <c:v>3.1999999999999999E-11</c:v>
                </c:pt>
                <c:pt idx="5076">
                  <c:v>3.1000000000000003E-11</c:v>
                </c:pt>
                <c:pt idx="5077">
                  <c:v>3.1000000000000003E-11</c:v>
                </c:pt>
                <c:pt idx="5078">
                  <c:v>3.1999999999999999E-11</c:v>
                </c:pt>
                <c:pt idx="5079">
                  <c:v>3.1000000000000003E-11</c:v>
                </c:pt>
                <c:pt idx="5080">
                  <c:v>3.1999999999999999E-11</c:v>
                </c:pt>
                <c:pt idx="5081">
                  <c:v>3.1999999999999999E-11</c:v>
                </c:pt>
                <c:pt idx="5082">
                  <c:v>3.1000000000000003E-11</c:v>
                </c:pt>
                <c:pt idx="5083">
                  <c:v>3.1999999999999999E-11</c:v>
                </c:pt>
                <c:pt idx="5084">
                  <c:v>3.1000000000000003E-11</c:v>
                </c:pt>
                <c:pt idx="5085">
                  <c:v>3.1000000000000003E-11</c:v>
                </c:pt>
                <c:pt idx="5086">
                  <c:v>3.1000000000000003E-11</c:v>
                </c:pt>
                <c:pt idx="5087">
                  <c:v>3.1999999999999999E-11</c:v>
                </c:pt>
                <c:pt idx="5088">
                  <c:v>3.1000000000000003E-11</c:v>
                </c:pt>
                <c:pt idx="5089">
                  <c:v>3.1000000000000003E-11</c:v>
                </c:pt>
                <c:pt idx="5090">
                  <c:v>3.1000000000000003E-11</c:v>
                </c:pt>
                <c:pt idx="5091">
                  <c:v>3E-11</c:v>
                </c:pt>
                <c:pt idx="5092">
                  <c:v>3.1000000000000003E-11</c:v>
                </c:pt>
                <c:pt idx="5093">
                  <c:v>3E-11</c:v>
                </c:pt>
                <c:pt idx="5094">
                  <c:v>3.1000000000000003E-11</c:v>
                </c:pt>
                <c:pt idx="5095">
                  <c:v>3.1999999999999999E-11</c:v>
                </c:pt>
                <c:pt idx="5096">
                  <c:v>3E-11</c:v>
                </c:pt>
                <c:pt idx="5097">
                  <c:v>3.1000000000000003E-11</c:v>
                </c:pt>
                <c:pt idx="5098">
                  <c:v>3E-11</c:v>
                </c:pt>
                <c:pt idx="5099">
                  <c:v>3E-11</c:v>
                </c:pt>
                <c:pt idx="5100">
                  <c:v>3E-11</c:v>
                </c:pt>
                <c:pt idx="5101">
                  <c:v>3E-11</c:v>
                </c:pt>
                <c:pt idx="5102">
                  <c:v>3E-11</c:v>
                </c:pt>
                <c:pt idx="5103">
                  <c:v>3E-11</c:v>
                </c:pt>
                <c:pt idx="5104">
                  <c:v>3.1000000000000003E-11</c:v>
                </c:pt>
                <c:pt idx="5105">
                  <c:v>3E-11</c:v>
                </c:pt>
                <c:pt idx="5106">
                  <c:v>3.1000000000000003E-11</c:v>
                </c:pt>
                <c:pt idx="5107">
                  <c:v>3E-11</c:v>
                </c:pt>
                <c:pt idx="5108">
                  <c:v>2.9E-11</c:v>
                </c:pt>
                <c:pt idx="5109">
                  <c:v>2.9E-11</c:v>
                </c:pt>
                <c:pt idx="5110">
                  <c:v>3E-11</c:v>
                </c:pt>
                <c:pt idx="5111">
                  <c:v>3E-11</c:v>
                </c:pt>
                <c:pt idx="5112">
                  <c:v>2.9E-11</c:v>
                </c:pt>
                <c:pt idx="5113">
                  <c:v>2.8E-11</c:v>
                </c:pt>
                <c:pt idx="5114">
                  <c:v>2.8E-11</c:v>
                </c:pt>
                <c:pt idx="5115">
                  <c:v>2.8E-11</c:v>
                </c:pt>
                <c:pt idx="5116">
                  <c:v>2.8E-11</c:v>
                </c:pt>
                <c:pt idx="5117">
                  <c:v>2.8E-11</c:v>
                </c:pt>
                <c:pt idx="5118">
                  <c:v>2.8E-11</c:v>
                </c:pt>
                <c:pt idx="5119">
                  <c:v>2.8E-11</c:v>
                </c:pt>
                <c:pt idx="5120">
                  <c:v>2.8E-11</c:v>
                </c:pt>
                <c:pt idx="5121">
                  <c:v>2.8E-11</c:v>
                </c:pt>
                <c:pt idx="5122">
                  <c:v>2.8E-11</c:v>
                </c:pt>
                <c:pt idx="5123">
                  <c:v>2.8E-11</c:v>
                </c:pt>
                <c:pt idx="5124">
                  <c:v>2.8E-11</c:v>
                </c:pt>
                <c:pt idx="5125">
                  <c:v>2.8E-11</c:v>
                </c:pt>
                <c:pt idx="5126">
                  <c:v>2.9E-11</c:v>
                </c:pt>
                <c:pt idx="5127">
                  <c:v>2.9E-11</c:v>
                </c:pt>
                <c:pt idx="5128">
                  <c:v>3E-11</c:v>
                </c:pt>
                <c:pt idx="5129">
                  <c:v>3E-11</c:v>
                </c:pt>
                <c:pt idx="5130">
                  <c:v>3E-11</c:v>
                </c:pt>
                <c:pt idx="5131">
                  <c:v>2.9E-11</c:v>
                </c:pt>
                <c:pt idx="5132">
                  <c:v>2.9E-11</c:v>
                </c:pt>
                <c:pt idx="5133">
                  <c:v>2.9E-11</c:v>
                </c:pt>
                <c:pt idx="5134">
                  <c:v>2.8E-11</c:v>
                </c:pt>
                <c:pt idx="5135">
                  <c:v>2.8E-11</c:v>
                </c:pt>
                <c:pt idx="5136">
                  <c:v>2.8E-11</c:v>
                </c:pt>
                <c:pt idx="5137">
                  <c:v>2.8E-11</c:v>
                </c:pt>
                <c:pt idx="5138">
                  <c:v>2.8E-11</c:v>
                </c:pt>
                <c:pt idx="5139">
                  <c:v>2.8E-11</c:v>
                </c:pt>
                <c:pt idx="5140">
                  <c:v>2.8E-11</c:v>
                </c:pt>
                <c:pt idx="5141">
                  <c:v>2.8E-11</c:v>
                </c:pt>
                <c:pt idx="5142">
                  <c:v>2.8E-11</c:v>
                </c:pt>
                <c:pt idx="5143">
                  <c:v>2.8E-11</c:v>
                </c:pt>
                <c:pt idx="5144">
                  <c:v>2.8E-11</c:v>
                </c:pt>
                <c:pt idx="5145">
                  <c:v>2.9E-11</c:v>
                </c:pt>
                <c:pt idx="5146">
                  <c:v>2.9E-11</c:v>
                </c:pt>
                <c:pt idx="5147">
                  <c:v>2.9E-11</c:v>
                </c:pt>
                <c:pt idx="5148">
                  <c:v>3E-11</c:v>
                </c:pt>
                <c:pt idx="5149">
                  <c:v>3E-11</c:v>
                </c:pt>
                <c:pt idx="5150">
                  <c:v>3E-11</c:v>
                </c:pt>
                <c:pt idx="5151">
                  <c:v>3E-11</c:v>
                </c:pt>
                <c:pt idx="5152">
                  <c:v>2.6000000000000001E-11</c:v>
                </c:pt>
                <c:pt idx="5153">
                  <c:v>2.7E-11</c:v>
                </c:pt>
                <c:pt idx="5154">
                  <c:v>2.6000000000000001E-11</c:v>
                </c:pt>
                <c:pt idx="5155">
                  <c:v>2.6000000000000001E-11</c:v>
                </c:pt>
                <c:pt idx="5156">
                  <c:v>2.6000000000000001E-11</c:v>
                </c:pt>
                <c:pt idx="5157">
                  <c:v>2.6000000000000001E-11</c:v>
                </c:pt>
                <c:pt idx="5158">
                  <c:v>2.6000000000000001E-11</c:v>
                </c:pt>
                <c:pt idx="5159">
                  <c:v>2.6000000000000001E-11</c:v>
                </c:pt>
                <c:pt idx="5160">
                  <c:v>2.6000000000000001E-11</c:v>
                </c:pt>
                <c:pt idx="5161">
                  <c:v>2.6000000000000001E-11</c:v>
                </c:pt>
                <c:pt idx="5162">
                  <c:v>2.6000000000000001E-11</c:v>
                </c:pt>
                <c:pt idx="5163">
                  <c:v>2.6000000000000001E-11</c:v>
                </c:pt>
                <c:pt idx="5164">
                  <c:v>2.6000000000000001E-11</c:v>
                </c:pt>
                <c:pt idx="5165">
                  <c:v>2.5000000000000001E-11</c:v>
                </c:pt>
                <c:pt idx="5166">
                  <c:v>2.5000000000000001E-11</c:v>
                </c:pt>
                <c:pt idx="5167">
                  <c:v>2.5000000000000001E-11</c:v>
                </c:pt>
                <c:pt idx="5168">
                  <c:v>2.6000000000000001E-11</c:v>
                </c:pt>
                <c:pt idx="5169">
                  <c:v>2.6000000000000001E-11</c:v>
                </c:pt>
                <c:pt idx="5170">
                  <c:v>2.5000000000000001E-11</c:v>
                </c:pt>
                <c:pt idx="5171">
                  <c:v>2.5000000000000001E-11</c:v>
                </c:pt>
                <c:pt idx="5172">
                  <c:v>2.5000000000000001E-11</c:v>
                </c:pt>
                <c:pt idx="5173">
                  <c:v>2.4000000000000001E-11</c:v>
                </c:pt>
                <c:pt idx="5174">
                  <c:v>2.4000000000000001E-11</c:v>
                </c:pt>
                <c:pt idx="5175">
                  <c:v>2.4000000000000001E-11</c:v>
                </c:pt>
                <c:pt idx="5176">
                  <c:v>2.4000000000000001E-11</c:v>
                </c:pt>
                <c:pt idx="5177">
                  <c:v>2.4000000000000001E-11</c:v>
                </c:pt>
                <c:pt idx="5178">
                  <c:v>2.4000000000000001E-11</c:v>
                </c:pt>
                <c:pt idx="5179">
                  <c:v>2.4000000000000001E-11</c:v>
                </c:pt>
                <c:pt idx="5180">
                  <c:v>2.4000000000000001E-11</c:v>
                </c:pt>
                <c:pt idx="5181">
                  <c:v>2.4000000000000001E-11</c:v>
                </c:pt>
                <c:pt idx="5182">
                  <c:v>2.4000000000000001E-11</c:v>
                </c:pt>
                <c:pt idx="5183">
                  <c:v>2.4000000000000001E-11</c:v>
                </c:pt>
                <c:pt idx="5184">
                  <c:v>2.4000000000000001E-11</c:v>
                </c:pt>
                <c:pt idx="5185">
                  <c:v>2.4000000000000001E-11</c:v>
                </c:pt>
                <c:pt idx="5186">
                  <c:v>2.4000000000000001E-11</c:v>
                </c:pt>
                <c:pt idx="5187">
                  <c:v>2.5000000000000001E-11</c:v>
                </c:pt>
                <c:pt idx="5188">
                  <c:v>2.4000000000000001E-11</c:v>
                </c:pt>
                <c:pt idx="5189">
                  <c:v>2.4000000000000001E-11</c:v>
                </c:pt>
                <c:pt idx="5190">
                  <c:v>2.4000000000000001E-11</c:v>
                </c:pt>
                <c:pt idx="5191">
                  <c:v>2.4000000000000001E-11</c:v>
                </c:pt>
                <c:pt idx="5192">
                  <c:v>2.4000000000000001E-11</c:v>
                </c:pt>
                <c:pt idx="5193">
                  <c:v>2.4000000000000001E-11</c:v>
                </c:pt>
                <c:pt idx="5194">
                  <c:v>2.4000000000000001E-11</c:v>
                </c:pt>
                <c:pt idx="5195">
                  <c:v>2.4000000000000001E-11</c:v>
                </c:pt>
                <c:pt idx="5196">
                  <c:v>2.4000000000000001E-11</c:v>
                </c:pt>
                <c:pt idx="5197">
                  <c:v>2.4000000000000001E-11</c:v>
                </c:pt>
                <c:pt idx="5198">
                  <c:v>2.4000000000000001E-11</c:v>
                </c:pt>
                <c:pt idx="5199">
                  <c:v>2.4000000000000001E-11</c:v>
                </c:pt>
                <c:pt idx="5200">
                  <c:v>2.4000000000000001E-11</c:v>
                </c:pt>
                <c:pt idx="5201">
                  <c:v>2.4000000000000001E-11</c:v>
                </c:pt>
                <c:pt idx="5202">
                  <c:v>2.3000000000000001E-11</c:v>
                </c:pt>
                <c:pt idx="5203">
                  <c:v>2.3000000000000001E-11</c:v>
                </c:pt>
                <c:pt idx="5204">
                  <c:v>2.3000000000000001E-11</c:v>
                </c:pt>
                <c:pt idx="5205">
                  <c:v>2.4000000000000001E-11</c:v>
                </c:pt>
                <c:pt idx="5206">
                  <c:v>2.4000000000000001E-11</c:v>
                </c:pt>
                <c:pt idx="5207">
                  <c:v>2.4000000000000001E-11</c:v>
                </c:pt>
                <c:pt idx="5208">
                  <c:v>2.4000000000000001E-11</c:v>
                </c:pt>
                <c:pt idx="5209">
                  <c:v>2.4000000000000001E-11</c:v>
                </c:pt>
                <c:pt idx="5210">
                  <c:v>2.4000000000000001E-11</c:v>
                </c:pt>
                <c:pt idx="5211">
                  <c:v>2.3000000000000001E-11</c:v>
                </c:pt>
                <c:pt idx="5212">
                  <c:v>2.3000000000000001E-11</c:v>
                </c:pt>
                <c:pt idx="5213">
                  <c:v>2.4000000000000001E-11</c:v>
                </c:pt>
                <c:pt idx="5214">
                  <c:v>2.4000000000000001E-11</c:v>
                </c:pt>
                <c:pt idx="5215">
                  <c:v>2.4000000000000001E-11</c:v>
                </c:pt>
                <c:pt idx="5216">
                  <c:v>2.3000000000000001E-11</c:v>
                </c:pt>
                <c:pt idx="5217">
                  <c:v>2.3000000000000001E-11</c:v>
                </c:pt>
                <c:pt idx="5218">
                  <c:v>2.4000000000000001E-11</c:v>
                </c:pt>
                <c:pt idx="5219">
                  <c:v>2.4000000000000001E-11</c:v>
                </c:pt>
                <c:pt idx="5220">
                  <c:v>2.4000000000000001E-11</c:v>
                </c:pt>
                <c:pt idx="5221">
                  <c:v>2.4000000000000001E-11</c:v>
                </c:pt>
                <c:pt idx="5222">
                  <c:v>2.4000000000000001E-11</c:v>
                </c:pt>
                <c:pt idx="5223">
                  <c:v>2.4000000000000001E-11</c:v>
                </c:pt>
                <c:pt idx="5224">
                  <c:v>2.4000000000000001E-11</c:v>
                </c:pt>
                <c:pt idx="5225">
                  <c:v>2.4000000000000001E-11</c:v>
                </c:pt>
                <c:pt idx="5226">
                  <c:v>2.4000000000000001E-11</c:v>
                </c:pt>
                <c:pt idx="5227">
                  <c:v>2.4000000000000001E-11</c:v>
                </c:pt>
                <c:pt idx="5228">
                  <c:v>2.4000000000000001E-11</c:v>
                </c:pt>
                <c:pt idx="5229">
                  <c:v>2.3000000000000001E-11</c:v>
                </c:pt>
                <c:pt idx="5230">
                  <c:v>2.3000000000000001E-11</c:v>
                </c:pt>
                <c:pt idx="5231">
                  <c:v>2.3000000000000001E-11</c:v>
                </c:pt>
                <c:pt idx="5232">
                  <c:v>2.3000000000000001E-11</c:v>
                </c:pt>
                <c:pt idx="5233">
                  <c:v>2.3000000000000001E-11</c:v>
                </c:pt>
                <c:pt idx="5234">
                  <c:v>2.3000000000000001E-11</c:v>
                </c:pt>
                <c:pt idx="5235">
                  <c:v>2.3000000000000001E-11</c:v>
                </c:pt>
                <c:pt idx="5236">
                  <c:v>2.3000000000000001E-11</c:v>
                </c:pt>
                <c:pt idx="5237">
                  <c:v>2.3000000000000001E-11</c:v>
                </c:pt>
                <c:pt idx="5238">
                  <c:v>2.3000000000000001E-11</c:v>
                </c:pt>
                <c:pt idx="5239">
                  <c:v>2.3000000000000001E-11</c:v>
                </c:pt>
                <c:pt idx="5240">
                  <c:v>2.2000000000000002E-11</c:v>
                </c:pt>
                <c:pt idx="5241">
                  <c:v>2.3000000000000001E-11</c:v>
                </c:pt>
                <c:pt idx="5242">
                  <c:v>2.3000000000000001E-11</c:v>
                </c:pt>
                <c:pt idx="5243">
                  <c:v>2.3000000000000001E-11</c:v>
                </c:pt>
                <c:pt idx="5244">
                  <c:v>2.3000000000000001E-11</c:v>
                </c:pt>
                <c:pt idx="5245">
                  <c:v>2.3000000000000001E-11</c:v>
                </c:pt>
                <c:pt idx="5246">
                  <c:v>2.3000000000000001E-11</c:v>
                </c:pt>
                <c:pt idx="5247">
                  <c:v>2.3000000000000001E-11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B63-432B-A68C-D2B319D58D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4996224"/>
        <c:axId val="34998144"/>
      </c:scatterChart>
      <c:valAx>
        <c:axId val="34996224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Temps (h)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4998144"/>
        <c:crossesAt val="1.0000000000000006E-11"/>
        <c:crossBetween val="midCat"/>
      </c:valAx>
      <c:valAx>
        <c:axId val="34998144"/>
        <c:scaling>
          <c:logBase val="10"/>
          <c:orientation val="minMax"/>
          <c:max val="1.0000000000000004E-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Pression (mbar)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0.E+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499622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12700">
      <a:solidFill>
        <a:schemeClr val="tx1"/>
      </a:solidFill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fr-FR" dirty="0"/>
              <a:t>Cavité optique -</a:t>
            </a:r>
            <a:r>
              <a:rPr lang="fr-FR" baseline="0" dirty="0"/>
              <a:t> Desc</a:t>
            </a:r>
            <a:r>
              <a:rPr lang="fr-FR" dirty="0"/>
              <a:t>ente en pression</a:t>
            </a:r>
          </a:p>
        </c:rich>
      </c:tx>
      <c:layout>
        <c:manualLayout>
          <c:xMode val="edge"/>
          <c:yMode val="edge"/>
          <c:x val="0.27511411308130274"/>
          <c:y val="3.4494715089779256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1287360586048838"/>
          <c:y val="0.11581522235488914"/>
          <c:w val="0.84520483857994355"/>
          <c:h val="0.76559865092748736"/>
        </c:manualLayout>
      </c:layout>
      <c:scatterChart>
        <c:scatterStyle val="lineMarker"/>
        <c:varyColors val="0"/>
        <c:ser>
          <c:idx val="0"/>
          <c:order val="0"/>
          <c:tx>
            <c:strRef>
              <c:f>'Desc pression cav. optique'!$H$4</c:f>
              <c:strCache>
                <c:ptCount val="1"/>
                <c:pt idx="0">
                  <c:v>Pir. Cavité 1</c:v>
                </c:pt>
              </c:strCache>
            </c:strRef>
          </c:tx>
          <c:spPr>
            <a:ln w="12700"/>
          </c:spPr>
          <c:marker>
            <c:symbol val="none"/>
          </c:marker>
          <c:xVal>
            <c:numRef>
              <c:f>'Desc pression cav. optique'!$E$5:$E$931</c:f>
              <c:numCache>
                <c:formatCode>General</c:formatCode>
                <c:ptCount val="927"/>
                <c:pt idx="0">
                  <c:v>3.9999999999999998E-6</c:v>
                </c:pt>
                <c:pt idx="1">
                  <c:v>6.5319999999999996E-3</c:v>
                </c:pt>
                <c:pt idx="2">
                  <c:v>9.3100000000000006E-3</c:v>
                </c:pt>
                <c:pt idx="3">
                  <c:v>1.2088E-2</c:v>
                </c:pt>
                <c:pt idx="4">
                  <c:v>1.4865E-2</c:v>
                </c:pt>
                <c:pt idx="5">
                  <c:v>1.7642999999999999E-2</c:v>
                </c:pt>
                <c:pt idx="6">
                  <c:v>2.0421000000000002E-2</c:v>
                </c:pt>
                <c:pt idx="7">
                  <c:v>2.3199000000000001E-2</c:v>
                </c:pt>
                <c:pt idx="8">
                  <c:v>2.5977E-2</c:v>
                </c:pt>
                <c:pt idx="9">
                  <c:v>2.8753999999999998E-2</c:v>
                </c:pt>
                <c:pt idx="10">
                  <c:v>3.1531999999999998E-2</c:v>
                </c:pt>
                <c:pt idx="11">
                  <c:v>3.431E-2</c:v>
                </c:pt>
                <c:pt idx="12">
                  <c:v>3.7088000000000003E-2</c:v>
                </c:pt>
                <c:pt idx="13">
                  <c:v>3.9864999999999998E-2</c:v>
                </c:pt>
                <c:pt idx="14">
                  <c:v>4.2643E-2</c:v>
                </c:pt>
                <c:pt idx="15">
                  <c:v>4.5421000000000003E-2</c:v>
                </c:pt>
                <c:pt idx="16">
                  <c:v>4.8198999999999999E-2</c:v>
                </c:pt>
                <c:pt idx="17">
                  <c:v>5.0977000000000001E-2</c:v>
                </c:pt>
                <c:pt idx="18">
                  <c:v>5.3754000000000003E-2</c:v>
                </c:pt>
                <c:pt idx="19">
                  <c:v>5.6531999999999999E-2</c:v>
                </c:pt>
                <c:pt idx="20">
                  <c:v>5.9310000000000002E-2</c:v>
                </c:pt>
                <c:pt idx="21">
                  <c:v>6.2087999999999997E-2</c:v>
                </c:pt>
                <c:pt idx="22">
                  <c:v>6.4865000000000006E-2</c:v>
                </c:pt>
                <c:pt idx="23">
                  <c:v>6.7642999999999995E-2</c:v>
                </c:pt>
                <c:pt idx="24">
                  <c:v>7.0420999999999997E-2</c:v>
                </c:pt>
                <c:pt idx="25">
                  <c:v>7.3199E-2</c:v>
                </c:pt>
                <c:pt idx="26">
                  <c:v>7.5977000000000003E-2</c:v>
                </c:pt>
                <c:pt idx="27">
                  <c:v>7.8754000000000005E-2</c:v>
                </c:pt>
                <c:pt idx="28">
                  <c:v>8.1531999999999993E-2</c:v>
                </c:pt>
                <c:pt idx="29">
                  <c:v>8.4309999999999996E-2</c:v>
                </c:pt>
                <c:pt idx="30">
                  <c:v>8.7087999999999999E-2</c:v>
                </c:pt>
                <c:pt idx="31">
                  <c:v>8.9865E-2</c:v>
                </c:pt>
                <c:pt idx="32">
                  <c:v>9.2643000000000003E-2</c:v>
                </c:pt>
                <c:pt idx="33">
                  <c:v>9.5421000000000006E-2</c:v>
                </c:pt>
                <c:pt idx="34">
                  <c:v>9.8198999999999995E-2</c:v>
                </c:pt>
                <c:pt idx="35">
                  <c:v>0.100977</c:v>
                </c:pt>
                <c:pt idx="36">
                  <c:v>0.103754</c:v>
                </c:pt>
                <c:pt idx="37">
                  <c:v>0.106532</c:v>
                </c:pt>
                <c:pt idx="38">
                  <c:v>0.10931</c:v>
                </c:pt>
                <c:pt idx="39">
                  <c:v>0.11208799999999999</c:v>
                </c:pt>
                <c:pt idx="40">
                  <c:v>0.11486499999999999</c:v>
                </c:pt>
                <c:pt idx="41">
                  <c:v>0.117643</c:v>
                </c:pt>
                <c:pt idx="42">
                  <c:v>0.120421</c:v>
                </c:pt>
                <c:pt idx="43">
                  <c:v>0.123199</c:v>
                </c:pt>
                <c:pt idx="44">
                  <c:v>0.12597700000000001</c:v>
                </c:pt>
                <c:pt idx="45">
                  <c:v>0.12875400000000001</c:v>
                </c:pt>
                <c:pt idx="46">
                  <c:v>0.13153200000000001</c:v>
                </c:pt>
                <c:pt idx="47">
                  <c:v>0.13431000000000001</c:v>
                </c:pt>
                <c:pt idx="48">
                  <c:v>0.13708799999999999</c:v>
                </c:pt>
                <c:pt idx="49">
                  <c:v>0.13986499999999999</c:v>
                </c:pt>
                <c:pt idx="50">
                  <c:v>0.14264299999999999</c:v>
                </c:pt>
                <c:pt idx="51">
                  <c:v>0.14542099999999999</c:v>
                </c:pt>
                <c:pt idx="52">
                  <c:v>0.148199</c:v>
                </c:pt>
                <c:pt idx="53">
                  <c:v>0.150977</c:v>
                </c:pt>
                <c:pt idx="54">
                  <c:v>0.153754</c:v>
                </c:pt>
                <c:pt idx="55">
                  <c:v>0.156532</c:v>
                </c:pt>
                <c:pt idx="56">
                  <c:v>0.15931000000000001</c:v>
                </c:pt>
                <c:pt idx="57">
                  <c:v>0.16208800000000001</c:v>
                </c:pt>
                <c:pt idx="58">
                  <c:v>0.16486500000000001</c:v>
                </c:pt>
                <c:pt idx="59">
                  <c:v>0.16764299999999999</c:v>
                </c:pt>
                <c:pt idx="60">
                  <c:v>0.17042099999999999</c:v>
                </c:pt>
                <c:pt idx="61">
                  <c:v>0.17319899999999999</c:v>
                </c:pt>
                <c:pt idx="62">
                  <c:v>0.17597699999999999</c:v>
                </c:pt>
                <c:pt idx="63">
                  <c:v>0.178754</c:v>
                </c:pt>
                <c:pt idx="64">
                  <c:v>0.181532</c:v>
                </c:pt>
                <c:pt idx="65">
                  <c:v>0.18431</c:v>
                </c:pt>
                <c:pt idx="66">
                  <c:v>0.187088</c:v>
                </c:pt>
                <c:pt idx="67">
                  <c:v>0.18986500000000001</c:v>
                </c:pt>
                <c:pt idx="68">
                  <c:v>0.19264300000000001</c:v>
                </c:pt>
                <c:pt idx="69">
                  <c:v>0.19542100000000001</c:v>
                </c:pt>
                <c:pt idx="70">
                  <c:v>0.19819899999999999</c:v>
                </c:pt>
                <c:pt idx="71">
                  <c:v>0.20097699999999999</c:v>
                </c:pt>
                <c:pt idx="72">
                  <c:v>0.20375399999999999</c:v>
                </c:pt>
                <c:pt idx="73">
                  <c:v>0.20653199999999999</c:v>
                </c:pt>
                <c:pt idx="74">
                  <c:v>0.20931</c:v>
                </c:pt>
                <c:pt idx="75">
                  <c:v>0.212088</c:v>
                </c:pt>
                <c:pt idx="76">
                  <c:v>0.214865</c:v>
                </c:pt>
                <c:pt idx="77">
                  <c:v>0.217643</c:v>
                </c:pt>
                <c:pt idx="78">
                  <c:v>0.22042100000000001</c:v>
                </c:pt>
                <c:pt idx="79">
                  <c:v>0.22319900000000001</c:v>
                </c:pt>
                <c:pt idx="80">
                  <c:v>0.22597700000000001</c:v>
                </c:pt>
                <c:pt idx="81">
                  <c:v>0.22875400000000001</c:v>
                </c:pt>
                <c:pt idx="82">
                  <c:v>0.23153199999999999</c:v>
                </c:pt>
                <c:pt idx="83">
                  <c:v>0.23430999999999999</c:v>
                </c:pt>
                <c:pt idx="84">
                  <c:v>0.23708799999999999</c:v>
                </c:pt>
                <c:pt idx="85">
                  <c:v>0.23986499999999999</c:v>
                </c:pt>
                <c:pt idx="86">
                  <c:v>0.242643</c:v>
                </c:pt>
                <c:pt idx="87">
                  <c:v>0.245421</c:v>
                </c:pt>
                <c:pt idx="88">
                  <c:v>0.248199</c:v>
                </c:pt>
                <c:pt idx="89">
                  <c:v>0.25097700000000001</c:v>
                </c:pt>
                <c:pt idx="90">
                  <c:v>0.25375399999999998</c:v>
                </c:pt>
                <c:pt idx="91">
                  <c:v>0.25653199999999998</c:v>
                </c:pt>
                <c:pt idx="92">
                  <c:v>0.25930999999999998</c:v>
                </c:pt>
                <c:pt idx="93">
                  <c:v>0.26208799999999999</c:v>
                </c:pt>
                <c:pt idx="94">
                  <c:v>0.26486500000000002</c:v>
                </c:pt>
                <c:pt idx="95">
                  <c:v>0.26764300000000002</c:v>
                </c:pt>
                <c:pt idx="96">
                  <c:v>0.27042100000000002</c:v>
                </c:pt>
                <c:pt idx="97">
                  <c:v>0.27319900000000003</c:v>
                </c:pt>
                <c:pt idx="98">
                  <c:v>0.27597699999999997</c:v>
                </c:pt>
                <c:pt idx="99">
                  <c:v>0.278754</c:v>
                </c:pt>
                <c:pt idx="100">
                  <c:v>0.281532</c:v>
                </c:pt>
                <c:pt idx="101">
                  <c:v>0.28431000000000001</c:v>
                </c:pt>
                <c:pt idx="102">
                  <c:v>0.28708800000000001</c:v>
                </c:pt>
                <c:pt idx="103">
                  <c:v>0.28986499999999998</c:v>
                </c:pt>
                <c:pt idx="104">
                  <c:v>0.29264299999999999</c:v>
                </c:pt>
                <c:pt idx="105">
                  <c:v>0.29542099999999999</c:v>
                </c:pt>
                <c:pt idx="106">
                  <c:v>0.29819899999999999</c:v>
                </c:pt>
                <c:pt idx="107">
                  <c:v>0.30097699999999999</c:v>
                </c:pt>
                <c:pt idx="108">
                  <c:v>0.30375400000000002</c:v>
                </c:pt>
                <c:pt idx="109">
                  <c:v>0.30653200000000003</c:v>
                </c:pt>
                <c:pt idx="110">
                  <c:v>0.30930999999999997</c:v>
                </c:pt>
                <c:pt idx="111">
                  <c:v>0.31208799999999998</c:v>
                </c:pt>
                <c:pt idx="112">
                  <c:v>0.31486500000000001</c:v>
                </c:pt>
                <c:pt idx="113">
                  <c:v>0.31764300000000001</c:v>
                </c:pt>
                <c:pt idx="114">
                  <c:v>0.32042100000000001</c:v>
                </c:pt>
                <c:pt idx="115">
                  <c:v>0.32319900000000001</c:v>
                </c:pt>
                <c:pt idx="116">
                  <c:v>0.32597700000000002</c:v>
                </c:pt>
                <c:pt idx="117">
                  <c:v>0.32875399999999999</c:v>
                </c:pt>
                <c:pt idx="118">
                  <c:v>0.33153199999999999</c:v>
                </c:pt>
                <c:pt idx="119">
                  <c:v>0.33431</c:v>
                </c:pt>
                <c:pt idx="120">
                  <c:v>0.337088</c:v>
                </c:pt>
                <c:pt idx="121">
                  <c:v>0.33986499999999997</c:v>
                </c:pt>
                <c:pt idx="122">
                  <c:v>0.34264299999999998</c:v>
                </c:pt>
                <c:pt idx="123">
                  <c:v>0.34542099999999998</c:v>
                </c:pt>
                <c:pt idx="124">
                  <c:v>0.34819899999999998</c:v>
                </c:pt>
                <c:pt idx="125">
                  <c:v>0.35097699999999998</c:v>
                </c:pt>
                <c:pt idx="126">
                  <c:v>0.35375400000000001</c:v>
                </c:pt>
                <c:pt idx="127">
                  <c:v>0.35653200000000002</c:v>
                </c:pt>
                <c:pt idx="128">
                  <c:v>0.35931000000000002</c:v>
                </c:pt>
                <c:pt idx="129">
                  <c:v>0.36208800000000002</c:v>
                </c:pt>
                <c:pt idx="130">
                  <c:v>0.36486499999999999</c:v>
                </c:pt>
                <c:pt idx="131">
                  <c:v>0.367643</c:v>
                </c:pt>
                <c:pt idx="132">
                  <c:v>0.370421</c:v>
                </c:pt>
                <c:pt idx="133">
                  <c:v>0.373199</c:v>
                </c:pt>
                <c:pt idx="134">
                  <c:v>0.37597700000000001</c:v>
                </c:pt>
                <c:pt idx="135">
                  <c:v>0.37875399999999998</c:v>
                </c:pt>
                <c:pt idx="136">
                  <c:v>0.38153199999999998</c:v>
                </c:pt>
                <c:pt idx="137">
                  <c:v>0.38430999999999998</c:v>
                </c:pt>
                <c:pt idx="138">
                  <c:v>0.38708799999999999</c:v>
                </c:pt>
                <c:pt idx="139">
                  <c:v>0.38986500000000002</c:v>
                </c:pt>
                <c:pt idx="140">
                  <c:v>0.39264300000000002</c:v>
                </c:pt>
                <c:pt idx="141">
                  <c:v>0.39542100000000002</c:v>
                </c:pt>
                <c:pt idx="142">
                  <c:v>0.39819900000000003</c:v>
                </c:pt>
                <c:pt idx="143">
                  <c:v>0.40097699999999997</c:v>
                </c:pt>
                <c:pt idx="144">
                  <c:v>0.403754</c:v>
                </c:pt>
                <c:pt idx="145">
                  <c:v>0.406532</c:v>
                </c:pt>
                <c:pt idx="146">
                  <c:v>0.40931000000000001</c:v>
                </c:pt>
                <c:pt idx="147">
                  <c:v>0.41208800000000001</c:v>
                </c:pt>
                <c:pt idx="148">
                  <c:v>0.41486499999999998</c:v>
                </c:pt>
                <c:pt idx="149">
                  <c:v>0.41764299999999999</c:v>
                </c:pt>
                <c:pt idx="150">
                  <c:v>0.42042099999999999</c:v>
                </c:pt>
                <c:pt idx="151">
                  <c:v>0.42319899999999999</c:v>
                </c:pt>
                <c:pt idx="152">
                  <c:v>0.42597699999999999</c:v>
                </c:pt>
                <c:pt idx="153">
                  <c:v>0.42875400000000002</c:v>
                </c:pt>
                <c:pt idx="154">
                  <c:v>0.43153200000000003</c:v>
                </c:pt>
                <c:pt idx="155">
                  <c:v>0.43430999999999997</c:v>
                </c:pt>
                <c:pt idx="156">
                  <c:v>0.43708799999999998</c:v>
                </c:pt>
                <c:pt idx="157">
                  <c:v>0.43986500000000001</c:v>
                </c:pt>
                <c:pt idx="158">
                  <c:v>0.44264300000000001</c:v>
                </c:pt>
                <c:pt idx="159">
                  <c:v>0.44542100000000001</c:v>
                </c:pt>
                <c:pt idx="160">
                  <c:v>0.44819900000000001</c:v>
                </c:pt>
                <c:pt idx="161">
                  <c:v>0.45097700000000002</c:v>
                </c:pt>
                <c:pt idx="162">
                  <c:v>0.45375399999999999</c:v>
                </c:pt>
                <c:pt idx="163">
                  <c:v>0.45653199999999999</c:v>
                </c:pt>
                <c:pt idx="164">
                  <c:v>0.45931</c:v>
                </c:pt>
                <c:pt idx="165">
                  <c:v>0.462088</c:v>
                </c:pt>
                <c:pt idx="166">
                  <c:v>0.46486499999999997</c:v>
                </c:pt>
                <c:pt idx="167">
                  <c:v>0.46764299999999998</c:v>
                </c:pt>
                <c:pt idx="168">
                  <c:v>0.47042099999999998</c:v>
                </c:pt>
                <c:pt idx="169">
                  <c:v>0.47319899999999998</c:v>
                </c:pt>
                <c:pt idx="170">
                  <c:v>0.47597699999999998</c:v>
                </c:pt>
                <c:pt idx="171">
                  <c:v>0.47875400000000001</c:v>
                </c:pt>
                <c:pt idx="172">
                  <c:v>0.48153200000000002</c:v>
                </c:pt>
                <c:pt idx="173">
                  <c:v>0.48431000000000002</c:v>
                </c:pt>
                <c:pt idx="174">
                  <c:v>0.48708800000000002</c:v>
                </c:pt>
                <c:pt idx="175">
                  <c:v>0.48986499999999999</c:v>
                </c:pt>
                <c:pt idx="176">
                  <c:v>0.492643</c:v>
                </c:pt>
                <c:pt idx="177">
                  <c:v>0.495421</c:v>
                </c:pt>
                <c:pt idx="178">
                  <c:v>0.498199</c:v>
                </c:pt>
                <c:pt idx="179">
                  <c:v>0.50097700000000001</c:v>
                </c:pt>
                <c:pt idx="180">
                  <c:v>0.50375400000000004</c:v>
                </c:pt>
                <c:pt idx="181">
                  <c:v>0.50653199999999998</c:v>
                </c:pt>
                <c:pt idx="182">
                  <c:v>0.50931000000000004</c:v>
                </c:pt>
                <c:pt idx="183">
                  <c:v>0.51208799999999999</c:v>
                </c:pt>
                <c:pt idx="184">
                  <c:v>0.51486500000000002</c:v>
                </c:pt>
                <c:pt idx="185">
                  <c:v>0.51764299999999996</c:v>
                </c:pt>
                <c:pt idx="186">
                  <c:v>0.52042100000000002</c:v>
                </c:pt>
                <c:pt idx="187">
                  <c:v>0.52319899999999997</c:v>
                </c:pt>
                <c:pt idx="188">
                  <c:v>0.52597700000000003</c:v>
                </c:pt>
                <c:pt idx="189">
                  <c:v>0.52875399999999995</c:v>
                </c:pt>
                <c:pt idx="190">
                  <c:v>0.531532</c:v>
                </c:pt>
                <c:pt idx="191">
                  <c:v>0.53430999999999995</c:v>
                </c:pt>
                <c:pt idx="192">
                  <c:v>0.53708800000000001</c:v>
                </c:pt>
                <c:pt idx="193">
                  <c:v>0.53986500000000004</c:v>
                </c:pt>
                <c:pt idx="194">
                  <c:v>0.54264299999999999</c:v>
                </c:pt>
                <c:pt idx="195">
                  <c:v>0.54542100000000004</c:v>
                </c:pt>
                <c:pt idx="196">
                  <c:v>0.54819899999999999</c:v>
                </c:pt>
                <c:pt idx="197">
                  <c:v>0.55097700000000005</c:v>
                </c:pt>
                <c:pt idx="198">
                  <c:v>0.55375399999999997</c:v>
                </c:pt>
                <c:pt idx="199">
                  <c:v>0.55653200000000003</c:v>
                </c:pt>
                <c:pt idx="200">
                  <c:v>0.55930999999999997</c:v>
                </c:pt>
                <c:pt idx="201">
                  <c:v>0.56208800000000003</c:v>
                </c:pt>
                <c:pt idx="202">
                  <c:v>0.56486499999999995</c:v>
                </c:pt>
                <c:pt idx="203">
                  <c:v>0.64819899999999997</c:v>
                </c:pt>
                <c:pt idx="204">
                  <c:v>0.73153199999999996</c:v>
                </c:pt>
                <c:pt idx="205">
                  <c:v>0.81486499999999995</c:v>
                </c:pt>
                <c:pt idx="206">
                  <c:v>0.89819899999999997</c:v>
                </c:pt>
                <c:pt idx="207">
                  <c:v>0.98153199999999996</c:v>
                </c:pt>
                <c:pt idx="208">
                  <c:v>1.064865</c:v>
                </c:pt>
                <c:pt idx="209">
                  <c:v>1.148199</c:v>
                </c:pt>
                <c:pt idx="210">
                  <c:v>1.2315320000000001</c:v>
                </c:pt>
                <c:pt idx="211">
                  <c:v>1.314865</c:v>
                </c:pt>
                <c:pt idx="212">
                  <c:v>1.398199</c:v>
                </c:pt>
                <c:pt idx="213">
                  <c:v>1.4815320000000001</c:v>
                </c:pt>
                <c:pt idx="214">
                  <c:v>1.564865</c:v>
                </c:pt>
                <c:pt idx="215">
                  <c:v>1.648199</c:v>
                </c:pt>
                <c:pt idx="216">
                  <c:v>1.7315320000000001</c:v>
                </c:pt>
                <c:pt idx="217">
                  <c:v>1.814865</c:v>
                </c:pt>
                <c:pt idx="218">
                  <c:v>1.898199</c:v>
                </c:pt>
                <c:pt idx="219">
                  <c:v>1.9815320000000001</c:v>
                </c:pt>
                <c:pt idx="220">
                  <c:v>2.0648650000000002</c:v>
                </c:pt>
                <c:pt idx="221">
                  <c:v>2.1482030000000001</c:v>
                </c:pt>
                <c:pt idx="222">
                  <c:v>2.2315320000000001</c:v>
                </c:pt>
                <c:pt idx="223">
                  <c:v>2.3148650000000002</c:v>
                </c:pt>
                <c:pt idx="224">
                  <c:v>2.398199</c:v>
                </c:pt>
                <c:pt idx="225">
                  <c:v>2.4815320000000001</c:v>
                </c:pt>
                <c:pt idx="226">
                  <c:v>2.5648650000000002</c:v>
                </c:pt>
                <c:pt idx="227">
                  <c:v>2.648199</c:v>
                </c:pt>
                <c:pt idx="228">
                  <c:v>2.7315320000000001</c:v>
                </c:pt>
                <c:pt idx="229">
                  <c:v>2.8148650000000002</c:v>
                </c:pt>
                <c:pt idx="230">
                  <c:v>2.898199</c:v>
                </c:pt>
                <c:pt idx="231">
                  <c:v>2.9815320000000001</c:v>
                </c:pt>
                <c:pt idx="232">
                  <c:v>3.0648650000000002</c:v>
                </c:pt>
                <c:pt idx="233">
                  <c:v>3.148199</c:v>
                </c:pt>
                <c:pt idx="234">
                  <c:v>3.2315320000000001</c:v>
                </c:pt>
                <c:pt idx="235">
                  <c:v>3.3148650000000002</c:v>
                </c:pt>
                <c:pt idx="236">
                  <c:v>3.398199</c:v>
                </c:pt>
                <c:pt idx="237">
                  <c:v>3.4815320000000001</c:v>
                </c:pt>
                <c:pt idx="238">
                  <c:v>3.5648650000000002</c:v>
                </c:pt>
                <c:pt idx="239">
                  <c:v>3.648199</c:v>
                </c:pt>
                <c:pt idx="240">
                  <c:v>3.7315320000000001</c:v>
                </c:pt>
                <c:pt idx="241">
                  <c:v>3.8148650000000002</c:v>
                </c:pt>
                <c:pt idx="242">
                  <c:v>3.898199</c:v>
                </c:pt>
                <c:pt idx="243">
                  <c:v>3.9815320000000001</c:v>
                </c:pt>
                <c:pt idx="244">
                  <c:v>4.0648650000000002</c:v>
                </c:pt>
                <c:pt idx="245">
                  <c:v>4.148199</c:v>
                </c:pt>
                <c:pt idx="246">
                  <c:v>4.2315319999999996</c:v>
                </c:pt>
                <c:pt idx="247">
                  <c:v>4.3148650000000002</c:v>
                </c:pt>
                <c:pt idx="248">
                  <c:v>4.398199</c:v>
                </c:pt>
                <c:pt idx="249">
                  <c:v>4.4815319999999996</c:v>
                </c:pt>
                <c:pt idx="250">
                  <c:v>4.5648650000000002</c:v>
                </c:pt>
                <c:pt idx="251">
                  <c:v>4.648199</c:v>
                </c:pt>
                <c:pt idx="252">
                  <c:v>4.7315319999999996</c:v>
                </c:pt>
                <c:pt idx="253">
                  <c:v>4.8148650000000002</c:v>
                </c:pt>
                <c:pt idx="254">
                  <c:v>4.898199</c:v>
                </c:pt>
                <c:pt idx="255">
                  <c:v>4.9815319999999996</c:v>
                </c:pt>
                <c:pt idx="256">
                  <c:v>5.0648650000000002</c:v>
                </c:pt>
                <c:pt idx="257">
                  <c:v>5.148199</c:v>
                </c:pt>
                <c:pt idx="258">
                  <c:v>5.2315319999999996</c:v>
                </c:pt>
                <c:pt idx="259">
                  <c:v>5.31487</c:v>
                </c:pt>
                <c:pt idx="260">
                  <c:v>5.398199</c:v>
                </c:pt>
                <c:pt idx="261">
                  <c:v>5.4815319999999996</c:v>
                </c:pt>
                <c:pt idx="262">
                  <c:v>5.5648650000000002</c:v>
                </c:pt>
                <c:pt idx="263">
                  <c:v>5.648199</c:v>
                </c:pt>
                <c:pt idx="264">
                  <c:v>5.7315319999999996</c:v>
                </c:pt>
                <c:pt idx="265">
                  <c:v>5.8148650000000002</c:v>
                </c:pt>
                <c:pt idx="266">
                  <c:v>5.898199</c:v>
                </c:pt>
                <c:pt idx="267">
                  <c:v>5.9815319999999996</c:v>
                </c:pt>
                <c:pt idx="268">
                  <c:v>6.0648650000000002</c:v>
                </c:pt>
                <c:pt idx="269">
                  <c:v>6.148199</c:v>
                </c:pt>
                <c:pt idx="270">
                  <c:v>6.2315319999999996</c:v>
                </c:pt>
                <c:pt idx="271">
                  <c:v>6.3148650000000002</c:v>
                </c:pt>
                <c:pt idx="272">
                  <c:v>6.398199</c:v>
                </c:pt>
                <c:pt idx="273">
                  <c:v>6.4815319999999996</c:v>
                </c:pt>
                <c:pt idx="274">
                  <c:v>6.5648650000000002</c:v>
                </c:pt>
                <c:pt idx="275">
                  <c:v>6.648199</c:v>
                </c:pt>
                <c:pt idx="276">
                  <c:v>6.7315319999999996</c:v>
                </c:pt>
                <c:pt idx="277">
                  <c:v>6.8148650000000002</c:v>
                </c:pt>
                <c:pt idx="278">
                  <c:v>6.898199</c:v>
                </c:pt>
                <c:pt idx="279">
                  <c:v>6.9815319999999996</c:v>
                </c:pt>
                <c:pt idx="280">
                  <c:v>7.0648650000000002</c:v>
                </c:pt>
                <c:pt idx="281">
                  <c:v>7.148199</c:v>
                </c:pt>
                <c:pt idx="282">
                  <c:v>7.2315319999999996</c:v>
                </c:pt>
                <c:pt idx="283">
                  <c:v>7.3148650000000002</c:v>
                </c:pt>
                <c:pt idx="284">
                  <c:v>7.398199</c:v>
                </c:pt>
                <c:pt idx="285">
                  <c:v>7.4815319999999996</c:v>
                </c:pt>
                <c:pt idx="286">
                  <c:v>7.5648650000000002</c:v>
                </c:pt>
                <c:pt idx="287">
                  <c:v>7.648199</c:v>
                </c:pt>
                <c:pt idx="288">
                  <c:v>7.7315319999999996</c:v>
                </c:pt>
                <c:pt idx="289">
                  <c:v>7.8148650000000002</c:v>
                </c:pt>
                <c:pt idx="290">
                  <c:v>7.898199</c:v>
                </c:pt>
                <c:pt idx="291">
                  <c:v>7.9815319999999996</c:v>
                </c:pt>
                <c:pt idx="292">
                  <c:v>8.0648649999999993</c:v>
                </c:pt>
                <c:pt idx="293">
                  <c:v>8.148199</c:v>
                </c:pt>
                <c:pt idx="294">
                  <c:v>8.2315360000000002</c:v>
                </c:pt>
                <c:pt idx="295">
                  <c:v>8.3148649999999993</c:v>
                </c:pt>
                <c:pt idx="296">
                  <c:v>8.398199</c:v>
                </c:pt>
                <c:pt idx="297">
                  <c:v>8.4815319999999996</c:v>
                </c:pt>
                <c:pt idx="298">
                  <c:v>8.5648649999999993</c:v>
                </c:pt>
                <c:pt idx="299">
                  <c:v>8.6482030000000005</c:v>
                </c:pt>
                <c:pt idx="300">
                  <c:v>8.7315319999999996</c:v>
                </c:pt>
                <c:pt idx="301">
                  <c:v>8.8148649999999993</c:v>
                </c:pt>
                <c:pt idx="302">
                  <c:v>8.898199</c:v>
                </c:pt>
                <c:pt idx="303">
                  <c:v>8.9815319999999996</c:v>
                </c:pt>
                <c:pt idx="304">
                  <c:v>9.0648649999999993</c:v>
                </c:pt>
                <c:pt idx="305">
                  <c:v>9.148199</c:v>
                </c:pt>
                <c:pt idx="306">
                  <c:v>9.2315319999999996</c:v>
                </c:pt>
                <c:pt idx="307">
                  <c:v>9.3148700000000009</c:v>
                </c:pt>
                <c:pt idx="308">
                  <c:v>9.398199</c:v>
                </c:pt>
                <c:pt idx="309">
                  <c:v>9.4815319999999996</c:v>
                </c:pt>
                <c:pt idx="310">
                  <c:v>9.5648649999999993</c:v>
                </c:pt>
                <c:pt idx="311">
                  <c:v>9.648199</c:v>
                </c:pt>
                <c:pt idx="312">
                  <c:v>9.7315360000000002</c:v>
                </c:pt>
                <c:pt idx="313">
                  <c:v>9.8148649999999993</c:v>
                </c:pt>
                <c:pt idx="314">
                  <c:v>9.898199</c:v>
                </c:pt>
                <c:pt idx="315">
                  <c:v>9.9815319999999996</c:v>
                </c:pt>
                <c:pt idx="316">
                  <c:v>10.064864999999999</c:v>
                </c:pt>
                <c:pt idx="317">
                  <c:v>10.148199</c:v>
                </c:pt>
                <c:pt idx="318">
                  <c:v>10.231536</c:v>
                </c:pt>
                <c:pt idx="319">
                  <c:v>10.314864999999999</c:v>
                </c:pt>
                <c:pt idx="320">
                  <c:v>10.398199</c:v>
                </c:pt>
                <c:pt idx="321">
                  <c:v>10.481532</c:v>
                </c:pt>
                <c:pt idx="322">
                  <c:v>10.564864999999999</c:v>
                </c:pt>
                <c:pt idx="323">
                  <c:v>10.648199</c:v>
                </c:pt>
                <c:pt idx="324">
                  <c:v>10.731532</c:v>
                </c:pt>
                <c:pt idx="325">
                  <c:v>10.814864999999999</c:v>
                </c:pt>
                <c:pt idx="326">
                  <c:v>10.898203000000001</c:v>
                </c:pt>
                <c:pt idx="327">
                  <c:v>10.981532</c:v>
                </c:pt>
                <c:pt idx="328">
                  <c:v>11.064864999999999</c:v>
                </c:pt>
                <c:pt idx="329">
                  <c:v>11.148199</c:v>
                </c:pt>
                <c:pt idx="330">
                  <c:v>11.231536</c:v>
                </c:pt>
                <c:pt idx="331">
                  <c:v>11.314864999999999</c:v>
                </c:pt>
                <c:pt idx="332">
                  <c:v>11.398199</c:v>
                </c:pt>
                <c:pt idx="333">
                  <c:v>11.481532</c:v>
                </c:pt>
                <c:pt idx="334">
                  <c:v>11.564864999999999</c:v>
                </c:pt>
                <c:pt idx="335">
                  <c:v>11.648199</c:v>
                </c:pt>
                <c:pt idx="336">
                  <c:v>11.731532</c:v>
                </c:pt>
                <c:pt idx="337">
                  <c:v>11.814864999999999</c:v>
                </c:pt>
                <c:pt idx="338">
                  <c:v>11.898199</c:v>
                </c:pt>
                <c:pt idx="339">
                  <c:v>11.981532</c:v>
                </c:pt>
                <c:pt idx="340">
                  <c:v>12.064864999999999</c:v>
                </c:pt>
                <c:pt idx="341">
                  <c:v>12.148199</c:v>
                </c:pt>
                <c:pt idx="342">
                  <c:v>12.231532</c:v>
                </c:pt>
                <c:pt idx="343">
                  <c:v>12.314864999999999</c:v>
                </c:pt>
                <c:pt idx="344">
                  <c:v>12.398199</c:v>
                </c:pt>
                <c:pt idx="345">
                  <c:v>12.481536</c:v>
                </c:pt>
                <c:pt idx="346">
                  <c:v>12.564870000000001</c:v>
                </c:pt>
                <c:pt idx="347">
                  <c:v>12.648199</c:v>
                </c:pt>
                <c:pt idx="348">
                  <c:v>12.731532</c:v>
                </c:pt>
                <c:pt idx="349">
                  <c:v>12.814864999999999</c:v>
                </c:pt>
                <c:pt idx="350">
                  <c:v>12.898199</c:v>
                </c:pt>
                <c:pt idx="351">
                  <c:v>12.981536</c:v>
                </c:pt>
                <c:pt idx="352">
                  <c:v>13.064864999999999</c:v>
                </c:pt>
                <c:pt idx="353">
                  <c:v>13.148199</c:v>
                </c:pt>
                <c:pt idx="354">
                  <c:v>13.231536</c:v>
                </c:pt>
                <c:pt idx="355">
                  <c:v>13.314870000000001</c:v>
                </c:pt>
                <c:pt idx="356">
                  <c:v>13.398203000000001</c:v>
                </c:pt>
                <c:pt idx="357">
                  <c:v>13.481532</c:v>
                </c:pt>
                <c:pt idx="358">
                  <c:v>13.564870000000001</c:v>
                </c:pt>
                <c:pt idx="359">
                  <c:v>13.648199</c:v>
                </c:pt>
                <c:pt idx="360">
                  <c:v>13.731532</c:v>
                </c:pt>
                <c:pt idx="361">
                  <c:v>13.814864999999999</c:v>
                </c:pt>
                <c:pt idx="362">
                  <c:v>13.898199</c:v>
                </c:pt>
                <c:pt idx="363">
                  <c:v>13.981532</c:v>
                </c:pt>
                <c:pt idx="364">
                  <c:v>14.064864999999999</c:v>
                </c:pt>
                <c:pt idx="365">
                  <c:v>14.148203000000001</c:v>
                </c:pt>
                <c:pt idx="366">
                  <c:v>14.231536</c:v>
                </c:pt>
                <c:pt idx="367">
                  <c:v>14.314864999999999</c:v>
                </c:pt>
                <c:pt idx="368">
                  <c:v>14.398199</c:v>
                </c:pt>
                <c:pt idx="369">
                  <c:v>14.481532</c:v>
                </c:pt>
                <c:pt idx="370">
                  <c:v>14.564864999999999</c:v>
                </c:pt>
                <c:pt idx="371">
                  <c:v>14.648199</c:v>
                </c:pt>
                <c:pt idx="372">
                  <c:v>14.731532</c:v>
                </c:pt>
                <c:pt idx="373">
                  <c:v>14.814864999999999</c:v>
                </c:pt>
                <c:pt idx="374">
                  <c:v>14.898199</c:v>
                </c:pt>
                <c:pt idx="375">
                  <c:v>14.981532</c:v>
                </c:pt>
                <c:pt idx="376">
                  <c:v>15.064870000000001</c:v>
                </c:pt>
                <c:pt idx="377">
                  <c:v>15.148203000000001</c:v>
                </c:pt>
                <c:pt idx="378">
                  <c:v>15.231532</c:v>
                </c:pt>
                <c:pt idx="379">
                  <c:v>15.314870000000001</c:v>
                </c:pt>
                <c:pt idx="380">
                  <c:v>15.398199</c:v>
                </c:pt>
                <c:pt idx="381">
                  <c:v>15.481532</c:v>
                </c:pt>
                <c:pt idx="382">
                  <c:v>15.564870000000001</c:v>
                </c:pt>
                <c:pt idx="383">
                  <c:v>15.648199</c:v>
                </c:pt>
                <c:pt idx="384">
                  <c:v>15.731532</c:v>
                </c:pt>
                <c:pt idx="385">
                  <c:v>15.814870000000001</c:v>
                </c:pt>
                <c:pt idx="386">
                  <c:v>15.898203000000001</c:v>
                </c:pt>
                <c:pt idx="387">
                  <c:v>15.981536</c:v>
                </c:pt>
                <c:pt idx="388">
                  <c:v>16.064865000000001</c:v>
                </c:pt>
                <c:pt idx="389">
                  <c:v>16.148199000000002</c:v>
                </c:pt>
                <c:pt idx="390">
                  <c:v>16.231532000000001</c:v>
                </c:pt>
                <c:pt idx="391">
                  <c:v>16.314865000000001</c:v>
                </c:pt>
                <c:pt idx="392">
                  <c:v>16.398199000000002</c:v>
                </c:pt>
                <c:pt idx="393">
                  <c:v>16.481532000000001</c:v>
                </c:pt>
                <c:pt idx="394">
                  <c:v>16.564865000000001</c:v>
                </c:pt>
                <c:pt idx="395">
                  <c:v>16.648199000000002</c:v>
                </c:pt>
                <c:pt idx="396">
                  <c:v>16.731532000000001</c:v>
                </c:pt>
                <c:pt idx="397">
                  <c:v>16.814865000000001</c:v>
                </c:pt>
                <c:pt idx="398">
                  <c:v>16.898199000000002</c:v>
                </c:pt>
                <c:pt idx="399">
                  <c:v>16.981535999999998</c:v>
                </c:pt>
                <c:pt idx="400">
                  <c:v>17.064869999999999</c:v>
                </c:pt>
                <c:pt idx="401">
                  <c:v>17.148199000000002</c:v>
                </c:pt>
                <c:pt idx="402">
                  <c:v>17.231535999999998</c:v>
                </c:pt>
                <c:pt idx="403">
                  <c:v>17.314869999999999</c:v>
                </c:pt>
                <c:pt idx="404">
                  <c:v>17.398199000000002</c:v>
                </c:pt>
                <c:pt idx="405">
                  <c:v>17.481532000000001</c:v>
                </c:pt>
                <c:pt idx="406">
                  <c:v>17.564865000000001</c:v>
                </c:pt>
                <c:pt idx="407">
                  <c:v>17.648202999999999</c:v>
                </c:pt>
                <c:pt idx="408">
                  <c:v>17.731535999999998</c:v>
                </c:pt>
                <c:pt idx="409">
                  <c:v>17.814865000000001</c:v>
                </c:pt>
                <c:pt idx="410">
                  <c:v>17.898199000000002</c:v>
                </c:pt>
                <c:pt idx="411">
                  <c:v>17.981532000000001</c:v>
                </c:pt>
                <c:pt idx="412">
                  <c:v>18.064869999999999</c:v>
                </c:pt>
                <c:pt idx="413">
                  <c:v>18.148199000000002</c:v>
                </c:pt>
                <c:pt idx="414">
                  <c:v>18.231535999999998</c:v>
                </c:pt>
                <c:pt idx="415">
                  <c:v>18.314865000000001</c:v>
                </c:pt>
                <c:pt idx="416">
                  <c:v>18.398199000000002</c:v>
                </c:pt>
                <c:pt idx="417">
                  <c:v>18.481535999999998</c:v>
                </c:pt>
                <c:pt idx="418">
                  <c:v>18.564865000000001</c:v>
                </c:pt>
                <c:pt idx="419">
                  <c:v>18.648199000000002</c:v>
                </c:pt>
                <c:pt idx="420">
                  <c:v>18.731532000000001</c:v>
                </c:pt>
                <c:pt idx="421">
                  <c:v>18.814869999999999</c:v>
                </c:pt>
                <c:pt idx="422">
                  <c:v>18.898202999999999</c:v>
                </c:pt>
                <c:pt idx="423">
                  <c:v>18.981532000000001</c:v>
                </c:pt>
                <c:pt idx="424">
                  <c:v>19.064865000000001</c:v>
                </c:pt>
                <c:pt idx="425">
                  <c:v>19.148199000000002</c:v>
                </c:pt>
                <c:pt idx="426">
                  <c:v>19.231535999999998</c:v>
                </c:pt>
                <c:pt idx="427">
                  <c:v>19.314865000000001</c:v>
                </c:pt>
                <c:pt idx="428">
                  <c:v>19.398199000000002</c:v>
                </c:pt>
                <c:pt idx="429">
                  <c:v>19.481532000000001</c:v>
                </c:pt>
                <c:pt idx="430">
                  <c:v>19.564869999999999</c:v>
                </c:pt>
                <c:pt idx="431">
                  <c:v>19.648199000000002</c:v>
                </c:pt>
                <c:pt idx="432">
                  <c:v>19.731532000000001</c:v>
                </c:pt>
                <c:pt idx="433">
                  <c:v>19.814869999999999</c:v>
                </c:pt>
                <c:pt idx="434">
                  <c:v>19.898199000000002</c:v>
                </c:pt>
                <c:pt idx="435">
                  <c:v>19.981532000000001</c:v>
                </c:pt>
                <c:pt idx="436">
                  <c:v>20.064865000000001</c:v>
                </c:pt>
                <c:pt idx="437">
                  <c:v>20.148202999999999</c:v>
                </c:pt>
                <c:pt idx="438">
                  <c:v>20.231535999999998</c:v>
                </c:pt>
                <c:pt idx="439">
                  <c:v>20.314869999999999</c:v>
                </c:pt>
                <c:pt idx="440">
                  <c:v>20.398199000000002</c:v>
                </c:pt>
                <c:pt idx="441">
                  <c:v>20.481532000000001</c:v>
                </c:pt>
                <c:pt idx="442">
                  <c:v>20.564865000000001</c:v>
                </c:pt>
                <c:pt idx="443">
                  <c:v>20.648202999999999</c:v>
                </c:pt>
                <c:pt idx="444">
                  <c:v>20.731532000000001</c:v>
                </c:pt>
                <c:pt idx="445">
                  <c:v>20.814865000000001</c:v>
                </c:pt>
                <c:pt idx="446">
                  <c:v>20.898199000000002</c:v>
                </c:pt>
                <c:pt idx="447">
                  <c:v>20.981532000000001</c:v>
                </c:pt>
                <c:pt idx="448">
                  <c:v>21.064865000000001</c:v>
                </c:pt>
                <c:pt idx="449">
                  <c:v>21.148202999999999</c:v>
                </c:pt>
                <c:pt idx="450">
                  <c:v>21.149588000000001</c:v>
                </c:pt>
                <c:pt idx="451">
                  <c:v>21.150976</c:v>
                </c:pt>
                <c:pt idx="452">
                  <c:v>21.152370000000001</c:v>
                </c:pt>
                <c:pt idx="453">
                  <c:v>21.153753999999999</c:v>
                </c:pt>
                <c:pt idx="454">
                  <c:v>21.155142999999999</c:v>
                </c:pt>
                <c:pt idx="455">
                  <c:v>21.156531999999999</c:v>
                </c:pt>
                <c:pt idx="456">
                  <c:v>21.157921000000002</c:v>
                </c:pt>
                <c:pt idx="457">
                  <c:v>21.159310000000001</c:v>
                </c:pt>
                <c:pt idx="458">
                  <c:v>21.160703000000002</c:v>
                </c:pt>
                <c:pt idx="459">
                  <c:v>21.162092000000001</c:v>
                </c:pt>
                <c:pt idx="460">
                  <c:v>21.163475999999999</c:v>
                </c:pt>
                <c:pt idx="461">
                  <c:v>21.164864999999999</c:v>
                </c:pt>
                <c:pt idx="462">
                  <c:v>21.166259</c:v>
                </c:pt>
                <c:pt idx="463">
                  <c:v>21.167643000000002</c:v>
                </c:pt>
                <c:pt idx="464">
                  <c:v>21.169032000000001</c:v>
                </c:pt>
                <c:pt idx="465">
                  <c:v>21.170421000000001</c:v>
                </c:pt>
                <c:pt idx="466">
                  <c:v>21.171810000000001</c:v>
                </c:pt>
                <c:pt idx="467">
                  <c:v>21.173203000000001</c:v>
                </c:pt>
                <c:pt idx="468">
                  <c:v>21.174592000000001</c:v>
                </c:pt>
                <c:pt idx="469">
                  <c:v>21.175981</c:v>
                </c:pt>
                <c:pt idx="470">
                  <c:v>21.177365000000002</c:v>
                </c:pt>
                <c:pt idx="471">
                  <c:v>21.178758999999999</c:v>
                </c:pt>
                <c:pt idx="472">
                  <c:v>21.180143000000001</c:v>
                </c:pt>
                <c:pt idx="473">
                  <c:v>21.181532000000001</c:v>
                </c:pt>
                <c:pt idx="474">
                  <c:v>21.182921</c:v>
                </c:pt>
                <c:pt idx="475">
                  <c:v>21.184314000000001</c:v>
                </c:pt>
                <c:pt idx="476">
                  <c:v>21.185703</c:v>
                </c:pt>
                <c:pt idx="477">
                  <c:v>21.187087999999999</c:v>
                </c:pt>
                <c:pt idx="478">
                  <c:v>21.188476000000001</c:v>
                </c:pt>
                <c:pt idx="479">
                  <c:v>21.189869999999999</c:v>
                </c:pt>
                <c:pt idx="480">
                  <c:v>21.191258999999999</c:v>
                </c:pt>
                <c:pt idx="481">
                  <c:v>21.192643</c:v>
                </c:pt>
                <c:pt idx="482">
                  <c:v>21.194036000000001</c:v>
                </c:pt>
                <c:pt idx="483">
                  <c:v>21.195421</c:v>
                </c:pt>
                <c:pt idx="484">
                  <c:v>21.196809999999999</c:v>
                </c:pt>
                <c:pt idx="485">
                  <c:v>21.198198999999999</c:v>
                </c:pt>
                <c:pt idx="486">
                  <c:v>21.199591999999999</c:v>
                </c:pt>
                <c:pt idx="487">
                  <c:v>21.200976000000001</c:v>
                </c:pt>
                <c:pt idx="488">
                  <c:v>21.202369999999998</c:v>
                </c:pt>
                <c:pt idx="489">
                  <c:v>21.203759000000002</c:v>
                </c:pt>
                <c:pt idx="490">
                  <c:v>21.205143</c:v>
                </c:pt>
                <c:pt idx="491">
                  <c:v>21.206531999999999</c:v>
                </c:pt>
                <c:pt idx="492">
                  <c:v>21.207924999999999</c:v>
                </c:pt>
                <c:pt idx="493">
                  <c:v>21.209309999999999</c:v>
                </c:pt>
                <c:pt idx="494">
                  <c:v>21.210702999999999</c:v>
                </c:pt>
                <c:pt idx="495">
                  <c:v>21.212091999999998</c:v>
                </c:pt>
                <c:pt idx="496">
                  <c:v>21.213481000000002</c:v>
                </c:pt>
                <c:pt idx="497">
                  <c:v>21.214865</c:v>
                </c:pt>
                <c:pt idx="498">
                  <c:v>21.216253999999999</c:v>
                </c:pt>
                <c:pt idx="499">
                  <c:v>21.217642999999999</c:v>
                </c:pt>
                <c:pt idx="500">
                  <c:v>21.219031999999999</c:v>
                </c:pt>
                <c:pt idx="501">
                  <c:v>21.220424999999999</c:v>
                </c:pt>
                <c:pt idx="502">
                  <c:v>21.221810000000001</c:v>
                </c:pt>
                <c:pt idx="503">
                  <c:v>21.223203000000002</c:v>
                </c:pt>
                <c:pt idx="504">
                  <c:v>21.224592000000001</c:v>
                </c:pt>
                <c:pt idx="505">
                  <c:v>21.225981000000001</c:v>
                </c:pt>
                <c:pt idx="506">
                  <c:v>21.227370000000001</c:v>
                </c:pt>
                <c:pt idx="507">
                  <c:v>21.228753999999999</c:v>
                </c:pt>
                <c:pt idx="508">
                  <c:v>21.230146999999999</c:v>
                </c:pt>
                <c:pt idx="509">
                  <c:v>21.231532000000001</c:v>
                </c:pt>
                <c:pt idx="510">
                  <c:v>21.232921000000001</c:v>
                </c:pt>
                <c:pt idx="511">
                  <c:v>21.234310000000001</c:v>
                </c:pt>
                <c:pt idx="512">
                  <c:v>21.235699</c:v>
                </c:pt>
                <c:pt idx="513">
                  <c:v>21.237092000000001</c:v>
                </c:pt>
                <c:pt idx="514">
                  <c:v>21.238475999999999</c:v>
                </c:pt>
                <c:pt idx="515">
                  <c:v>21.23987</c:v>
                </c:pt>
                <c:pt idx="516">
                  <c:v>21.241258999999999</c:v>
                </c:pt>
                <c:pt idx="517">
                  <c:v>21.242647000000002</c:v>
                </c:pt>
                <c:pt idx="518">
                  <c:v>21.244036000000001</c:v>
                </c:pt>
                <c:pt idx="519">
                  <c:v>21.245425000000001</c:v>
                </c:pt>
                <c:pt idx="520">
                  <c:v>21.246814000000001</c:v>
                </c:pt>
                <c:pt idx="521">
                  <c:v>21.248203</c:v>
                </c:pt>
                <c:pt idx="522">
                  <c:v>21.249592</c:v>
                </c:pt>
                <c:pt idx="523">
                  <c:v>21.250980999999999</c:v>
                </c:pt>
                <c:pt idx="524">
                  <c:v>21.252365000000001</c:v>
                </c:pt>
                <c:pt idx="525">
                  <c:v>21.253758999999999</c:v>
                </c:pt>
                <c:pt idx="526">
                  <c:v>21.255147000000001</c:v>
                </c:pt>
                <c:pt idx="527">
                  <c:v>21.256536000000001</c:v>
                </c:pt>
                <c:pt idx="528">
                  <c:v>21.257925</c:v>
                </c:pt>
                <c:pt idx="529">
                  <c:v>21.259314</c:v>
                </c:pt>
                <c:pt idx="530">
                  <c:v>21.260702999999999</c:v>
                </c:pt>
                <c:pt idx="531">
                  <c:v>21.262091999999999</c:v>
                </c:pt>
                <c:pt idx="532">
                  <c:v>21.263476000000001</c:v>
                </c:pt>
                <c:pt idx="533">
                  <c:v>21.264865</c:v>
                </c:pt>
                <c:pt idx="534">
                  <c:v>21.266259000000002</c:v>
                </c:pt>
                <c:pt idx="535">
                  <c:v>21.267647</c:v>
                </c:pt>
                <c:pt idx="536">
                  <c:v>21.269031999999999</c:v>
                </c:pt>
                <c:pt idx="537">
                  <c:v>21.270424999999999</c:v>
                </c:pt>
                <c:pt idx="538">
                  <c:v>21.271809999999999</c:v>
                </c:pt>
                <c:pt idx="539">
                  <c:v>21.273202999999999</c:v>
                </c:pt>
                <c:pt idx="540">
                  <c:v>21.274591999999998</c:v>
                </c:pt>
                <c:pt idx="541">
                  <c:v>21.275981000000002</c:v>
                </c:pt>
                <c:pt idx="542">
                  <c:v>21.277370000000001</c:v>
                </c:pt>
                <c:pt idx="543">
                  <c:v>21.278759000000001</c:v>
                </c:pt>
                <c:pt idx="544">
                  <c:v>21.280142999999999</c:v>
                </c:pt>
                <c:pt idx="545">
                  <c:v>21.281535999999999</c:v>
                </c:pt>
                <c:pt idx="546">
                  <c:v>21.282924999999999</c:v>
                </c:pt>
                <c:pt idx="547">
                  <c:v>21.284313999999998</c:v>
                </c:pt>
                <c:pt idx="548">
                  <c:v>21.285703000000002</c:v>
                </c:pt>
                <c:pt idx="549">
                  <c:v>21.287092000000001</c:v>
                </c:pt>
                <c:pt idx="550">
                  <c:v>21.288475999999999</c:v>
                </c:pt>
                <c:pt idx="551">
                  <c:v>21.289870000000001</c:v>
                </c:pt>
                <c:pt idx="552">
                  <c:v>21.291259</c:v>
                </c:pt>
                <c:pt idx="553">
                  <c:v>21.292646999999999</c:v>
                </c:pt>
                <c:pt idx="554">
                  <c:v>21.294035999999998</c:v>
                </c:pt>
                <c:pt idx="555">
                  <c:v>21.295425000000002</c:v>
                </c:pt>
                <c:pt idx="556">
                  <c:v>21.296814000000001</c:v>
                </c:pt>
                <c:pt idx="557">
                  <c:v>21.298203000000001</c:v>
                </c:pt>
                <c:pt idx="558">
                  <c:v>21.299592000000001</c:v>
                </c:pt>
                <c:pt idx="559">
                  <c:v>21.300981</c:v>
                </c:pt>
                <c:pt idx="560">
                  <c:v>21.30237</c:v>
                </c:pt>
                <c:pt idx="561">
                  <c:v>21.303758999999999</c:v>
                </c:pt>
                <c:pt idx="562">
                  <c:v>21.305147000000002</c:v>
                </c:pt>
                <c:pt idx="563">
                  <c:v>21.306532000000001</c:v>
                </c:pt>
                <c:pt idx="564">
                  <c:v>21.307925000000001</c:v>
                </c:pt>
                <c:pt idx="565">
                  <c:v>21.309314000000001</c:v>
                </c:pt>
                <c:pt idx="566">
                  <c:v>21.310699</c:v>
                </c:pt>
                <c:pt idx="567">
                  <c:v>21.312087999999999</c:v>
                </c:pt>
                <c:pt idx="568">
                  <c:v>21.313476000000001</c:v>
                </c:pt>
                <c:pt idx="569">
                  <c:v>21.314865000000001</c:v>
                </c:pt>
                <c:pt idx="570">
                  <c:v>21.316258999999999</c:v>
                </c:pt>
                <c:pt idx="571">
                  <c:v>21.317647000000001</c:v>
                </c:pt>
                <c:pt idx="572">
                  <c:v>21.319036000000001</c:v>
                </c:pt>
                <c:pt idx="573">
                  <c:v>21.320425</c:v>
                </c:pt>
                <c:pt idx="574">
                  <c:v>21.321814</c:v>
                </c:pt>
                <c:pt idx="575">
                  <c:v>21.323202999999999</c:v>
                </c:pt>
                <c:pt idx="576">
                  <c:v>21.324587999999999</c:v>
                </c:pt>
                <c:pt idx="577">
                  <c:v>21.325976000000001</c:v>
                </c:pt>
                <c:pt idx="578">
                  <c:v>21.327369999999998</c:v>
                </c:pt>
                <c:pt idx="579">
                  <c:v>21.328754</c:v>
                </c:pt>
                <c:pt idx="580">
                  <c:v>21.330143</c:v>
                </c:pt>
                <c:pt idx="581">
                  <c:v>21.331536</c:v>
                </c:pt>
                <c:pt idx="582">
                  <c:v>21.332920999999999</c:v>
                </c:pt>
                <c:pt idx="583">
                  <c:v>21.334309999999999</c:v>
                </c:pt>
                <c:pt idx="584">
                  <c:v>21.335699000000002</c:v>
                </c:pt>
                <c:pt idx="585">
                  <c:v>21.337088000000001</c:v>
                </c:pt>
                <c:pt idx="586">
                  <c:v>21.338476</c:v>
                </c:pt>
                <c:pt idx="587">
                  <c:v>21.339865</c:v>
                </c:pt>
                <c:pt idx="588">
                  <c:v>21.341253999999999</c:v>
                </c:pt>
                <c:pt idx="589">
                  <c:v>21.342646999999999</c:v>
                </c:pt>
                <c:pt idx="590">
                  <c:v>21.344035999999999</c:v>
                </c:pt>
                <c:pt idx="591">
                  <c:v>21.345424999999999</c:v>
                </c:pt>
                <c:pt idx="592">
                  <c:v>21.346813999999998</c:v>
                </c:pt>
                <c:pt idx="593">
                  <c:v>21.348199000000001</c:v>
                </c:pt>
                <c:pt idx="594">
                  <c:v>21.349592000000001</c:v>
                </c:pt>
                <c:pt idx="595">
                  <c:v>21.350975999999999</c:v>
                </c:pt>
                <c:pt idx="596">
                  <c:v>21.352370000000001</c:v>
                </c:pt>
                <c:pt idx="597">
                  <c:v>21.353759</c:v>
                </c:pt>
                <c:pt idx="598">
                  <c:v>21.355146999999999</c:v>
                </c:pt>
                <c:pt idx="599">
                  <c:v>21.356535999999998</c:v>
                </c:pt>
                <c:pt idx="600">
                  <c:v>21.357925000000002</c:v>
                </c:pt>
                <c:pt idx="601">
                  <c:v>21.359314000000001</c:v>
                </c:pt>
                <c:pt idx="602">
                  <c:v>21.360703000000001</c:v>
                </c:pt>
                <c:pt idx="603">
                  <c:v>21.362092000000001</c:v>
                </c:pt>
                <c:pt idx="604">
                  <c:v>21.363481</c:v>
                </c:pt>
                <c:pt idx="605">
                  <c:v>21.36487</c:v>
                </c:pt>
                <c:pt idx="606">
                  <c:v>21.366258999999999</c:v>
                </c:pt>
                <c:pt idx="607">
                  <c:v>21.367647000000002</c:v>
                </c:pt>
                <c:pt idx="608">
                  <c:v>21.369036000000001</c:v>
                </c:pt>
                <c:pt idx="609">
                  <c:v>21.370425000000001</c:v>
                </c:pt>
                <c:pt idx="610">
                  <c:v>21.371814000000001</c:v>
                </c:pt>
                <c:pt idx="611">
                  <c:v>21.373199</c:v>
                </c:pt>
                <c:pt idx="612">
                  <c:v>21.374587999999999</c:v>
                </c:pt>
                <c:pt idx="613">
                  <c:v>21.375980999999999</c:v>
                </c:pt>
                <c:pt idx="614">
                  <c:v>21.377369999999999</c:v>
                </c:pt>
                <c:pt idx="615">
                  <c:v>21.378758999999999</c:v>
                </c:pt>
                <c:pt idx="616">
                  <c:v>21.380147000000001</c:v>
                </c:pt>
                <c:pt idx="617">
                  <c:v>21.381536000000001</c:v>
                </c:pt>
                <c:pt idx="618">
                  <c:v>21.382925</c:v>
                </c:pt>
                <c:pt idx="619">
                  <c:v>21.384314</c:v>
                </c:pt>
                <c:pt idx="620">
                  <c:v>21.385702999999999</c:v>
                </c:pt>
                <c:pt idx="621">
                  <c:v>21.387091999999999</c:v>
                </c:pt>
                <c:pt idx="622">
                  <c:v>21.388480999999999</c:v>
                </c:pt>
                <c:pt idx="623">
                  <c:v>21.389869999999998</c:v>
                </c:pt>
                <c:pt idx="624">
                  <c:v>21.391259000000002</c:v>
                </c:pt>
                <c:pt idx="625">
                  <c:v>21.392647</c:v>
                </c:pt>
                <c:pt idx="626">
                  <c:v>21.394036</c:v>
                </c:pt>
                <c:pt idx="627">
                  <c:v>21.395424999999999</c:v>
                </c:pt>
                <c:pt idx="628">
                  <c:v>21.396813999999999</c:v>
                </c:pt>
                <c:pt idx="629">
                  <c:v>21.398202999999999</c:v>
                </c:pt>
                <c:pt idx="630">
                  <c:v>21.399591999999998</c:v>
                </c:pt>
                <c:pt idx="631">
                  <c:v>21.400981000000002</c:v>
                </c:pt>
                <c:pt idx="632">
                  <c:v>21.402370000000001</c:v>
                </c:pt>
                <c:pt idx="633">
                  <c:v>21.403759000000001</c:v>
                </c:pt>
                <c:pt idx="634">
                  <c:v>21.405146999999999</c:v>
                </c:pt>
                <c:pt idx="635">
                  <c:v>21.410703000000002</c:v>
                </c:pt>
                <c:pt idx="636">
                  <c:v>21.416259</c:v>
                </c:pt>
                <c:pt idx="637">
                  <c:v>21.421814000000001</c:v>
                </c:pt>
                <c:pt idx="638">
                  <c:v>21.42737</c:v>
                </c:pt>
                <c:pt idx="639">
                  <c:v>21.432925000000001</c:v>
                </c:pt>
                <c:pt idx="640">
                  <c:v>21.438480999999999</c:v>
                </c:pt>
                <c:pt idx="641">
                  <c:v>21.521813999999999</c:v>
                </c:pt>
                <c:pt idx="642">
                  <c:v>21.605146999999999</c:v>
                </c:pt>
                <c:pt idx="643">
                  <c:v>21.688480999999999</c:v>
                </c:pt>
                <c:pt idx="644">
                  <c:v>21.771813999999999</c:v>
                </c:pt>
                <c:pt idx="645">
                  <c:v>21.855146999999999</c:v>
                </c:pt>
                <c:pt idx="646">
                  <c:v>21.938480999999999</c:v>
                </c:pt>
                <c:pt idx="647">
                  <c:v>22.021813999999999</c:v>
                </c:pt>
                <c:pt idx="648">
                  <c:v>22.105146999999999</c:v>
                </c:pt>
                <c:pt idx="649">
                  <c:v>22.188480999999999</c:v>
                </c:pt>
                <c:pt idx="650">
                  <c:v>22.271813999999999</c:v>
                </c:pt>
                <c:pt idx="651">
                  <c:v>22.355146999999999</c:v>
                </c:pt>
                <c:pt idx="652">
                  <c:v>22.438480999999999</c:v>
                </c:pt>
                <c:pt idx="653">
                  <c:v>22.521813999999999</c:v>
                </c:pt>
                <c:pt idx="654">
                  <c:v>22.605146999999999</c:v>
                </c:pt>
                <c:pt idx="655">
                  <c:v>22.688480999999999</c:v>
                </c:pt>
                <c:pt idx="656">
                  <c:v>22.771813999999999</c:v>
                </c:pt>
                <c:pt idx="657">
                  <c:v>22.855146999999999</c:v>
                </c:pt>
                <c:pt idx="658">
                  <c:v>22.938480999999999</c:v>
                </c:pt>
                <c:pt idx="659">
                  <c:v>23.021813999999999</c:v>
                </c:pt>
                <c:pt idx="660">
                  <c:v>23.105146999999999</c:v>
                </c:pt>
                <c:pt idx="661">
                  <c:v>23.188480999999999</c:v>
                </c:pt>
                <c:pt idx="662">
                  <c:v>23.271813999999999</c:v>
                </c:pt>
                <c:pt idx="663">
                  <c:v>23.355146999999999</c:v>
                </c:pt>
                <c:pt idx="664">
                  <c:v>23.438480999999999</c:v>
                </c:pt>
                <c:pt idx="665">
                  <c:v>23.521813999999999</c:v>
                </c:pt>
                <c:pt idx="666">
                  <c:v>23.605146999999999</c:v>
                </c:pt>
                <c:pt idx="667">
                  <c:v>23.688480999999999</c:v>
                </c:pt>
                <c:pt idx="668">
                  <c:v>23.771813999999999</c:v>
                </c:pt>
                <c:pt idx="669">
                  <c:v>23.855146999999999</c:v>
                </c:pt>
                <c:pt idx="670">
                  <c:v>23.938480999999999</c:v>
                </c:pt>
                <c:pt idx="671">
                  <c:v>24.021813999999999</c:v>
                </c:pt>
                <c:pt idx="672">
                  <c:v>24.105146999999999</c:v>
                </c:pt>
                <c:pt idx="673">
                  <c:v>24.188480999999999</c:v>
                </c:pt>
                <c:pt idx="674">
                  <c:v>24.271813999999999</c:v>
                </c:pt>
                <c:pt idx="675">
                  <c:v>24.355146999999999</c:v>
                </c:pt>
                <c:pt idx="676">
                  <c:v>24.438480999999999</c:v>
                </c:pt>
                <c:pt idx="677">
                  <c:v>24.521813999999999</c:v>
                </c:pt>
                <c:pt idx="678">
                  <c:v>24.605146999999999</c:v>
                </c:pt>
                <c:pt idx="679">
                  <c:v>24.688480999999999</c:v>
                </c:pt>
                <c:pt idx="680">
                  <c:v>24.771813999999999</c:v>
                </c:pt>
                <c:pt idx="681">
                  <c:v>24.855146999999999</c:v>
                </c:pt>
                <c:pt idx="682">
                  <c:v>24.938480999999999</c:v>
                </c:pt>
                <c:pt idx="683">
                  <c:v>25.021813999999999</c:v>
                </c:pt>
                <c:pt idx="684">
                  <c:v>25.105146999999999</c:v>
                </c:pt>
                <c:pt idx="685">
                  <c:v>25.188480999999999</c:v>
                </c:pt>
                <c:pt idx="686">
                  <c:v>25.271813999999999</c:v>
                </c:pt>
                <c:pt idx="687">
                  <c:v>25.355146999999999</c:v>
                </c:pt>
                <c:pt idx="688">
                  <c:v>25.438480999999999</c:v>
                </c:pt>
                <c:pt idx="689">
                  <c:v>25.521813999999999</c:v>
                </c:pt>
                <c:pt idx="690">
                  <c:v>25.605146999999999</c:v>
                </c:pt>
                <c:pt idx="691">
                  <c:v>25.688480999999999</c:v>
                </c:pt>
                <c:pt idx="692">
                  <c:v>25.771813999999999</c:v>
                </c:pt>
                <c:pt idx="693">
                  <c:v>25.855146999999999</c:v>
                </c:pt>
                <c:pt idx="694">
                  <c:v>25.938480999999999</c:v>
                </c:pt>
                <c:pt idx="695">
                  <c:v>26.021813999999999</c:v>
                </c:pt>
                <c:pt idx="696">
                  <c:v>26.105146999999999</c:v>
                </c:pt>
                <c:pt idx="697">
                  <c:v>26.188480999999999</c:v>
                </c:pt>
                <c:pt idx="698">
                  <c:v>26.271813999999999</c:v>
                </c:pt>
                <c:pt idx="699">
                  <c:v>26.355146999999999</c:v>
                </c:pt>
                <c:pt idx="700">
                  <c:v>26.438480999999999</c:v>
                </c:pt>
                <c:pt idx="701">
                  <c:v>26.521813999999999</c:v>
                </c:pt>
                <c:pt idx="702">
                  <c:v>26.605146999999999</c:v>
                </c:pt>
                <c:pt idx="703">
                  <c:v>26.688480999999999</c:v>
                </c:pt>
                <c:pt idx="704">
                  <c:v>26.771813999999999</c:v>
                </c:pt>
                <c:pt idx="705">
                  <c:v>26.855146999999999</c:v>
                </c:pt>
                <c:pt idx="706">
                  <c:v>26.938480999999999</c:v>
                </c:pt>
                <c:pt idx="707">
                  <c:v>27.021813999999999</c:v>
                </c:pt>
                <c:pt idx="708">
                  <c:v>27.105146999999999</c:v>
                </c:pt>
                <c:pt idx="709">
                  <c:v>27.188480999999999</c:v>
                </c:pt>
                <c:pt idx="710">
                  <c:v>27.271813999999999</c:v>
                </c:pt>
                <c:pt idx="711">
                  <c:v>27.355146999999999</c:v>
                </c:pt>
                <c:pt idx="712">
                  <c:v>27.438480999999999</c:v>
                </c:pt>
                <c:pt idx="713">
                  <c:v>27.521813999999999</c:v>
                </c:pt>
                <c:pt idx="714">
                  <c:v>27.605146999999999</c:v>
                </c:pt>
                <c:pt idx="715">
                  <c:v>27.688480999999999</c:v>
                </c:pt>
                <c:pt idx="716">
                  <c:v>27.771813999999999</c:v>
                </c:pt>
                <c:pt idx="717">
                  <c:v>27.855146999999999</c:v>
                </c:pt>
                <c:pt idx="718">
                  <c:v>27.938480999999999</c:v>
                </c:pt>
                <c:pt idx="719">
                  <c:v>28.021813999999999</c:v>
                </c:pt>
                <c:pt idx="720">
                  <c:v>28.105146999999999</c:v>
                </c:pt>
                <c:pt idx="721">
                  <c:v>28.188480999999999</c:v>
                </c:pt>
                <c:pt idx="722">
                  <c:v>28.271813999999999</c:v>
                </c:pt>
                <c:pt idx="723">
                  <c:v>28.355146999999999</c:v>
                </c:pt>
                <c:pt idx="724">
                  <c:v>28.438480999999999</c:v>
                </c:pt>
                <c:pt idx="725">
                  <c:v>28.521813999999999</c:v>
                </c:pt>
                <c:pt idx="726">
                  <c:v>28.605146999999999</c:v>
                </c:pt>
                <c:pt idx="727">
                  <c:v>28.688480999999999</c:v>
                </c:pt>
                <c:pt idx="728">
                  <c:v>28.771813999999999</c:v>
                </c:pt>
                <c:pt idx="729">
                  <c:v>28.855146999999999</c:v>
                </c:pt>
                <c:pt idx="730">
                  <c:v>28.938480999999999</c:v>
                </c:pt>
                <c:pt idx="731">
                  <c:v>29.021813999999999</c:v>
                </c:pt>
                <c:pt idx="732">
                  <c:v>29.105146999999999</c:v>
                </c:pt>
                <c:pt idx="733">
                  <c:v>29.188480999999999</c:v>
                </c:pt>
                <c:pt idx="734">
                  <c:v>29.271813999999999</c:v>
                </c:pt>
                <c:pt idx="735">
                  <c:v>29.355146999999999</c:v>
                </c:pt>
                <c:pt idx="736">
                  <c:v>29.438480999999999</c:v>
                </c:pt>
                <c:pt idx="737">
                  <c:v>29.521813999999999</c:v>
                </c:pt>
                <c:pt idx="738">
                  <c:v>29.605146999999999</c:v>
                </c:pt>
                <c:pt idx="739">
                  <c:v>29.688480999999999</c:v>
                </c:pt>
                <c:pt idx="740">
                  <c:v>29.771813999999999</c:v>
                </c:pt>
                <c:pt idx="741">
                  <c:v>29.855146999999999</c:v>
                </c:pt>
                <c:pt idx="742">
                  <c:v>29.938480999999999</c:v>
                </c:pt>
                <c:pt idx="743">
                  <c:v>30.021813999999999</c:v>
                </c:pt>
                <c:pt idx="744">
                  <c:v>30.105146999999999</c:v>
                </c:pt>
                <c:pt idx="745">
                  <c:v>30.188480999999999</c:v>
                </c:pt>
                <c:pt idx="746">
                  <c:v>30.271813999999999</c:v>
                </c:pt>
                <c:pt idx="747">
                  <c:v>30.355146999999999</c:v>
                </c:pt>
                <c:pt idx="748">
                  <c:v>30.438480999999999</c:v>
                </c:pt>
                <c:pt idx="749">
                  <c:v>30.521813999999999</c:v>
                </c:pt>
                <c:pt idx="750">
                  <c:v>30.605146999999999</c:v>
                </c:pt>
                <c:pt idx="751">
                  <c:v>30.688480999999999</c:v>
                </c:pt>
                <c:pt idx="752">
                  <c:v>30.771813999999999</c:v>
                </c:pt>
                <c:pt idx="753">
                  <c:v>30.855146999999999</c:v>
                </c:pt>
                <c:pt idx="754">
                  <c:v>30.938480999999999</c:v>
                </c:pt>
                <c:pt idx="755">
                  <c:v>31.021813999999999</c:v>
                </c:pt>
                <c:pt idx="756">
                  <c:v>31.105146999999999</c:v>
                </c:pt>
                <c:pt idx="757">
                  <c:v>31.188480999999999</c:v>
                </c:pt>
                <c:pt idx="758">
                  <c:v>31.271813999999999</c:v>
                </c:pt>
                <c:pt idx="759">
                  <c:v>31.355146999999999</c:v>
                </c:pt>
                <c:pt idx="760">
                  <c:v>31.438480999999999</c:v>
                </c:pt>
                <c:pt idx="761">
                  <c:v>31.521813999999999</c:v>
                </c:pt>
                <c:pt idx="762">
                  <c:v>31.605146999999999</c:v>
                </c:pt>
                <c:pt idx="763">
                  <c:v>31.688480999999999</c:v>
                </c:pt>
                <c:pt idx="764">
                  <c:v>31.771813999999999</c:v>
                </c:pt>
                <c:pt idx="765">
                  <c:v>31.855146999999999</c:v>
                </c:pt>
                <c:pt idx="766">
                  <c:v>31.938480999999999</c:v>
                </c:pt>
                <c:pt idx="767">
                  <c:v>32.021813999999999</c:v>
                </c:pt>
                <c:pt idx="768">
                  <c:v>32.105147000000002</c:v>
                </c:pt>
                <c:pt idx="769">
                  <c:v>32.188481000000003</c:v>
                </c:pt>
                <c:pt idx="770">
                  <c:v>32.271813999999999</c:v>
                </c:pt>
                <c:pt idx="771">
                  <c:v>32.355147000000002</c:v>
                </c:pt>
                <c:pt idx="772">
                  <c:v>32.438481000000003</c:v>
                </c:pt>
                <c:pt idx="773">
                  <c:v>32.521813999999999</c:v>
                </c:pt>
                <c:pt idx="774">
                  <c:v>32.605147000000002</c:v>
                </c:pt>
                <c:pt idx="775">
                  <c:v>32.688481000000003</c:v>
                </c:pt>
                <c:pt idx="776">
                  <c:v>32.771813999999999</c:v>
                </c:pt>
                <c:pt idx="777">
                  <c:v>32.855147000000002</c:v>
                </c:pt>
                <c:pt idx="778">
                  <c:v>32.938481000000003</c:v>
                </c:pt>
                <c:pt idx="779">
                  <c:v>33.021813999999999</c:v>
                </c:pt>
                <c:pt idx="780">
                  <c:v>33.105147000000002</c:v>
                </c:pt>
                <c:pt idx="781">
                  <c:v>33.188481000000003</c:v>
                </c:pt>
                <c:pt idx="782">
                  <c:v>33.271813999999999</c:v>
                </c:pt>
                <c:pt idx="783">
                  <c:v>33.355147000000002</c:v>
                </c:pt>
                <c:pt idx="784">
                  <c:v>33.438481000000003</c:v>
                </c:pt>
                <c:pt idx="785">
                  <c:v>33.521813999999999</c:v>
                </c:pt>
                <c:pt idx="786">
                  <c:v>33.605147000000002</c:v>
                </c:pt>
                <c:pt idx="787">
                  <c:v>33.688481000000003</c:v>
                </c:pt>
                <c:pt idx="788">
                  <c:v>33.771813999999999</c:v>
                </c:pt>
                <c:pt idx="789">
                  <c:v>33.855147000000002</c:v>
                </c:pt>
                <c:pt idx="790">
                  <c:v>33.938481000000003</c:v>
                </c:pt>
                <c:pt idx="791">
                  <c:v>34.021813999999999</c:v>
                </c:pt>
                <c:pt idx="792">
                  <c:v>34.105147000000002</c:v>
                </c:pt>
                <c:pt idx="793">
                  <c:v>34.188481000000003</c:v>
                </c:pt>
                <c:pt idx="794">
                  <c:v>34.271813999999999</c:v>
                </c:pt>
                <c:pt idx="795">
                  <c:v>34.355147000000002</c:v>
                </c:pt>
                <c:pt idx="796">
                  <c:v>34.438481000000003</c:v>
                </c:pt>
                <c:pt idx="797">
                  <c:v>34.521813999999999</c:v>
                </c:pt>
                <c:pt idx="798">
                  <c:v>34.605147000000002</c:v>
                </c:pt>
                <c:pt idx="799">
                  <c:v>34.688481000000003</c:v>
                </c:pt>
                <c:pt idx="800">
                  <c:v>34.771813999999999</c:v>
                </c:pt>
                <c:pt idx="801">
                  <c:v>34.855147000000002</c:v>
                </c:pt>
                <c:pt idx="802">
                  <c:v>34.938481000000003</c:v>
                </c:pt>
                <c:pt idx="803">
                  <c:v>35.021813999999999</c:v>
                </c:pt>
                <c:pt idx="804">
                  <c:v>35.105147000000002</c:v>
                </c:pt>
                <c:pt idx="805">
                  <c:v>35.188481000000003</c:v>
                </c:pt>
                <c:pt idx="806">
                  <c:v>35.271813999999999</c:v>
                </c:pt>
                <c:pt idx="807">
                  <c:v>35.355147000000002</c:v>
                </c:pt>
                <c:pt idx="808">
                  <c:v>35.438481000000003</c:v>
                </c:pt>
                <c:pt idx="809">
                  <c:v>35.521813999999999</c:v>
                </c:pt>
                <c:pt idx="810">
                  <c:v>35.605147000000002</c:v>
                </c:pt>
                <c:pt idx="811">
                  <c:v>35.688481000000003</c:v>
                </c:pt>
                <c:pt idx="812">
                  <c:v>35.771813999999999</c:v>
                </c:pt>
                <c:pt idx="813">
                  <c:v>35.855147000000002</c:v>
                </c:pt>
                <c:pt idx="814">
                  <c:v>35.938481000000003</c:v>
                </c:pt>
                <c:pt idx="815">
                  <c:v>36.021813999999999</c:v>
                </c:pt>
                <c:pt idx="816">
                  <c:v>36.105147000000002</c:v>
                </c:pt>
                <c:pt idx="817">
                  <c:v>36.188481000000003</c:v>
                </c:pt>
                <c:pt idx="818">
                  <c:v>36.271813999999999</c:v>
                </c:pt>
                <c:pt idx="819">
                  <c:v>36.355147000000002</c:v>
                </c:pt>
                <c:pt idx="820">
                  <c:v>36.438481000000003</c:v>
                </c:pt>
                <c:pt idx="821">
                  <c:v>36.521813999999999</c:v>
                </c:pt>
                <c:pt idx="822">
                  <c:v>36.605147000000002</c:v>
                </c:pt>
                <c:pt idx="823">
                  <c:v>36.688481000000003</c:v>
                </c:pt>
                <c:pt idx="824">
                  <c:v>36.771813999999999</c:v>
                </c:pt>
                <c:pt idx="825">
                  <c:v>36.855147000000002</c:v>
                </c:pt>
                <c:pt idx="826">
                  <c:v>36.938481000000003</c:v>
                </c:pt>
                <c:pt idx="827">
                  <c:v>37.021813999999999</c:v>
                </c:pt>
                <c:pt idx="828">
                  <c:v>37.105147000000002</c:v>
                </c:pt>
                <c:pt idx="829">
                  <c:v>37.188481000000003</c:v>
                </c:pt>
                <c:pt idx="830">
                  <c:v>37.271813999999999</c:v>
                </c:pt>
                <c:pt idx="831">
                  <c:v>37.355147000000002</c:v>
                </c:pt>
                <c:pt idx="832">
                  <c:v>37.438481000000003</c:v>
                </c:pt>
                <c:pt idx="833">
                  <c:v>37.521813999999999</c:v>
                </c:pt>
                <c:pt idx="834">
                  <c:v>37.605147000000002</c:v>
                </c:pt>
                <c:pt idx="835">
                  <c:v>37.688481000000003</c:v>
                </c:pt>
                <c:pt idx="836">
                  <c:v>37.771813999999999</c:v>
                </c:pt>
                <c:pt idx="837">
                  <c:v>37.855147000000002</c:v>
                </c:pt>
                <c:pt idx="838">
                  <c:v>37.938481000000003</c:v>
                </c:pt>
                <c:pt idx="839">
                  <c:v>38.021813999999999</c:v>
                </c:pt>
                <c:pt idx="840">
                  <c:v>38.105147000000002</c:v>
                </c:pt>
                <c:pt idx="841">
                  <c:v>38.188481000000003</c:v>
                </c:pt>
                <c:pt idx="842">
                  <c:v>38.271813999999999</c:v>
                </c:pt>
                <c:pt idx="843">
                  <c:v>38.355147000000002</c:v>
                </c:pt>
                <c:pt idx="844">
                  <c:v>38.438481000000003</c:v>
                </c:pt>
                <c:pt idx="845">
                  <c:v>38.521813999999999</c:v>
                </c:pt>
                <c:pt idx="846">
                  <c:v>38.605147000000002</c:v>
                </c:pt>
                <c:pt idx="847">
                  <c:v>38.688481000000003</c:v>
                </c:pt>
                <c:pt idx="848">
                  <c:v>38.771813999999999</c:v>
                </c:pt>
                <c:pt idx="849">
                  <c:v>38.855147000000002</c:v>
                </c:pt>
                <c:pt idx="850">
                  <c:v>38.938481000000003</c:v>
                </c:pt>
                <c:pt idx="851">
                  <c:v>39.021813999999999</c:v>
                </c:pt>
                <c:pt idx="852">
                  <c:v>39.105147000000002</c:v>
                </c:pt>
                <c:pt idx="853">
                  <c:v>39.188481000000003</c:v>
                </c:pt>
                <c:pt idx="854">
                  <c:v>39.271813999999999</c:v>
                </c:pt>
                <c:pt idx="855">
                  <c:v>39.355147000000002</c:v>
                </c:pt>
                <c:pt idx="856">
                  <c:v>39.438481000000003</c:v>
                </c:pt>
                <c:pt idx="857">
                  <c:v>39.521813999999999</c:v>
                </c:pt>
                <c:pt idx="858">
                  <c:v>39.605147000000002</c:v>
                </c:pt>
                <c:pt idx="859">
                  <c:v>39.688481000000003</c:v>
                </c:pt>
                <c:pt idx="860">
                  <c:v>39.771813999999999</c:v>
                </c:pt>
                <c:pt idx="861">
                  <c:v>39.855147000000002</c:v>
                </c:pt>
                <c:pt idx="862">
                  <c:v>39.938481000000003</c:v>
                </c:pt>
                <c:pt idx="863">
                  <c:v>40.021813999999999</c:v>
                </c:pt>
                <c:pt idx="864">
                  <c:v>40.105147000000002</c:v>
                </c:pt>
                <c:pt idx="865">
                  <c:v>40.188481000000003</c:v>
                </c:pt>
                <c:pt idx="866">
                  <c:v>40.271813999999999</c:v>
                </c:pt>
                <c:pt idx="867">
                  <c:v>40.355147000000002</c:v>
                </c:pt>
                <c:pt idx="868">
                  <c:v>40.438481000000003</c:v>
                </c:pt>
                <c:pt idx="869">
                  <c:v>40.521813999999999</c:v>
                </c:pt>
                <c:pt idx="870">
                  <c:v>40.605147000000002</c:v>
                </c:pt>
                <c:pt idx="871">
                  <c:v>40.688481000000003</c:v>
                </c:pt>
                <c:pt idx="872">
                  <c:v>40.771813999999999</c:v>
                </c:pt>
                <c:pt idx="873">
                  <c:v>40.855147000000002</c:v>
                </c:pt>
                <c:pt idx="874">
                  <c:v>40.938481000000003</c:v>
                </c:pt>
                <c:pt idx="875">
                  <c:v>41.021813999999999</c:v>
                </c:pt>
                <c:pt idx="876">
                  <c:v>41.105147000000002</c:v>
                </c:pt>
                <c:pt idx="877">
                  <c:v>41.188481000000003</c:v>
                </c:pt>
                <c:pt idx="878">
                  <c:v>41.271813999999999</c:v>
                </c:pt>
                <c:pt idx="879">
                  <c:v>41.355147000000002</c:v>
                </c:pt>
                <c:pt idx="880">
                  <c:v>41.438481000000003</c:v>
                </c:pt>
                <c:pt idx="881">
                  <c:v>41.521813999999999</c:v>
                </c:pt>
                <c:pt idx="882">
                  <c:v>41.605147000000002</c:v>
                </c:pt>
                <c:pt idx="883">
                  <c:v>41.688481000000003</c:v>
                </c:pt>
                <c:pt idx="884">
                  <c:v>41.771813999999999</c:v>
                </c:pt>
                <c:pt idx="885">
                  <c:v>41.855147000000002</c:v>
                </c:pt>
                <c:pt idx="886">
                  <c:v>41.938481000000003</c:v>
                </c:pt>
                <c:pt idx="887">
                  <c:v>42.021813999999999</c:v>
                </c:pt>
                <c:pt idx="888">
                  <c:v>42.105147000000002</c:v>
                </c:pt>
                <c:pt idx="889">
                  <c:v>42.188481000000003</c:v>
                </c:pt>
                <c:pt idx="890">
                  <c:v>42.271813999999999</c:v>
                </c:pt>
                <c:pt idx="891">
                  <c:v>42.355147000000002</c:v>
                </c:pt>
                <c:pt idx="892">
                  <c:v>42.438481000000003</c:v>
                </c:pt>
                <c:pt idx="893">
                  <c:v>42.521813999999999</c:v>
                </c:pt>
                <c:pt idx="894">
                  <c:v>42.605147000000002</c:v>
                </c:pt>
                <c:pt idx="895">
                  <c:v>42.688481000000003</c:v>
                </c:pt>
                <c:pt idx="896">
                  <c:v>42.771813999999999</c:v>
                </c:pt>
                <c:pt idx="897">
                  <c:v>42.855147000000002</c:v>
                </c:pt>
                <c:pt idx="898">
                  <c:v>42.938481000000003</c:v>
                </c:pt>
                <c:pt idx="899">
                  <c:v>43.021813999999999</c:v>
                </c:pt>
                <c:pt idx="900">
                  <c:v>43.105147000000002</c:v>
                </c:pt>
                <c:pt idx="901">
                  <c:v>43.188481000000003</c:v>
                </c:pt>
                <c:pt idx="902">
                  <c:v>43.271813999999999</c:v>
                </c:pt>
                <c:pt idx="903">
                  <c:v>43.355147000000002</c:v>
                </c:pt>
                <c:pt idx="904">
                  <c:v>43.438481000000003</c:v>
                </c:pt>
                <c:pt idx="905">
                  <c:v>43.521813999999999</c:v>
                </c:pt>
                <c:pt idx="906">
                  <c:v>43.605147000000002</c:v>
                </c:pt>
                <c:pt idx="907">
                  <c:v>43.688481000000003</c:v>
                </c:pt>
                <c:pt idx="908">
                  <c:v>43.771813999999999</c:v>
                </c:pt>
                <c:pt idx="909">
                  <c:v>43.855147000000002</c:v>
                </c:pt>
                <c:pt idx="910">
                  <c:v>43.938481000000003</c:v>
                </c:pt>
                <c:pt idx="911">
                  <c:v>44.021813999999999</c:v>
                </c:pt>
                <c:pt idx="912">
                  <c:v>44.105147000000002</c:v>
                </c:pt>
                <c:pt idx="913">
                  <c:v>44.188481000000003</c:v>
                </c:pt>
                <c:pt idx="914">
                  <c:v>44.271813999999999</c:v>
                </c:pt>
                <c:pt idx="915">
                  <c:v>44.355147000000002</c:v>
                </c:pt>
                <c:pt idx="916">
                  <c:v>44.438481000000003</c:v>
                </c:pt>
                <c:pt idx="917">
                  <c:v>44.521813999999999</c:v>
                </c:pt>
                <c:pt idx="918">
                  <c:v>44.605147000000002</c:v>
                </c:pt>
                <c:pt idx="919">
                  <c:v>44.688481000000003</c:v>
                </c:pt>
                <c:pt idx="920">
                  <c:v>44.771813999999999</c:v>
                </c:pt>
                <c:pt idx="921">
                  <c:v>44.855147000000002</c:v>
                </c:pt>
                <c:pt idx="922">
                  <c:v>44.938481000000003</c:v>
                </c:pt>
                <c:pt idx="923">
                  <c:v>45.021813999999999</c:v>
                </c:pt>
                <c:pt idx="924">
                  <c:v>45.105147000000002</c:v>
                </c:pt>
                <c:pt idx="925">
                  <c:v>45.188481000000003</c:v>
                </c:pt>
                <c:pt idx="926">
                  <c:v>45.438481000000003</c:v>
                </c:pt>
              </c:numCache>
            </c:numRef>
          </c:xVal>
          <c:yVal>
            <c:numRef>
              <c:f>'Desc pression cav. optique'!$H$5:$H$174</c:f>
              <c:numCache>
                <c:formatCode>0.00E+00</c:formatCode>
                <c:ptCount val="170"/>
                <c:pt idx="0">
                  <c:v>990.02886554386839</c:v>
                </c:pt>
                <c:pt idx="1">
                  <c:v>996.18639448782062</c:v>
                </c:pt>
                <c:pt idx="2">
                  <c:v>1003.4204204912821</c:v>
                </c:pt>
                <c:pt idx="3">
                  <c:v>957.83275613017088</c:v>
                </c:pt>
                <c:pt idx="4">
                  <c:v>810.47875753577375</c:v>
                </c:pt>
                <c:pt idx="5">
                  <c:v>697.23215320975964</c:v>
                </c:pt>
                <c:pt idx="6">
                  <c:v>604.1649210002787</c:v>
                </c:pt>
                <c:pt idx="7">
                  <c:v>527.86246511083095</c:v>
                </c:pt>
                <c:pt idx="8">
                  <c:v>469.69167908878558</c:v>
                </c:pt>
                <c:pt idx="9">
                  <c:v>426.95342406806105</c:v>
                </c:pt>
                <c:pt idx="10">
                  <c:v>371.12196454335208</c:v>
                </c:pt>
                <c:pt idx="11">
                  <c:v>334.01852922447245</c:v>
                </c:pt>
                <c:pt idx="12">
                  <c:v>302.67560423842485</c:v>
                </c:pt>
                <c:pt idx="13">
                  <c:v>274.30540322490089</c:v>
                </c:pt>
                <c:pt idx="14">
                  <c:v>248.90047866580085</c:v>
                </c:pt>
                <c:pt idx="15">
                  <c:v>220.84658469639049</c:v>
                </c:pt>
                <c:pt idx="16">
                  <c:v>194.60776502379775</c:v>
                </c:pt>
                <c:pt idx="17">
                  <c:v>162.02090746123656</c:v>
                </c:pt>
                <c:pt idx="18">
                  <c:v>130.53236895174544</c:v>
                </c:pt>
                <c:pt idx="19">
                  <c:v>105.70014411345785</c:v>
                </c:pt>
                <c:pt idx="20">
                  <c:v>87.465278670375426</c:v>
                </c:pt>
                <c:pt idx="21">
                  <c:v>74.575043859753052</c:v>
                </c:pt>
                <c:pt idx="22">
                  <c:v>64.545036449090944</c:v>
                </c:pt>
                <c:pt idx="23">
                  <c:v>50.748294050944359</c:v>
                </c:pt>
                <c:pt idx="24">
                  <c:v>43.282272324232473</c:v>
                </c:pt>
                <c:pt idx="25">
                  <c:v>37.160720963075171</c:v>
                </c:pt>
                <c:pt idx="26">
                  <c:v>32.185796828117724</c:v>
                </c:pt>
                <c:pt idx="27">
                  <c:v>27.909266990698804</c:v>
                </c:pt>
                <c:pt idx="28">
                  <c:v>24.322944822741022</c:v>
                </c:pt>
                <c:pt idx="29">
                  <c:v>21.284354493864065</c:v>
                </c:pt>
                <c:pt idx="30">
                  <c:v>18.83121959675756</c:v>
                </c:pt>
                <c:pt idx="31">
                  <c:v>16.73078117725187</c:v>
                </c:pt>
                <c:pt idx="32">
                  <c:v>14.858765673592313</c:v>
                </c:pt>
                <c:pt idx="33">
                  <c:v>13.357668546682824</c:v>
                </c:pt>
                <c:pt idx="34">
                  <c:v>12.08326422484431</c:v>
                </c:pt>
                <c:pt idx="35">
                  <c:v>10.961449000933687</c:v>
                </c:pt>
                <c:pt idx="36">
                  <c:v>10.008191666011978</c:v>
                </c:pt>
                <c:pt idx="37">
                  <c:v>9.148358975832469</c:v>
                </c:pt>
                <c:pt idx="38">
                  <c:v>8.4080088752390463</c:v>
                </c:pt>
                <c:pt idx="39">
                  <c:v>7.7584631165230578</c:v>
                </c:pt>
                <c:pt idx="40">
                  <c:v>7.2003492531309625</c:v>
                </c:pt>
                <c:pt idx="41">
                  <c:v>6.7006717128046676</c:v>
                </c:pt>
                <c:pt idx="42">
                  <c:v>6.2480237513317691</c:v>
                </c:pt>
                <c:pt idx="43">
                  <c:v>5.8575179103979558</c:v>
                </c:pt>
                <c:pt idx="44">
                  <c:v>5.4954991782959928</c:v>
                </c:pt>
                <c:pt idx="45">
                  <c:v>5.1669478586096513</c:v>
                </c:pt>
                <c:pt idx="46">
                  <c:v>4.8855400897053753</c:v>
                </c:pt>
                <c:pt idx="47">
                  <c:v>4.6234044243325414</c:v>
                </c:pt>
                <c:pt idx="48">
                  <c:v>4.3805804850061438</c:v>
                </c:pt>
                <c:pt idx="49">
                  <c:v>4.1697002203512028</c:v>
                </c:pt>
                <c:pt idx="50">
                  <c:v>3.9653916008970818</c:v>
                </c:pt>
                <c:pt idx="51">
                  <c:v>3.783716022788524</c:v>
                </c:pt>
                <c:pt idx="52">
                  <c:v>3.6140014942336998</c:v>
                </c:pt>
                <c:pt idx="53">
                  <c:v>3.4545055527550095</c:v>
                </c:pt>
                <c:pt idx="54">
                  <c:v>3.3076486432107854</c:v>
                </c:pt>
                <c:pt idx="55">
                  <c:v>3.1797451057103872</c:v>
                </c:pt>
                <c:pt idx="56">
                  <c:v>3.0513506905702865</c:v>
                </c:pt>
                <c:pt idx="57">
                  <c:v>2.939017667297851</c:v>
                </c:pt>
                <c:pt idx="58">
                  <c:v>2.8273229729674756</c:v>
                </c:pt>
                <c:pt idx="59">
                  <c:v>2.7191386152766208</c:v>
                </c:pt>
                <c:pt idx="60">
                  <c:v>2.6296122479080726</c:v>
                </c:pt>
                <c:pt idx="61">
                  <c:v>2.5377720508220767</c:v>
                </c:pt>
                <c:pt idx="62">
                  <c:v>2.4516420322707573</c:v>
                </c:pt>
                <c:pt idx="63">
                  <c:v>2.3749580560241692</c:v>
                </c:pt>
                <c:pt idx="64">
                  <c:v>2.2967025924638911</c:v>
                </c:pt>
                <c:pt idx="65">
                  <c:v>2.2257706752727664</c:v>
                </c:pt>
                <c:pt idx="66">
                  <c:v>2.1574461765077304</c:v>
                </c:pt>
                <c:pt idx="67">
                  <c:v>2.0932316728960636</c:v>
                </c:pt>
                <c:pt idx="68">
                  <c:v>2.0320573469413175</c:v>
                </c:pt>
                <c:pt idx="69">
                  <c:v>1.9733776199506514</c:v>
                </c:pt>
                <c:pt idx="70">
                  <c:v>1.9181982127461257</c:v>
                </c:pt>
                <c:pt idx="71">
                  <c:v>1.8641176023575587</c:v>
                </c:pt>
                <c:pt idx="72">
                  <c:v>1.8160620247744197</c:v>
                </c:pt>
                <c:pt idx="73">
                  <c:v>1.7667581976265858</c:v>
                </c:pt>
                <c:pt idx="74">
                  <c:v>1.7250943316626468</c:v>
                </c:pt>
                <c:pt idx="75">
                  <c:v>1.6780589680938824</c:v>
                </c:pt>
                <c:pt idx="76">
                  <c:v>1.6354053033287164</c:v>
                </c:pt>
                <c:pt idx="77">
                  <c:v>1.5937401876249142</c:v>
                </c:pt>
                <c:pt idx="78">
                  <c:v>1.5564020704564685</c:v>
                </c:pt>
                <c:pt idx="79">
                  <c:v>1.518334523058154</c:v>
                </c:pt>
                <c:pt idx="80">
                  <c:v>1.4867012967000768</c:v>
                </c:pt>
                <c:pt idx="81">
                  <c:v>1.4483945071069984</c:v>
                </c:pt>
                <c:pt idx="82">
                  <c:v>1.4149109587695521</c:v>
                </c:pt>
                <c:pt idx="83">
                  <c:v>1.3834831201541518</c:v>
                </c:pt>
                <c:pt idx="84">
                  <c:v>1.3545686535674775</c:v>
                </c:pt>
                <c:pt idx="85">
                  <c:v>1.3301854194460261</c:v>
                </c:pt>
                <c:pt idx="86">
                  <c:v>1.2972029802282872</c:v>
                </c:pt>
                <c:pt idx="87">
                  <c:v>1.2685152606633341</c:v>
                </c:pt>
                <c:pt idx="88">
                  <c:v>1.2418811046740696</c:v>
                </c:pt>
                <c:pt idx="89">
                  <c:v>1.2167042556977226</c:v>
                </c:pt>
                <c:pt idx="90">
                  <c:v>1.1914575947784409</c:v>
                </c:pt>
                <c:pt idx="91">
                  <c:v>1.1685710357577734</c:v>
                </c:pt>
                <c:pt idx="92">
                  <c:v>1.1391658939856284</c:v>
                </c:pt>
                <c:pt idx="93">
                  <c:v>1.1224624934470178</c:v>
                </c:pt>
                <c:pt idx="94">
                  <c:v>1.1013338668368862</c:v>
                </c:pt>
                <c:pt idx="95">
                  <c:v>1.0791731133651974</c:v>
                </c:pt>
                <c:pt idx="96">
                  <c:v>1.055130074377183</c:v>
                </c:pt>
                <c:pt idx="97">
                  <c:v>1.0369891281279133</c:v>
                </c:pt>
                <c:pt idx="98">
                  <c:v>1.0214809722232647</c:v>
                </c:pt>
                <c:pt idx="99">
                  <c:v>1.002505129912062</c:v>
                </c:pt>
                <c:pt idx="100">
                  <c:v>0.98317518363570189</c:v>
                </c:pt>
                <c:pt idx="101">
                  <c:v>0.96600019767506196</c:v>
                </c:pt>
                <c:pt idx="102">
                  <c:v>0.94947074349752347</c:v>
                </c:pt>
                <c:pt idx="103">
                  <c:v>0.93254158321047054</c:v>
                </c:pt>
                <c:pt idx="104">
                  <c:v>0.91684684052685261</c:v>
                </c:pt>
                <c:pt idx="105">
                  <c:v>0.90095796061948585</c:v>
                </c:pt>
                <c:pt idx="106">
                  <c:v>0.88624378853510022</c:v>
                </c:pt>
                <c:pt idx="107">
                  <c:v>0.87094173277700915</c:v>
                </c:pt>
                <c:pt idx="108">
                  <c:v>0.85678619011738655</c:v>
                </c:pt>
                <c:pt idx="109">
                  <c:v>0.84092440836999283</c:v>
                </c:pt>
                <c:pt idx="110">
                  <c:v>0.82749917423139874</c:v>
                </c:pt>
                <c:pt idx="111">
                  <c:v>0.81533264343016487</c:v>
                </c:pt>
                <c:pt idx="112">
                  <c:v>0.80202902461305614</c:v>
                </c:pt>
                <c:pt idx="113">
                  <c:v>0.78924000282122697</c:v>
                </c:pt>
                <c:pt idx="114">
                  <c:v>0.77748374769504291</c:v>
                </c:pt>
                <c:pt idx="115">
                  <c:v>0.76532688305594021</c:v>
                </c:pt>
                <c:pt idx="116">
                  <c:v>0.75261598743897984</c:v>
                </c:pt>
                <c:pt idx="117">
                  <c:v>0.74245062900203318</c:v>
                </c:pt>
                <c:pt idx="118">
                  <c:v>0.73102454127434446</c:v>
                </c:pt>
                <c:pt idx="119">
                  <c:v>0.72022722826517804</c:v>
                </c:pt>
                <c:pt idx="120">
                  <c:v>0.70622720573624864</c:v>
                </c:pt>
                <c:pt idx="121">
                  <c:v>0.69930163249284194</c:v>
                </c:pt>
                <c:pt idx="122">
                  <c:v>0.68883483963453673</c:v>
                </c:pt>
                <c:pt idx="123">
                  <c:v>0.67912425345999561</c:v>
                </c:pt>
                <c:pt idx="124">
                  <c:v>0.66918574596441416</c:v>
                </c:pt>
                <c:pt idx="125">
                  <c:v>0.65934780906599522</c:v>
                </c:pt>
                <c:pt idx="126">
                  <c:v>0.64820664459223509</c:v>
                </c:pt>
                <c:pt idx="127">
                  <c:v>0.64105678836548663</c:v>
                </c:pt>
                <c:pt idx="128">
                  <c:v>0.63227524673798918</c:v>
                </c:pt>
                <c:pt idx="129">
                  <c:v>0.62372470201474517</c:v>
                </c:pt>
                <c:pt idx="130">
                  <c:v>0.61480013835237646</c:v>
                </c:pt>
                <c:pt idx="131">
                  <c:v>0.6070095043587902</c:v>
                </c:pt>
                <c:pt idx="132">
                  <c:v>0.59824680427360355</c:v>
                </c:pt>
                <c:pt idx="133">
                  <c:v>0.59030097652601521</c:v>
                </c:pt>
                <c:pt idx="134">
                  <c:v>0.58271518676744072</c:v>
                </c:pt>
                <c:pt idx="135">
                  <c:v>0.57476636176475127</c:v>
                </c:pt>
                <c:pt idx="136">
                  <c:v>0.567313819390737</c:v>
                </c:pt>
                <c:pt idx="137">
                  <c:v>0.56078043764864161</c:v>
                </c:pt>
                <c:pt idx="138">
                  <c:v>0.55218789189977713</c:v>
                </c:pt>
                <c:pt idx="139">
                  <c:v>0.54631987051225539</c:v>
                </c:pt>
                <c:pt idx="140">
                  <c:v>0.53911218658470961</c:v>
                </c:pt>
                <c:pt idx="141">
                  <c:v>0.53156005427101305</c:v>
                </c:pt>
                <c:pt idx="142">
                  <c:v>0.52556549751997261</c:v>
                </c:pt>
                <c:pt idx="143">
                  <c:v>0.51921433923521532</c:v>
                </c:pt>
                <c:pt idx="144">
                  <c:v>0.51184008813967441</c:v>
                </c:pt>
                <c:pt idx="145">
                  <c:v>0.50625851329023031</c:v>
                </c:pt>
                <c:pt idx="146">
                  <c:v>0.49848025004071489</c:v>
                </c:pt>
                <c:pt idx="147">
                  <c:v>0.49416379821136025</c:v>
                </c:pt>
                <c:pt idx="148">
                  <c:v>0.4885754555958256</c:v>
                </c:pt>
                <c:pt idx="149">
                  <c:v>0.4812276786044854</c:v>
                </c:pt>
                <c:pt idx="150">
                  <c:v>0.47790338807130989</c:v>
                </c:pt>
                <c:pt idx="151">
                  <c:v>0.47293823980745697</c:v>
                </c:pt>
                <c:pt idx="152">
                  <c:v>0.46423557159113593</c:v>
                </c:pt>
                <c:pt idx="153">
                  <c:v>0.4539034189361314</c:v>
                </c:pt>
                <c:pt idx="154">
                  <c:v>0.42959373489014979</c:v>
                </c:pt>
                <c:pt idx="155">
                  <c:v>0.3758870190998459</c:v>
                </c:pt>
                <c:pt idx="156">
                  <c:v>0.28648624730384459</c:v>
                </c:pt>
                <c:pt idx="157">
                  <c:v>0.16850797847422339</c:v>
                </c:pt>
                <c:pt idx="158">
                  <c:v>5.0597915970415401E-2</c:v>
                </c:pt>
                <c:pt idx="159">
                  <c:v>5.7071745784702758E-3</c:v>
                </c:pt>
                <c:pt idx="160">
                  <c:v>2.5762391039311524E-3</c:v>
                </c:pt>
                <c:pt idx="161">
                  <c:v>2.1498333909224245E-3</c:v>
                </c:pt>
                <c:pt idx="162">
                  <c:v>2.0019976208042896E-3</c:v>
                </c:pt>
                <c:pt idx="163">
                  <c:v>1.9599764421457809E-3</c:v>
                </c:pt>
                <c:pt idx="164">
                  <c:v>1.9180096845970093E-3</c:v>
                </c:pt>
                <c:pt idx="165">
                  <c:v>1.8754326753137047E-3</c:v>
                </c:pt>
                <c:pt idx="166">
                  <c:v>1.8130001791464049E-3</c:v>
                </c:pt>
                <c:pt idx="167">
                  <c:v>1.8130001791464049E-3</c:v>
                </c:pt>
                <c:pt idx="168">
                  <c:v>1.7705629885961156E-3</c:v>
                </c:pt>
                <c:pt idx="169">
                  <c:v>1.7917744754765578E-3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41C-4CD7-8973-B05E59CBD424}"/>
            </c:ext>
          </c:extLst>
        </c:ser>
        <c:ser>
          <c:idx val="1"/>
          <c:order val="1"/>
          <c:tx>
            <c:strRef>
              <c:f>'Desc pression cav. optique'!$G$4</c:f>
              <c:strCache>
                <c:ptCount val="1"/>
                <c:pt idx="0">
                  <c:v>Pir. Cavité 2</c:v>
                </c:pt>
              </c:strCache>
            </c:strRef>
          </c:tx>
          <c:spPr>
            <a:ln w="12700"/>
          </c:spPr>
          <c:marker>
            <c:symbol val="none"/>
          </c:marker>
          <c:xVal>
            <c:numRef>
              <c:f>'Desc pression cav. optique'!$E$5:$E$931</c:f>
              <c:numCache>
                <c:formatCode>General</c:formatCode>
                <c:ptCount val="927"/>
                <c:pt idx="0">
                  <c:v>3.9999999999999998E-6</c:v>
                </c:pt>
                <c:pt idx="1">
                  <c:v>6.5319999999999996E-3</c:v>
                </c:pt>
                <c:pt idx="2">
                  <c:v>9.3100000000000006E-3</c:v>
                </c:pt>
                <c:pt idx="3">
                  <c:v>1.2088E-2</c:v>
                </c:pt>
                <c:pt idx="4">
                  <c:v>1.4865E-2</c:v>
                </c:pt>
                <c:pt idx="5">
                  <c:v>1.7642999999999999E-2</c:v>
                </c:pt>
                <c:pt idx="6">
                  <c:v>2.0421000000000002E-2</c:v>
                </c:pt>
                <c:pt idx="7">
                  <c:v>2.3199000000000001E-2</c:v>
                </c:pt>
                <c:pt idx="8">
                  <c:v>2.5977E-2</c:v>
                </c:pt>
                <c:pt idx="9">
                  <c:v>2.8753999999999998E-2</c:v>
                </c:pt>
                <c:pt idx="10">
                  <c:v>3.1531999999999998E-2</c:v>
                </c:pt>
                <c:pt idx="11">
                  <c:v>3.431E-2</c:v>
                </c:pt>
                <c:pt idx="12">
                  <c:v>3.7088000000000003E-2</c:v>
                </c:pt>
                <c:pt idx="13">
                  <c:v>3.9864999999999998E-2</c:v>
                </c:pt>
                <c:pt idx="14">
                  <c:v>4.2643E-2</c:v>
                </c:pt>
                <c:pt idx="15">
                  <c:v>4.5421000000000003E-2</c:v>
                </c:pt>
                <c:pt idx="16">
                  <c:v>4.8198999999999999E-2</c:v>
                </c:pt>
                <c:pt idx="17">
                  <c:v>5.0977000000000001E-2</c:v>
                </c:pt>
                <c:pt idx="18">
                  <c:v>5.3754000000000003E-2</c:v>
                </c:pt>
                <c:pt idx="19">
                  <c:v>5.6531999999999999E-2</c:v>
                </c:pt>
                <c:pt idx="20">
                  <c:v>5.9310000000000002E-2</c:v>
                </c:pt>
                <c:pt idx="21">
                  <c:v>6.2087999999999997E-2</c:v>
                </c:pt>
                <c:pt idx="22">
                  <c:v>6.4865000000000006E-2</c:v>
                </c:pt>
                <c:pt idx="23">
                  <c:v>6.7642999999999995E-2</c:v>
                </c:pt>
                <c:pt idx="24">
                  <c:v>7.0420999999999997E-2</c:v>
                </c:pt>
                <c:pt idx="25">
                  <c:v>7.3199E-2</c:v>
                </c:pt>
                <c:pt idx="26">
                  <c:v>7.5977000000000003E-2</c:v>
                </c:pt>
                <c:pt idx="27">
                  <c:v>7.8754000000000005E-2</c:v>
                </c:pt>
                <c:pt idx="28">
                  <c:v>8.1531999999999993E-2</c:v>
                </c:pt>
                <c:pt idx="29">
                  <c:v>8.4309999999999996E-2</c:v>
                </c:pt>
                <c:pt idx="30">
                  <c:v>8.7087999999999999E-2</c:v>
                </c:pt>
                <c:pt idx="31">
                  <c:v>8.9865E-2</c:v>
                </c:pt>
                <c:pt idx="32">
                  <c:v>9.2643000000000003E-2</c:v>
                </c:pt>
                <c:pt idx="33">
                  <c:v>9.5421000000000006E-2</c:v>
                </c:pt>
                <c:pt idx="34">
                  <c:v>9.8198999999999995E-2</c:v>
                </c:pt>
                <c:pt idx="35">
                  <c:v>0.100977</c:v>
                </c:pt>
                <c:pt idx="36">
                  <c:v>0.103754</c:v>
                </c:pt>
                <c:pt idx="37">
                  <c:v>0.106532</c:v>
                </c:pt>
                <c:pt idx="38">
                  <c:v>0.10931</c:v>
                </c:pt>
                <c:pt idx="39">
                  <c:v>0.11208799999999999</c:v>
                </c:pt>
                <c:pt idx="40">
                  <c:v>0.11486499999999999</c:v>
                </c:pt>
                <c:pt idx="41">
                  <c:v>0.117643</c:v>
                </c:pt>
                <c:pt idx="42">
                  <c:v>0.120421</c:v>
                </c:pt>
                <c:pt idx="43">
                  <c:v>0.123199</c:v>
                </c:pt>
                <c:pt idx="44">
                  <c:v>0.12597700000000001</c:v>
                </c:pt>
                <c:pt idx="45">
                  <c:v>0.12875400000000001</c:v>
                </c:pt>
                <c:pt idx="46">
                  <c:v>0.13153200000000001</c:v>
                </c:pt>
                <c:pt idx="47">
                  <c:v>0.13431000000000001</c:v>
                </c:pt>
                <c:pt idx="48">
                  <c:v>0.13708799999999999</c:v>
                </c:pt>
                <c:pt idx="49">
                  <c:v>0.13986499999999999</c:v>
                </c:pt>
                <c:pt idx="50">
                  <c:v>0.14264299999999999</c:v>
                </c:pt>
                <c:pt idx="51">
                  <c:v>0.14542099999999999</c:v>
                </c:pt>
                <c:pt idx="52">
                  <c:v>0.148199</c:v>
                </c:pt>
                <c:pt idx="53">
                  <c:v>0.150977</c:v>
                </c:pt>
                <c:pt idx="54">
                  <c:v>0.153754</c:v>
                </c:pt>
                <c:pt idx="55">
                  <c:v>0.156532</c:v>
                </c:pt>
                <c:pt idx="56">
                  <c:v>0.15931000000000001</c:v>
                </c:pt>
                <c:pt idx="57">
                  <c:v>0.16208800000000001</c:v>
                </c:pt>
                <c:pt idx="58">
                  <c:v>0.16486500000000001</c:v>
                </c:pt>
                <c:pt idx="59">
                  <c:v>0.16764299999999999</c:v>
                </c:pt>
                <c:pt idx="60">
                  <c:v>0.17042099999999999</c:v>
                </c:pt>
                <c:pt idx="61">
                  <c:v>0.17319899999999999</c:v>
                </c:pt>
                <c:pt idx="62">
                  <c:v>0.17597699999999999</c:v>
                </c:pt>
                <c:pt idx="63">
                  <c:v>0.178754</c:v>
                </c:pt>
                <c:pt idx="64">
                  <c:v>0.181532</c:v>
                </c:pt>
                <c:pt idx="65">
                  <c:v>0.18431</c:v>
                </c:pt>
                <c:pt idx="66">
                  <c:v>0.187088</c:v>
                </c:pt>
                <c:pt idx="67">
                  <c:v>0.18986500000000001</c:v>
                </c:pt>
                <c:pt idx="68">
                  <c:v>0.19264300000000001</c:v>
                </c:pt>
                <c:pt idx="69">
                  <c:v>0.19542100000000001</c:v>
                </c:pt>
                <c:pt idx="70">
                  <c:v>0.19819899999999999</c:v>
                </c:pt>
                <c:pt idx="71">
                  <c:v>0.20097699999999999</c:v>
                </c:pt>
                <c:pt idx="72">
                  <c:v>0.20375399999999999</c:v>
                </c:pt>
                <c:pt idx="73">
                  <c:v>0.20653199999999999</c:v>
                </c:pt>
                <c:pt idx="74">
                  <c:v>0.20931</c:v>
                </c:pt>
                <c:pt idx="75">
                  <c:v>0.212088</c:v>
                </c:pt>
                <c:pt idx="76">
                  <c:v>0.214865</c:v>
                </c:pt>
                <c:pt idx="77">
                  <c:v>0.217643</c:v>
                </c:pt>
                <c:pt idx="78">
                  <c:v>0.22042100000000001</c:v>
                </c:pt>
                <c:pt idx="79">
                  <c:v>0.22319900000000001</c:v>
                </c:pt>
                <c:pt idx="80">
                  <c:v>0.22597700000000001</c:v>
                </c:pt>
                <c:pt idx="81">
                  <c:v>0.22875400000000001</c:v>
                </c:pt>
                <c:pt idx="82">
                  <c:v>0.23153199999999999</c:v>
                </c:pt>
                <c:pt idx="83">
                  <c:v>0.23430999999999999</c:v>
                </c:pt>
                <c:pt idx="84">
                  <c:v>0.23708799999999999</c:v>
                </c:pt>
                <c:pt idx="85">
                  <c:v>0.23986499999999999</c:v>
                </c:pt>
                <c:pt idx="86">
                  <c:v>0.242643</c:v>
                </c:pt>
                <c:pt idx="87">
                  <c:v>0.245421</c:v>
                </c:pt>
                <c:pt idx="88">
                  <c:v>0.248199</c:v>
                </c:pt>
                <c:pt idx="89">
                  <c:v>0.25097700000000001</c:v>
                </c:pt>
                <c:pt idx="90">
                  <c:v>0.25375399999999998</c:v>
                </c:pt>
                <c:pt idx="91">
                  <c:v>0.25653199999999998</c:v>
                </c:pt>
                <c:pt idx="92">
                  <c:v>0.25930999999999998</c:v>
                </c:pt>
                <c:pt idx="93">
                  <c:v>0.26208799999999999</c:v>
                </c:pt>
                <c:pt idx="94">
                  <c:v>0.26486500000000002</c:v>
                </c:pt>
                <c:pt idx="95">
                  <c:v>0.26764300000000002</c:v>
                </c:pt>
                <c:pt idx="96">
                  <c:v>0.27042100000000002</c:v>
                </c:pt>
                <c:pt idx="97">
                  <c:v>0.27319900000000003</c:v>
                </c:pt>
                <c:pt idx="98">
                  <c:v>0.27597699999999997</c:v>
                </c:pt>
                <c:pt idx="99">
                  <c:v>0.278754</c:v>
                </c:pt>
                <c:pt idx="100">
                  <c:v>0.281532</c:v>
                </c:pt>
                <c:pt idx="101">
                  <c:v>0.28431000000000001</c:v>
                </c:pt>
                <c:pt idx="102">
                  <c:v>0.28708800000000001</c:v>
                </c:pt>
                <c:pt idx="103">
                  <c:v>0.28986499999999998</c:v>
                </c:pt>
                <c:pt idx="104">
                  <c:v>0.29264299999999999</c:v>
                </c:pt>
                <c:pt idx="105">
                  <c:v>0.29542099999999999</c:v>
                </c:pt>
                <c:pt idx="106">
                  <c:v>0.29819899999999999</c:v>
                </c:pt>
                <c:pt idx="107">
                  <c:v>0.30097699999999999</c:v>
                </c:pt>
                <c:pt idx="108">
                  <c:v>0.30375400000000002</c:v>
                </c:pt>
                <c:pt idx="109">
                  <c:v>0.30653200000000003</c:v>
                </c:pt>
                <c:pt idx="110">
                  <c:v>0.30930999999999997</c:v>
                </c:pt>
                <c:pt idx="111">
                  <c:v>0.31208799999999998</c:v>
                </c:pt>
                <c:pt idx="112">
                  <c:v>0.31486500000000001</c:v>
                </c:pt>
                <c:pt idx="113">
                  <c:v>0.31764300000000001</c:v>
                </c:pt>
                <c:pt idx="114">
                  <c:v>0.32042100000000001</c:v>
                </c:pt>
                <c:pt idx="115">
                  <c:v>0.32319900000000001</c:v>
                </c:pt>
                <c:pt idx="116">
                  <c:v>0.32597700000000002</c:v>
                </c:pt>
                <c:pt idx="117">
                  <c:v>0.32875399999999999</c:v>
                </c:pt>
                <c:pt idx="118">
                  <c:v>0.33153199999999999</c:v>
                </c:pt>
                <c:pt idx="119">
                  <c:v>0.33431</c:v>
                </c:pt>
                <c:pt idx="120">
                  <c:v>0.337088</c:v>
                </c:pt>
                <c:pt idx="121">
                  <c:v>0.33986499999999997</c:v>
                </c:pt>
                <c:pt idx="122">
                  <c:v>0.34264299999999998</c:v>
                </c:pt>
                <c:pt idx="123">
                  <c:v>0.34542099999999998</c:v>
                </c:pt>
                <c:pt idx="124">
                  <c:v>0.34819899999999998</c:v>
                </c:pt>
                <c:pt idx="125">
                  <c:v>0.35097699999999998</c:v>
                </c:pt>
                <c:pt idx="126">
                  <c:v>0.35375400000000001</c:v>
                </c:pt>
                <c:pt idx="127">
                  <c:v>0.35653200000000002</c:v>
                </c:pt>
                <c:pt idx="128">
                  <c:v>0.35931000000000002</c:v>
                </c:pt>
                <c:pt idx="129">
                  <c:v>0.36208800000000002</c:v>
                </c:pt>
                <c:pt idx="130">
                  <c:v>0.36486499999999999</c:v>
                </c:pt>
                <c:pt idx="131">
                  <c:v>0.367643</c:v>
                </c:pt>
                <c:pt idx="132">
                  <c:v>0.370421</c:v>
                </c:pt>
                <c:pt idx="133">
                  <c:v>0.373199</c:v>
                </c:pt>
                <c:pt idx="134">
                  <c:v>0.37597700000000001</c:v>
                </c:pt>
                <c:pt idx="135">
                  <c:v>0.37875399999999998</c:v>
                </c:pt>
                <c:pt idx="136">
                  <c:v>0.38153199999999998</c:v>
                </c:pt>
                <c:pt idx="137">
                  <c:v>0.38430999999999998</c:v>
                </c:pt>
                <c:pt idx="138">
                  <c:v>0.38708799999999999</c:v>
                </c:pt>
                <c:pt idx="139">
                  <c:v>0.38986500000000002</c:v>
                </c:pt>
                <c:pt idx="140">
                  <c:v>0.39264300000000002</c:v>
                </c:pt>
                <c:pt idx="141">
                  <c:v>0.39542100000000002</c:v>
                </c:pt>
                <c:pt idx="142">
                  <c:v>0.39819900000000003</c:v>
                </c:pt>
                <c:pt idx="143">
                  <c:v>0.40097699999999997</c:v>
                </c:pt>
                <c:pt idx="144">
                  <c:v>0.403754</c:v>
                </c:pt>
                <c:pt idx="145">
                  <c:v>0.406532</c:v>
                </c:pt>
                <c:pt idx="146">
                  <c:v>0.40931000000000001</c:v>
                </c:pt>
                <c:pt idx="147">
                  <c:v>0.41208800000000001</c:v>
                </c:pt>
                <c:pt idx="148">
                  <c:v>0.41486499999999998</c:v>
                </c:pt>
                <c:pt idx="149">
                  <c:v>0.41764299999999999</c:v>
                </c:pt>
                <c:pt idx="150">
                  <c:v>0.42042099999999999</c:v>
                </c:pt>
                <c:pt idx="151">
                  <c:v>0.42319899999999999</c:v>
                </c:pt>
                <c:pt idx="152">
                  <c:v>0.42597699999999999</c:v>
                </c:pt>
                <c:pt idx="153">
                  <c:v>0.42875400000000002</c:v>
                </c:pt>
                <c:pt idx="154">
                  <c:v>0.43153200000000003</c:v>
                </c:pt>
                <c:pt idx="155">
                  <c:v>0.43430999999999997</c:v>
                </c:pt>
                <c:pt idx="156">
                  <c:v>0.43708799999999998</c:v>
                </c:pt>
                <c:pt idx="157">
                  <c:v>0.43986500000000001</c:v>
                </c:pt>
                <c:pt idx="158">
                  <c:v>0.44264300000000001</c:v>
                </c:pt>
                <c:pt idx="159">
                  <c:v>0.44542100000000001</c:v>
                </c:pt>
                <c:pt idx="160">
                  <c:v>0.44819900000000001</c:v>
                </c:pt>
                <c:pt idx="161">
                  <c:v>0.45097700000000002</c:v>
                </c:pt>
                <c:pt idx="162">
                  <c:v>0.45375399999999999</c:v>
                </c:pt>
                <c:pt idx="163">
                  <c:v>0.45653199999999999</c:v>
                </c:pt>
                <c:pt idx="164">
                  <c:v>0.45931</c:v>
                </c:pt>
                <c:pt idx="165">
                  <c:v>0.462088</c:v>
                </c:pt>
                <c:pt idx="166">
                  <c:v>0.46486499999999997</c:v>
                </c:pt>
                <c:pt idx="167">
                  <c:v>0.46764299999999998</c:v>
                </c:pt>
                <c:pt idx="168">
                  <c:v>0.47042099999999998</c:v>
                </c:pt>
                <c:pt idx="169">
                  <c:v>0.47319899999999998</c:v>
                </c:pt>
                <c:pt idx="170">
                  <c:v>0.47597699999999998</c:v>
                </c:pt>
                <c:pt idx="171">
                  <c:v>0.47875400000000001</c:v>
                </c:pt>
                <c:pt idx="172">
                  <c:v>0.48153200000000002</c:v>
                </c:pt>
                <c:pt idx="173">
                  <c:v>0.48431000000000002</c:v>
                </c:pt>
                <c:pt idx="174">
                  <c:v>0.48708800000000002</c:v>
                </c:pt>
                <c:pt idx="175">
                  <c:v>0.48986499999999999</c:v>
                </c:pt>
                <c:pt idx="176">
                  <c:v>0.492643</c:v>
                </c:pt>
                <c:pt idx="177">
                  <c:v>0.495421</c:v>
                </c:pt>
                <c:pt idx="178">
                  <c:v>0.498199</c:v>
                </c:pt>
                <c:pt idx="179">
                  <c:v>0.50097700000000001</c:v>
                </c:pt>
                <c:pt idx="180">
                  <c:v>0.50375400000000004</c:v>
                </c:pt>
                <c:pt idx="181">
                  <c:v>0.50653199999999998</c:v>
                </c:pt>
                <c:pt idx="182">
                  <c:v>0.50931000000000004</c:v>
                </c:pt>
                <c:pt idx="183">
                  <c:v>0.51208799999999999</c:v>
                </c:pt>
                <c:pt idx="184">
                  <c:v>0.51486500000000002</c:v>
                </c:pt>
                <c:pt idx="185">
                  <c:v>0.51764299999999996</c:v>
                </c:pt>
                <c:pt idx="186">
                  <c:v>0.52042100000000002</c:v>
                </c:pt>
                <c:pt idx="187">
                  <c:v>0.52319899999999997</c:v>
                </c:pt>
                <c:pt idx="188">
                  <c:v>0.52597700000000003</c:v>
                </c:pt>
                <c:pt idx="189">
                  <c:v>0.52875399999999995</c:v>
                </c:pt>
                <c:pt idx="190">
                  <c:v>0.531532</c:v>
                </c:pt>
                <c:pt idx="191">
                  <c:v>0.53430999999999995</c:v>
                </c:pt>
                <c:pt idx="192">
                  <c:v>0.53708800000000001</c:v>
                </c:pt>
                <c:pt idx="193">
                  <c:v>0.53986500000000004</c:v>
                </c:pt>
                <c:pt idx="194">
                  <c:v>0.54264299999999999</c:v>
                </c:pt>
                <c:pt idx="195">
                  <c:v>0.54542100000000004</c:v>
                </c:pt>
                <c:pt idx="196">
                  <c:v>0.54819899999999999</c:v>
                </c:pt>
                <c:pt idx="197">
                  <c:v>0.55097700000000005</c:v>
                </c:pt>
                <c:pt idx="198">
                  <c:v>0.55375399999999997</c:v>
                </c:pt>
                <c:pt idx="199">
                  <c:v>0.55653200000000003</c:v>
                </c:pt>
                <c:pt idx="200">
                  <c:v>0.55930999999999997</c:v>
                </c:pt>
                <c:pt idx="201">
                  <c:v>0.56208800000000003</c:v>
                </c:pt>
                <c:pt idx="202">
                  <c:v>0.56486499999999995</c:v>
                </c:pt>
                <c:pt idx="203">
                  <c:v>0.64819899999999997</c:v>
                </c:pt>
                <c:pt idx="204">
                  <c:v>0.73153199999999996</c:v>
                </c:pt>
                <c:pt idx="205">
                  <c:v>0.81486499999999995</c:v>
                </c:pt>
                <c:pt idx="206">
                  <c:v>0.89819899999999997</c:v>
                </c:pt>
                <c:pt idx="207">
                  <c:v>0.98153199999999996</c:v>
                </c:pt>
                <c:pt idx="208">
                  <c:v>1.064865</c:v>
                </c:pt>
                <c:pt idx="209">
                  <c:v>1.148199</c:v>
                </c:pt>
                <c:pt idx="210">
                  <c:v>1.2315320000000001</c:v>
                </c:pt>
                <c:pt idx="211">
                  <c:v>1.314865</c:v>
                </c:pt>
                <c:pt idx="212">
                  <c:v>1.398199</c:v>
                </c:pt>
                <c:pt idx="213">
                  <c:v>1.4815320000000001</c:v>
                </c:pt>
                <c:pt idx="214">
                  <c:v>1.564865</c:v>
                </c:pt>
                <c:pt idx="215">
                  <c:v>1.648199</c:v>
                </c:pt>
                <c:pt idx="216">
                  <c:v>1.7315320000000001</c:v>
                </c:pt>
                <c:pt idx="217">
                  <c:v>1.814865</c:v>
                </c:pt>
                <c:pt idx="218">
                  <c:v>1.898199</c:v>
                </c:pt>
                <c:pt idx="219">
                  <c:v>1.9815320000000001</c:v>
                </c:pt>
                <c:pt idx="220">
                  <c:v>2.0648650000000002</c:v>
                </c:pt>
                <c:pt idx="221">
                  <c:v>2.1482030000000001</c:v>
                </c:pt>
                <c:pt idx="222">
                  <c:v>2.2315320000000001</c:v>
                </c:pt>
                <c:pt idx="223">
                  <c:v>2.3148650000000002</c:v>
                </c:pt>
                <c:pt idx="224">
                  <c:v>2.398199</c:v>
                </c:pt>
                <c:pt idx="225">
                  <c:v>2.4815320000000001</c:v>
                </c:pt>
                <c:pt idx="226">
                  <c:v>2.5648650000000002</c:v>
                </c:pt>
                <c:pt idx="227">
                  <c:v>2.648199</c:v>
                </c:pt>
                <c:pt idx="228">
                  <c:v>2.7315320000000001</c:v>
                </c:pt>
                <c:pt idx="229">
                  <c:v>2.8148650000000002</c:v>
                </c:pt>
                <c:pt idx="230">
                  <c:v>2.898199</c:v>
                </c:pt>
                <c:pt idx="231">
                  <c:v>2.9815320000000001</c:v>
                </c:pt>
                <c:pt idx="232">
                  <c:v>3.0648650000000002</c:v>
                </c:pt>
                <c:pt idx="233">
                  <c:v>3.148199</c:v>
                </c:pt>
                <c:pt idx="234">
                  <c:v>3.2315320000000001</c:v>
                </c:pt>
                <c:pt idx="235">
                  <c:v>3.3148650000000002</c:v>
                </c:pt>
                <c:pt idx="236">
                  <c:v>3.398199</c:v>
                </c:pt>
                <c:pt idx="237">
                  <c:v>3.4815320000000001</c:v>
                </c:pt>
                <c:pt idx="238">
                  <c:v>3.5648650000000002</c:v>
                </c:pt>
                <c:pt idx="239">
                  <c:v>3.648199</c:v>
                </c:pt>
                <c:pt idx="240">
                  <c:v>3.7315320000000001</c:v>
                </c:pt>
                <c:pt idx="241">
                  <c:v>3.8148650000000002</c:v>
                </c:pt>
                <c:pt idx="242">
                  <c:v>3.898199</c:v>
                </c:pt>
                <c:pt idx="243">
                  <c:v>3.9815320000000001</c:v>
                </c:pt>
                <c:pt idx="244">
                  <c:v>4.0648650000000002</c:v>
                </c:pt>
                <c:pt idx="245">
                  <c:v>4.148199</c:v>
                </c:pt>
                <c:pt idx="246">
                  <c:v>4.2315319999999996</c:v>
                </c:pt>
                <c:pt idx="247">
                  <c:v>4.3148650000000002</c:v>
                </c:pt>
                <c:pt idx="248">
                  <c:v>4.398199</c:v>
                </c:pt>
                <c:pt idx="249">
                  <c:v>4.4815319999999996</c:v>
                </c:pt>
                <c:pt idx="250">
                  <c:v>4.5648650000000002</c:v>
                </c:pt>
                <c:pt idx="251">
                  <c:v>4.648199</c:v>
                </c:pt>
                <c:pt idx="252">
                  <c:v>4.7315319999999996</c:v>
                </c:pt>
                <c:pt idx="253">
                  <c:v>4.8148650000000002</c:v>
                </c:pt>
                <c:pt idx="254">
                  <c:v>4.898199</c:v>
                </c:pt>
                <c:pt idx="255">
                  <c:v>4.9815319999999996</c:v>
                </c:pt>
                <c:pt idx="256">
                  <c:v>5.0648650000000002</c:v>
                </c:pt>
                <c:pt idx="257">
                  <c:v>5.148199</c:v>
                </c:pt>
                <c:pt idx="258">
                  <c:v>5.2315319999999996</c:v>
                </c:pt>
                <c:pt idx="259">
                  <c:v>5.31487</c:v>
                </c:pt>
                <c:pt idx="260">
                  <c:v>5.398199</c:v>
                </c:pt>
                <c:pt idx="261">
                  <c:v>5.4815319999999996</c:v>
                </c:pt>
                <c:pt idx="262">
                  <c:v>5.5648650000000002</c:v>
                </c:pt>
                <c:pt idx="263">
                  <c:v>5.648199</c:v>
                </c:pt>
                <c:pt idx="264">
                  <c:v>5.7315319999999996</c:v>
                </c:pt>
                <c:pt idx="265">
                  <c:v>5.8148650000000002</c:v>
                </c:pt>
                <c:pt idx="266">
                  <c:v>5.898199</c:v>
                </c:pt>
                <c:pt idx="267">
                  <c:v>5.9815319999999996</c:v>
                </c:pt>
                <c:pt idx="268">
                  <c:v>6.0648650000000002</c:v>
                </c:pt>
                <c:pt idx="269">
                  <c:v>6.148199</c:v>
                </c:pt>
                <c:pt idx="270">
                  <c:v>6.2315319999999996</c:v>
                </c:pt>
                <c:pt idx="271">
                  <c:v>6.3148650000000002</c:v>
                </c:pt>
                <c:pt idx="272">
                  <c:v>6.398199</c:v>
                </c:pt>
                <c:pt idx="273">
                  <c:v>6.4815319999999996</c:v>
                </c:pt>
                <c:pt idx="274">
                  <c:v>6.5648650000000002</c:v>
                </c:pt>
                <c:pt idx="275">
                  <c:v>6.648199</c:v>
                </c:pt>
                <c:pt idx="276">
                  <c:v>6.7315319999999996</c:v>
                </c:pt>
                <c:pt idx="277">
                  <c:v>6.8148650000000002</c:v>
                </c:pt>
                <c:pt idx="278">
                  <c:v>6.898199</c:v>
                </c:pt>
                <c:pt idx="279">
                  <c:v>6.9815319999999996</c:v>
                </c:pt>
                <c:pt idx="280">
                  <c:v>7.0648650000000002</c:v>
                </c:pt>
                <c:pt idx="281">
                  <c:v>7.148199</c:v>
                </c:pt>
                <c:pt idx="282">
                  <c:v>7.2315319999999996</c:v>
                </c:pt>
                <c:pt idx="283">
                  <c:v>7.3148650000000002</c:v>
                </c:pt>
                <c:pt idx="284">
                  <c:v>7.398199</c:v>
                </c:pt>
                <c:pt idx="285">
                  <c:v>7.4815319999999996</c:v>
                </c:pt>
                <c:pt idx="286">
                  <c:v>7.5648650000000002</c:v>
                </c:pt>
                <c:pt idx="287">
                  <c:v>7.648199</c:v>
                </c:pt>
                <c:pt idx="288">
                  <c:v>7.7315319999999996</c:v>
                </c:pt>
                <c:pt idx="289">
                  <c:v>7.8148650000000002</c:v>
                </c:pt>
                <c:pt idx="290">
                  <c:v>7.898199</c:v>
                </c:pt>
                <c:pt idx="291">
                  <c:v>7.9815319999999996</c:v>
                </c:pt>
                <c:pt idx="292">
                  <c:v>8.0648649999999993</c:v>
                </c:pt>
                <c:pt idx="293">
                  <c:v>8.148199</c:v>
                </c:pt>
                <c:pt idx="294">
                  <c:v>8.2315360000000002</c:v>
                </c:pt>
                <c:pt idx="295">
                  <c:v>8.3148649999999993</c:v>
                </c:pt>
                <c:pt idx="296">
                  <c:v>8.398199</c:v>
                </c:pt>
                <c:pt idx="297">
                  <c:v>8.4815319999999996</c:v>
                </c:pt>
                <c:pt idx="298">
                  <c:v>8.5648649999999993</c:v>
                </c:pt>
                <c:pt idx="299">
                  <c:v>8.6482030000000005</c:v>
                </c:pt>
                <c:pt idx="300">
                  <c:v>8.7315319999999996</c:v>
                </c:pt>
                <c:pt idx="301">
                  <c:v>8.8148649999999993</c:v>
                </c:pt>
                <c:pt idx="302">
                  <c:v>8.898199</c:v>
                </c:pt>
                <c:pt idx="303">
                  <c:v>8.9815319999999996</c:v>
                </c:pt>
                <c:pt idx="304">
                  <c:v>9.0648649999999993</c:v>
                </c:pt>
                <c:pt idx="305">
                  <c:v>9.148199</c:v>
                </c:pt>
                <c:pt idx="306">
                  <c:v>9.2315319999999996</c:v>
                </c:pt>
                <c:pt idx="307">
                  <c:v>9.3148700000000009</c:v>
                </c:pt>
                <c:pt idx="308">
                  <c:v>9.398199</c:v>
                </c:pt>
                <c:pt idx="309">
                  <c:v>9.4815319999999996</c:v>
                </c:pt>
                <c:pt idx="310">
                  <c:v>9.5648649999999993</c:v>
                </c:pt>
                <c:pt idx="311">
                  <c:v>9.648199</c:v>
                </c:pt>
                <c:pt idx="312">
                  <c:v>9.7315360000000002</c:v>
                </c:pt>
                <c:pt idx="313">
                  <c:v>9.8148649999999993</c:v>
                </c:pt>
                <c:pt idx="314">
                  <c:v>9.898199</c:v>
                </c:pt>
                <c:pt idx="315">
                  <c:v>9.9815319999999996</c:v>
                </c:pt>
                <c:pt idx="316">
                  <c:v>10.064864999999999</c:v>
                </c:pt>
                <c:pt idx="317">
                  <c:v>10.148199</c:v>
                </c:pt>
                <c:pt idx="318">
                  <c:v>10.231536</c:v>
                </c:pt>
                <c:pt idx="319">
                  <c:v>10.314864999999999</c:v>
                </c:pt>
                <c:pt idx="320">
                  <c:v>10.398199</c:v>
                </c:pt>
                <c:pt idx="321">
                  <c:v>10.481532</c:v>
                </c:pt>
                <c:pt idx="322">
                  <c:v>10.564864999999999</c:v>
                </c:pt>
                <c:pt idx="323">
                  <c:v>10.648199</c:v>
                </c:pt>
                <c:pt idx="324">
                  <c:v>10.731532</c:v>
                </c:pt>
                <c:pt idx="325">
                  <c:v>10.814864999999999</c:v>
                </c:pt>
                <c:pt idx="326">
                  <c:v>10.898203000000001</c:v>
                </c:pt>
                <c:pt idx="327">
                  <c:v>10.981532</c:v>
                </c:pt>
                <c:pt idx="328">
                  <c:v>11.064864999999999</c:v>
                </c:pt>
                <c:pt idx="329">
                  <c:v>11.148199</c:v>
                </c:pt>
                <c:pt idx="330">
                  <c:v>11.231536</c:v>
                </c:pt>
                <c:pt idx="331">
                  <c:v>11.314864999999999</c:v>
                </c:pt>
                <c:pt idx="332">
                  <c:v>11.398199</c:v>
                </c:pt>
                <c:pt idx="333">
                  <c:v>11.481532</c:v>
                </c:pt>
                <c:pt idx="334">
                  <c:v>11.564864999999999</c:v>
                </c:pt>
                <c:pt idx="335">
                  <c:v>11.648199</c:v>
                </c:pt>
                <c:pt idx="336">
                  <c:v>11.731532</c:v>
                </c:pt>
                <c:pt idx="337">
                  <c:v>11.814864999999999</c:v>
                </c:pt>
                <c:pt idx="338">
                  <c:v>11.898199</c:v>
                </c:pt>
                <c:pt idx="339">
                  <c:v>11.981532</c:v>
                </c:pt>
                <c:pt idx="340">
                  <c:v>12.064864999999999</c:v>
                </c:pt>
                <c:pt idx="341">
                  <c:v>12.148199</c:v>
                </c:pt>
                <c:pt idx="342">
                  <c:v>12.231532</c:v>
                </c:pt>
                <c:pt idx="343">
                  <c:v>12.314864999999999</c:v>
                </c:pt>
                <c:pt idx="344">
                  <c:v>12.398199</c:v>
                </c:pt>
                <c:pt idx="345">
                  <c:v>12.481536</c:v>
                </c:pt>
                <c:pt idx="346">
                  <c:v>12.564870000000001</c:v>
                </c:pt>
                <c:pt idx="347">
                  <c:v>12.648199</c:v>
                </c:pt>
                <c:pt idx="348">
                  <c:v>12.731532</c:v>
                </c:pt>
                <c:pt idx="349">
                  <c:v>12.814864999999999</c:v>
                </c:pt>
                <c:pt idx="350">
                  <c:v>12.898199</c:v>
                </c:pt>
                <c:pt idx="351">
                  <c:v>12.981536</c:v>
                </c:pt>
                <c:pt idx="352">
                  <c:v>13.064864999999999</c:v>
                </c:pt>
                <c:pt idx="353">
                  <c:v>13.148199</c:v>
                </c:pt>
                <c:pt idx="354">
                  <c:v>13.231536</c:v>
                </c:pt>
                <c:pt idx="355">
                  <c:v>13.314870000000001</c:v>
                </c:pt>
                <c:pt idx="356">
                  <c:v>13.398203000000001</c:v>
                </c:pt>
                <c:pt idx="357">
                  <c:v>13.481532</c:v>
                </c:pt>
                <c:pt idx="358">
                  <c:v>13.564870000000001</c:v>
                </c:pt>
                <c:pt idx="359">
                  <c:v>13.648199</c:v>
                </c:pt>
                <c:pt idx="360">
                  <c:v>13.731532</c:v>
                </c:pt>
                <c:pt idx="361">
                  <c:v>13.814864999999999</c:v>
                </c:pt>
                <c:pt idx="362">
                  <c:v>13.898199</c:v>
                </c:pt>
                <c:pt idx="363">
                  <c:v>13.981532</c:v>
                </c:pt>
                <c:pt idx="364">
                  <c:v>14.064864999999999</c:v>
                </c:pt>
                <c:pt idx="365">
                  <c:v>14.148203000000001</c:v>
                </c:pt>
                <c:pt idx="366">
                  <c:v>14.231536</c:v>
                </c:pt>
                <c:pt idx="367">
                  <c:v>14.314864999999999</c:v>
                </c:pt>
                <c:pt idx="368">
                  <c:v>14.398199</c:v>
                </c:pt>
                <c:pt idx="369">
                  <c:v>14.481532</c:v>
                </c:pt>
                <c:pt idx="370">
                  <c:v>14.564864999999999</c:v>
                </c:pt>
                <c:pt idx="371">
                  <c:v>14.648199</c:v>
                </c:pt>
                <c:pt idx="372">
                  <c:v>14.731532</c:v>
                </c:pt>
                <c:pt idx="373">
                  <c:v>14.814864999999999</c:v>
                </c:pt>
                <c:pt idx="374">
                  <c:v>14.898199</c:v>
                </c:pt>
                <c:pt idx="375">
                  <c:v>14.981532</c:v>
                </c:pt>
                <c:pt idx="376">
                  <c:v>15.064870000000001</c:v>
                </c:pt>
                <c:pt idx="377">
                  <c:v>15.148203000000001</c:v>
                </c:pt>
                <c:pt idx="378">
                  <c:v>15.231532</c:v>
                </c:pt>
                <c:pt idx="379">
                  <c:v>15.314870000000001</c:v>
                </c:pt>
                <c:pt idx="380">
                  <c:v>15.398199</c:v>
                </c:pt>
                <c:pt idx="381">
                  <c:v>15.481532</c:v>
                </c:pt>
                <c:pt idx="382">
                  <c:v>15.564870000000001</c:v>
                </c:pt>
                <c:pt idx="383">
                  <c:v>15.648199</c:v>
                </c:pt>
                <c:pt idx="384">
                  <c:v>15.731532</c:v>
                </c:pt>
                <c:pt idx="385">
                  <c:v>15.814870000000001</c:v>
                </c:pt>
                <c:pt idx="386">
                  <c:v>15.898203000000001</c:v>
                </c:pt>
                <c:pt idx="387">
                  <c:v>15.981536</c:v>
                </c:pt>
                <c:pt idx="388">
                  <c:v>16.064865000000001</c:v>
                </c:pt>
                <c:pt idx="389">
                  <c:v>16.148199000000002</c:v>
                </c:pt>
                <c:pt idx="390">
                  <c:v>16.231532000000001</c:v>
                </c:pt>
                <c:pt idx="391">
                  <c:v>16.314865000000001</c:v>
                </c:pt>
                <c:pt idx="392">
                  <c:v>16.398199000000002</c:v>
                </c:pt>
                <c:pt idx="393">
                  <c:v>16.481532000000001</c:v>
                </c:pt>
                <c:pt idx="394">
                  <c:v>16.564865000000001</c:v>
                </c:pt>
                <c:pt idx="395">
                  <c:v>16.648199000000002</c:v>
                </c:pt>
                <c:pt idx="396">
                  <c:v>16.731532000000001</c:v>
                </c:pt>
                <c:pt idx="397">
                  <c:v>16.814865000000001</c:v>
                </c:pt>
                <c:pt idx="398">
                  <c:v>16.898199000000002</c:v>
                </c:pt>
                <c:pt idx="399">
                  <c:v>16.981535999999998</c:v>
                </c:pt>
                <c:pt idx="400">
                  <c:v>17.064869999999999</c:v>
                </c:pt>
                <c:pt idx="401">
                  <c:v>17.148199000000002</c:v>
                </c:pt>
                <c:pt idx="402">
                  <c:v>17.231535999999998</c:v>
                </c:pt>
                <c:pt idx="403">
                  <c:v>17.314869999999999</c:v>
                </c:pt>
                <c:pt idx="404">
                  <c:v>17.398199000000002</c:v>
                </c:pt>
                <c:pt idx="405">
                  <c:v>17.481532000000001</c:v>
                </c:pt>
                <c:pt idx="406">
                  <c:v>17.564865000000001</c:v>
                </c:pt>
                <c:pt idx="407">
                  <c:v>17.648202999999999</c:v>
                </c:pt>
                <c:pt idx="408">
                  <c:v>17.731535999999998</c:v>
                </c:pt>
                <c:pt idx="409">
                  <c:v>17.814865000000001</c:v>
                </c:pt>
                <c:pt idx="410">
                  <c:v>17.898199000000002</c:v>
                </c:pt>
                <c:pt idx="411">
                  <c:v>17.981532000000001</c:v>
                </c:pt>
                <c:pt idx="412">
                  <c:v>18.064869999999999</c:v>
                </c:pt>
                <c:pt idx="413">
                  <c:v>18.148199000000002</c:v>
                </c:pt>
                <c:pt idx="414">
                  <c:v>18.231535999999998</c:v>
                </c:pt>
                <c:pt idx="415">
                  <c:v>18.314865000000001</c:v>
                </c:pt>
                <c:pt idx="416">
                  <c:v>18.398199000000002</c:v>
                </c:pt>
                <c:pt idx="417">
                  <c:v>18.481535999999998</c:v>
                </c:pt>
                <c:pt idx="418">
                  <c:v>18.564865000000001</c:v>
                </c:pt>
                <c:pt idx="419">
                  <c:v>18.648199000000002</c:v>
                </c:pt>
                <c:pt idx="420">
                  <c:v>18.731532000000001</c:v>
                </c:pt>
                <c:pt idx="421">
                  <c:v>18.814869999999999</c:v>
                </c:pt>
                <c:pt idx="422">
                  <c:v>18.898202999999999</c:v>
                </c:pt>
                <c:pt idx="423">
                  <c:v>18.981532000000001</c:v>
                </c:pt>
                <c:pt idx="424">
                  <c:v>19.064865000000001</c:v>
                </c:pt>
                <c:pt idx="425">
                  <c:v>19.148199000000002</c:v>
                </c:pt>
                <c:pt idx="426">
                  <c:v>19.231535999999998</c:v>
                </c:pt>
                <c:pt idx="427">
                  <c:v>19.314865000000001</c:v>
                </c:pt>
                <c:pt idx="428">
                  <c:v>19.398199000000002</c:v>
                </c:pt>
                <c:pt idx="429">
                  <c:v>19.481532000000001</c:v>
                </c:pt>
                <c:pt idx="430">
                  <c:v>19.564869999999999</c:v>
                </c:pt>
                <c:pt idx="431">
                  <c:v>19.648199000000002</c:v>
                </c:pt>
                <c:pt idx="432">
                  <c:v>19.731532000000001</c:v>
                </c:pt>
                <c:pt idx="433">
                  <c:v>19.814869999999999</c:v>
                </c:pt>
                <c:pt idx="434">
                  <c:v>19.898199000000002</c:v>
                </c:pt>
                <c:pt idx="435">
                  <c:v>19.981532000000001</c:v>
                </c:pt>
                <c:pt idx="436">
                  <c:v>20.064865000000001</c:v>
                </c:pt>
                <c:pt idx="437">
                  <c:v>20.148202999999999</c:v>
                </c:pt>
                <c:pt idx="438">
                  <c:v>20.231535999999998</c:v>
                </c:pt>
                <c:pt idx="439">
                  <c:v>20.314869999999999</c:v>
                </c:pt>
                <c:pt idx="440">
                  <c:v>20.398199000000002</c:v>
                </c:pt>
                <c:pt idx="441">
                  <c:v>20.481532000000001</c:v>
                </c:pt>
                <c:pt idx="442">
                  <c:v>20.564865000000001</c:v>
                </c:pt>
                <c:pt idx="443">
                  <c:v>20.648202999999999</c:v>
                </c:pt>
                <c:pt idx="444">
                  <c:v>20.731532000000001</c:v>
                </c:pt>
                <c:pt idx="445">
                  <c:v>20.814865000000001</c:v>
                </c:pt>
                <c:pt idx="446">
                  <c:v>20.898199000000002</c:v>
                </c:pt>
                <c:pt idx="447">
                  <c:v>20.981532000000001</c:v>
                </c:pt>
                <c:pt idx="448">
                  <c:v>21.064865000000001</c:v>
                </c:pt>
                <c:pt idx="449">
                  <c:v>21.148202999999999</c:v>
                </c:pt>
                <c:pt idx="450">
                  <c:v>21.149588000000001</c:v>
                </c:pt>
                <c:pt idx="451">
                  <c:v>21.150976</c:v>
                </c:pt>
                <c:pt idx="452">
                  <c:v>21.152370000000001</c:v>
                </c:pt>
                <c:pt idx="453">
                  <c:v>21.153753999999999</c:v>
                </c:pt>
                <c:pt idx="454">
                  <c:v>21.155142999999999</c:v>
                </c:pt>
                <c:pt idx="455">
                  <c:v>21.156531999999999</c:v>
                </c:pt>
                <c:pt idx="456">
                  <c:v>21.157921000000002</c:v>
                </c:pt>
                <c:pt idx="457">
                  <c:v>21.159310000000001</c:v>
                </c:pt>
                <c:pt idx="458">
                  <c:v>21.160703000000002</c:v>
                </c:pt>
                <c:pt idx="459">
                  <c:v>21.162092000000001</c:v>
                </c:pt>
                <c:pt idx="460">
                  <c:v>21.163475999999999</c:v>
                </c:pt>
                <c:pt idx="461">
                  <c:v>21.164864999999999</c:v>
                </c:pt>
                <c:pt idx="462">
                  <c:v>21.166259</c:v>
                </c:pt>
                <c:pt idx="463">
                  <c:v>21.167643000000002</c:v>
                </c:pt>
                <c:pt idx="464">
                  <c:v>21.169032000000001</c:v>
                </c:pt>
                <c:pt idx="465">
                  <c:v>21.170421000000001</c:v>
                </c:pt>
                <c:pt idx="466">
                  <c:v>21.171810000000001</c:v>
                </c:pt>
                <c:pt idx="467">
                  <c:v>21.173203000000001</c:v>
                </c:pt>
                <c:pt idx="468">
                  <c:v>21.174592000000001</c:v>
                </c:pt>
                <c:pt idx="469">
                  <c:v>21.175981</c:v>
                </c:pt>
                <c:pt idx="470">
                  <c:v>21.177365000000002</c:v>
                </c:pt>
                <c:pt idx="471">
                  <c:v>21.178758999999999</c:v>
                </c:pt>
                <c:pt idx="472">
                  <c:v>21.180143000000001</c:v>
                </c:pt>
                <c:pt idx="473">
                  <c:v>21.181532000000001</c:v>
                </c:pt>
                <c:pt idx="474">
                  <c:v>21.182921</c:v>
                </c:pt>
                <c:pt idx="475">
                  <c:v>21.184314000000001</c:v>
                </c:pt>
                <c:pt idx="476">
                  <c:v>21.185703</c:v>
                </c:pt>
                <c:pt idx="477">
                  <c:v>21.187087999999999</c:v>
                </c:pt>
                <c:pt idx="478">
                  <c:v>21.188476000000001</c:v>
                </c:pt>
                <c:pt idx="479">
                  <c:v>21.189869999999999</c:v>
                </c:pt>
                <c:pt idx="480">
                  <c:v>21.191258999999999</c:v>
                </c:pt>
                <c:pt idx="481">
                  <c:v>21.192643</c:v>
                </c:pt>
                <c:pt idx="482">
                  <c:v>21.194036000000001</c:v>
                </c:pt>
                <c:pt idx="483">
                  <c:v>21.195421</c:v>
                </c:pt>
                <c:pt idx="484">
                  <c:v>21.196809999999999</c:v>
                </c:pt>
                <c:pt idx="485">
                  <c:v>21.198198999999999</c:v>
                </c:pt>
                <c:pt idx="486">
                  <c:v>21.199591999999999</c:v>
                </c:pt>
                <c:pt idx="487">
                  <c:v>21.200976000000001</c:v>
                </c:pt>
                <c:pt idx="488">
                  <c:v>21.202369999999998</c:v>
                </c:pt>
                <c:pt idx="489">
                  <c:v>21.203759000000002</c:v>
                </c:pt>
                <c:pt idx="490">
                  <c:v>21.205143</c:v>
                </c:pt>
                <c:pt idx="491">
                  <c:v>21.206531999999999</c:v>
                </c:pt>
                <c:pt idx="492">
                  <c:v>21.207924999999999</c:v>
                </c:pt>
                <c:pt idx="493">
                  <c:v>21.209309999999999</c:v>
                </c:pt>
                <c:pt idx="494">
                  <c:v>21.210702999999999</c:v>
                </c:pt>
                <c:pt idx="495">
                  <c:v>21.212091999999998</c:v>
                </c:pt>
                <c:pt idx="496">
                  <c:v>21.213481000000002</c:v>
                </c:pt>
                <c:pt idx="497">
                  <c:v>21.214865</c:v>
                </c:pt>
                <c:pt idx="498">
                  <c:v>21.216253999999999</c:v>
                </c:pt>
                <c:pt idx="499">
                  <c:v>21.217642999999999</c:v>
                </c:pt>
                <c:pt idx="500">
                  <c:v>21.219031999999999</c:v>
                </c:pt>
                <c:pt idx="501">
                  <c:v>21.220424999999999</c:v>
                </c:pt>
                <c:pt idx="502">
                  <c:v>21.221810000000001</c:v>
                </c:pt>
                <c:pt idx="503">
                  <c:v>21.223203000000002</c:v>
                </c:pt>
                <c:pt idx="504">
                  <c:v>21.224592000000001</c:v>
                </c:pt>
                <c:pt idx="505">
                  <c:v>21.225981000000001</c:v>
                </c:pt>
                <c:pt idx="506">
                  <c:v>21.227370000000001</c:v>
                </c:pt>
                <c:pt idx="507">
                  <c:v>21.228753999999999</c:v>
                </c:pt>
                <c:pt idx="508">
                  <c:v>21.230146999999999</c:v>
                </c:pt>
                <c:pt idx="509">
                  <c:v>21.231532000000001</c:v>
                </c:pt>
                <c:pt idx="510">
                  <c:v>21.232921000000001</c:v>
                </c:pt>
                <c:pt idx="511">
                  <c:v>21.234310000000001</c:v>
                </c:pt>
                <c:pt idx="512">
                  <c:v>21.235699</c:v>
                </c:pt>
                <c:pt idx="513">
                  <c:v>21.237092000000001</c:v>
                </c:pt>
                <c:pt idx="514">
                  <c:v>21.238475999999999</c:v>
                </c:pt>
                <c:pt idx="515">
                  <c:v>21.23987</c:v>
                </c:pt>
                <c:pt idx="516">
                  <c:v>21.241258999999999</c:v>
                </c:pt>
                <c:pt idx="517">
                  <c:v>21.242647000000002</c:v>
                </c:pt>
                <c:pt idx="518">
                  <c:v>21.244036000000001</c:v>
                </c:pt>
                <c:pt idx="519">
                  <c:v>21.245425000000001</c:v>
                </c:pt>
                <c:pt idx="520">
                  <c:v>21.246814000000001</c:v>
                </c:pt>
                <c:pt idx="521">
                  <c:v>21.248203</c:v>
                </c:pt>
                <c:pt idx="522">
                  <c:v>21.249592</c:v>
                </c:pt>
                <c:pt idx="523">
                  <c:v>21.250980999999999</c:v>
                </c:pt>
                <c:pt idx="524">
                  <c:v>21.252365000000001</c:v>
                </c:pt>
                <c:pt idx="525">
                  <c:v>21.253758999999999</c:v>
                </c:pt>
                <c:pt idx="526">
                  <c:v>21.255147000000001</c:v>
                </c:pt>
                <c:pt idx="527">
                  <c:v>21.256536000000001</c:v>
                </c:pt>
                <c:pt idx="528">
                  <c:v>21.257925</c:v>
                </c:pt>
                <c:pt idx="529">
                  <c:v>21.259314</c:v>
                </c:pt>
                <c:pt idx="530">
                  <c:v>21.260702999999999</c:v>
                </c:pt>
                <c:pt idx="531">
                  <c:v>21.262091999999999</c:v>
                </c:pt>
                <c:pt idx="532">
                  <c:v>21.263476000000001</c:v>
                </c:pt>
                <c:pt idx="533">
                  <c:v>21.264865</c:v>
                </c:pt>
                <c:pt idx="534">
                  <c:v>21.266259000000002</c:v>
                </c:pt>
                <c:pt idx="535">
                  <c:v>21.267647</c:v>
                </c:pt>
                <c:pt idx="536">
                  <c:v>21.269031999999999</c:v>
                </c:pt>
                <c:pt idx="537">
                  <c:v>21.270424999999999</c:v>
                </c:pt>
                <c:pt idx="538">
                  <c:v>21.271809999999999</c:v>
                </c:pt>
                <c:pt idx="539">
                  <c:v>21.273202999999999</c:v>
                </c:pt>
                <c:pt idx="540">
                  <c:v>21.274591999999998</c:v>
                </c:pt>
                <c:pt idx="541">
                  <c:v>21.275981000000002</c:v>
                </c:pt>
                <c:pt idx="542">
                  <c:v>21.277370000000001</c:v>
                </c:pt>
                <c:pt idx="543">
                  <c:v>21.278759000000001</c:v>
                </c:pt>
                <c:pt idx="544">
                  <c:v>21.280142999999999</c:v>
                </c:pt>
                <c:pt idx="545">
                  <c:v>21.281535999999999</c:v>
                </c:pt>
                <c:pt idx="546">
                  <c:v>21.282924999999999</c:v>
                </c:pt>
                <c:pt idx="547">
                  <c:v>21.284313999999998</c:v>
                </c:pt>
                <c:pt idx="548">
                  <c:v>21.285703000000002</c:v>
                </c:pt>
                <c:pt idx="549">
                  <c:v>21.287092000000001</c:v>
                </c:pt>
                <c:pt idx="550">
                  <c:v>21.288475999999999</c:v>
                </c:pt>
                <c:pt idx="551">
                  <c:v>21.289870000000001</c:v>
                </c:pt>
                <c:pt idx="552">
                  <c:v>21.291259</c:v>
                </c:pt>
                <c:pt idx="553">
                  <c:v>21.292646999999999</c:v>
                </c:pt>
                <c:pt idx="554">
                  <c:v>21.294035999999998</c:v>
                </c:pt>
                <c:pt idx="555">
                  <c:v>21.295425000000002</c:v>
                </c:pt>
                <c:pt idx="556">
                  <c:v>21.296814000000001</c:v>
                </c:pt>
                <c:pt idx="557">
                  <c:v>21.298203000000001</c:v>
                </c:pt>
                <c:pt idx="558">
                  <c:v>21.299592000000001</c:v>
                </c:pt>
                <c:pt idx="559">
                  <c:v>21.300981</c:v>
                </c:pt>
                <c:pt idx="560">
                  <c:v>21.30237</c:v>
                </c:pt>
                <c:pt idx="561">
                  <c:v>21.303758999999999</c:v>
                </c:pt>
                <c:pt idx="562">
                  <c:v>21.305147000000002</c:v>
                </c:pt>
                <c:pt idx="563">
                  <c:v>21.306532000000001</c:v>
                </c:pt>
                <c:pt idx="564">
                  <c:v>21.307925000000001</c:v>
                </c:pt>
                <c:pt idx="565">
                  <c:v>21.309314000000001</c:v>
                </c:pt>
                <c:pt idx="566">
                  <c:v>21.310699</c:v>
                </c:pt>
                <c:pt idx="567">
                  <c:v>21.312087999999999</c:v>
                </c:pt>
                <c:pt idx="568">
                  <c:v>21.313476000000001</c:v>
                </c:pt>
                <c:pt idx="569">
                  <c:v>21.314865000000001</c:v>
                </c:pt>
                <c:pt idx="570">
                  <c:v>21.316258999999999</c:v>
                </c:pt>
                <c:pt idx="571">
                  <c:v>21.317647000000001</c:v>
                </c:pt>
                <c:pt idx="572">
                  <c:v>21.319036000000001</c:v>
                </c:pt>
                <c:pt idx="573">
                  <c:v>21.320425</c:v>
                </c:pt>
                <c:pt idx="574">
                  <c:v>21.321814</c:v>
                </c:pt>
                <c:pt idx="575">
                  <c:v>21.323202999999999</c:v>
                </c:pt>
                <c:pt idx="576">
                  <c:v>21.324587999999999</c:v>
                </c:pt>
                <c:pt idx="577">
                  <c:v>21.325976000000001</c:v>
                </c:pt>
                <c:pt idx="578">
                  <c:v>21.327369999999998</c:v>
                </c:pt>
                <c:pt idx="579">
                  <c:v>21.328754</c:v>
                </c:pt>
                <c:pt idx="580">
                  <c:v>21.330143</c:v>
                </c:pt>
                <c:pt idx="581">
                  <c:v>21.331536</c:v>
                </c:pt>
                <c:pt idx="582">
                  <c:v>21.332920999999999</c:v>
                </c:pt>
                <c:pt idx="583">
                  <c:v>21.334309999999999</c:v>
                </c:pt>
                <c:pt idx="584">
                  <c:v>21.335699000000002</c:v>
                </c:pt>
                <c:pt idx="585">
                  <c:v>21.337088000000001</c:v>
                </c:pt>
                <c:pt idx="586">
                  <c:v>21.338476</c:v>
                </c:pt>
                <c:pt idx="587">
                  <c:v>21.339865</c:v>
                </c:pt>
                <c:pt idx="588">
                  <c:v>21.341253999999999</c:v>
                </c:pt>
                <c:pt idx="589">
                  <c:v>21.342646999999999</c:v>
                </c:pt>
                <c:pt idx="590">
                  <c:v>21.344035999999999</c:v>
                </c:pt>
                <c:pt idx="591">
                  <c:v>21.345424999999999</c:v>
                </c:pt>
                <c:pt idx="592">
                  <c:v>21.346813999999998</c:v>
                </c:pt>
                <c:pt idx="593">
                  <c:v>21.348199000000001</c:v>
                </c:pt>
                <c:pt idx="594">
                  <c:v>21.349592000000001</c:v>
                </c:pt>
                <c:pt idx="595">
                  <c:v>21.350975999999999</c:v>
                </c:pt>
                <c:pt idx="596">
                  <c:v>21.352370000000001</c:v>
                </c:pt>
                <c:pt idx="597">
                  <c:v>21.353759</c:v>
                </c:pt>
                <c:pt idx="598">
                  <c:v>21.355146999999999</c:v>
                </c:pt>
                <c:pt idx="599">
                  <c:v>21.356535999999998</c:v>
                </c:pt>
                <c:pt idx="600">
                  <c:v>21.357925000000002</c:v>
                </c:pt>
                <c:pt idx="601">
                  <c:v>21.359314000000001</c:v>
                </c:pt>
                <c:pt idx="602">
                  <c:v>21.360703000000001</c:v>
                </c:pt>
                <c:pt idx="603">
                  <c:v>21.362092000000001</c:v>
                </c:pt>
                <c:pt idx="604">
                  <c:v>21.363481</c:v>
                </c:pt>
                <c:pt idx="605">
                  <c:v>21.36487</c:v>
                </c:pt>
                <c:pt idx="606">
                  <c:v>21.366258999999999</c:v>
                </c:pt>
                <c:pt idx="607">
                  <c:v>21.367647000000002</c:v>
                </c:pt>
                <c:pt idx="608">
                  <c:v>21.369036000000001</c:v>
                </c:pt>
                <c:pt idx="609">
                  <c:v>21.370425000000001</c:v>
                </c:pt>
                <c:pt idx="610">
                  <c:v>21.371814000000001</c:v>
                </c:pt>
                <c:pt idx="611">
                  <c:v>21.373199</c:v>
                </c:pt>
                <c:pt idx="612">
                  <c:v>21.374587999999999</c:v>
                </c:pt>
                <c:pt idx="613">
                  <c:v>21.375980999999999</c:v>
                </c:pt>
                <c:pt idx="614">
                  <c:v>21.377369999999999</c:v>
                </c:pt>
                <c:pt idx="615">
                  <c:v>21.378758999999999</c:v>
                </c:pt>
                <c:pt idx="616">
                  <c:v>21.380147000000001</c:v>
                </c:pt>
                <c:pt idx="617">
                  <c:v>21.381536000000001</c:v>
                </c:pt>
                <c:pt idx="618">
                  <c:v>21.382925</c:v>
                </c:pt>
                <c:pt idx="619">
                  <c:v>21.384314</c:v>
                </c:pt>
                <c:pt idx="620">
                  <c:v>21.385702999999999</c:v>
                </c:pt>
                <c:pt idx="621">
                  <c:v>21.387091999999999</c:v>
                </c:pt>
                <c:pt idx="622">
                  <c:v>21.388480999999999</c:v>
                </c:pt>
                <c:pt idx="623">
                  <c:v>21.389869999999998</c:v>
                </c:pt>
                <c:pt idx="624">
                  <c:v>21.391259000000002</c:v>
                </c:pt>
                <c:pt idx="625">
                  <c:v>21.392647</c:v>
                </c:pt>
                <c:pt idx="626">
                  <c:v>21.394036</c:v>
                </c:pt>
                <c:pt idx="627">
                  <c:v>21.395424999999999</c:v>
                </c:pt>
                <c:pt idx="628">
                  <c:v>21.396813999999999</c:v>
                </c:pt>
                <c:pt idx="629">
                  <c:v>21.398202999999999</c:v>
                </c:pt>
                <c:pt idx="630">
                  <c:v>21.399591999999998</c:v>
                </c:pt>
                <c:pt idx="631">
                  <c:v>21.400981000000002</c:v>
                </c:pt>
                <c:pt idx="632">
                  <c:v>21.402370000000001</c:v>
                </c:pt>
                <c:pt idx="633">
                  <c:v>21.403759000000001</c:v>
                </c:pt>
                <c:pt idx="634">
                  <c:v>21.405146999999999</c:v>
                </c:pt>
                <c:pt idx="635">
                  <c:v>21.410703000000002</c:v>
                </c:pt>
                <c:pt idx="636">
                  <c:v>21.416259</c:v>
                </c:pt>
                <c:pt idx="637">
                  <c:v>21.421814000000001</c:v>
                </c:pt>
                <c:pt idx="638">
                  <c:v>21.42737</c:v>
                </c:pt>
                <c:pt idx="639">
                  <c:v>21.432925000000001</c:v>
                </c:pt>
                <c:pt idx="640">
                  <c:v>21.438480999999999</c:v>
                </c:pt>
                <c:pt idx="641">
                  <c:v>21.521813999999999</c:v>
                </c:pt>
                <c:pt idx="642">
                  <c:v>21.605146999999999</c:v>
                </c:pt>
                <c:pt idx="643">
                  <c:v>21.688480999999999</c:v>
                </c:pt>
                <c:pt idx="644">
                  <c:v>21.771813999999999</c:v>
                </c:pt>
                <c:pt idx="645">
                  <c:v>21.855146999999999</c:v>
                </c:pt>
                <c:pt idx="646">
                  <c:v>21.938480999999999</c:v>
                </c:pt>
                <c:pt idx="647">
                  <c:v>22.021813999999999</c:v>
                </c:pt>
                <c:pt idx="648">
                  <c:v>22.105146999999999</c:v>
                </c:pt>
                <c:pt idx="649">
                  <c:v>22.188480999999999</c:v>
                </c:pt>
                <c:pt idx="650">
                  <c:v>22.271813999999999</c:v>
                </c:pt>
                <c:pt idx="651">
                  <c:v>22.355146999999999</c:v>
                </c:pt>
                <c:pt idx="652">
                  <c:v>22.438480999999999</c:v>
                </c:pt>
                <c:pt idx="653">
                  <c:v>22.521813999999999</c:v>
                </c:pt>
                <c:pt idx="654">
                  <c:v>22.605146999999999</c:v>
                </c:pt>
                <c:pt idx="655">
                  <c:v>22.688480999999999</c:v>
                </c:pt>
                <c:pt idx="656">
                  <c:v>22.771813999999999</c:v>
                </c:pt>
                <c:pt idx="657">
                  <c:v>22.855146999999999</c:v>
                </c:pt>
                <c:pt idx="658">
                  <c:v>22.938480999999999</c:v>
                </c:pt>
                <c:pt idx="659">
                  <c:v>23.021813999999999</c:v>
                </c:pt>
                <c:pt idx="660">
                  <c:v>23.105146999999999</c:v>
                </c:pt>
                <c:pt idx="661">
                  <c:v>23.188480999999999</c:v>
                </c:pt>
                <c:pt idx="662">
                  <c:v>23.271813999999999</c:v>
                </c:pt>
                <c:pt idx="663">
                  <c:v>23.355146999999999</c:v>
                </c:pt>
                <c:pt idx="664">
                  <c:v>23.438480999999999</c:v>
                </c:pt>
                <c:pt idx="665">
                  <c:v>23.521813999999999</c:v>
                </c:pt>
                <c:pt idx="666">
                  <c:v>23.605146999999999</c:v>
                </c:pt>
                <c:pt idx="667">
                  <c:v>23.688480999999999</c:v>
                </c:pt>
                <c:pt idx="668">
                  <c:v>23.771813999999999</c:v>
                </c:pt>
                <c:pt idx="669">
                  <c:v>23.855146999999999</c:v>
                </c:pt>
                <c:pt idx="670">
                  <c:v>23.938480999999999</c:v>
                </c:pt>
                <c:pt idx="671">
                  <c:v>24.021813999999999</c:v>
                </c:pt>
                <c:pt idx="672">
                  <c:v>24.105146999999999</c:v>
                </c:pt>
                <c:pt idx="673">
                  <c:v>24.188480999999999</c:v>
                </c:pt>
                <c:pt idx="674">
                  <c:v>24.271813999999999</c:v>
                </c:pt>
                <c:pt idx="675">
                  <c:v>24.355146999999999</c:v>
                </c:pt>
                <c:pt idx="676">
                  <c:v>24.438480999999999</c:v>
                </c:pt>
                <c:pt idx="677">
                  <c:v>24.521813999999999</c:v>
                </c:pt>
                <c:pt idx="678">
                  <c:v>24.605146999999999</c:v>
                </c:pt>
                <c:pt idx="679">
                  <c:v>24.688480999999999</c:v>
                </c:pt>
                <c:pt idx="680">
                  <c:v>24.771813999999999</c:v>
                </c:pt>
                <c:pt idx="681">
                  <c:v>24.855146999999999</c:v>
                </c:pt>
                <c:pt idx="682">
                  <c:v>24.938480999999999</c:v>
                </c:pt>
                <c:pt idx="683">
                  <c:v>25.021813999999999</c:v>
                </c:pt>
                <c:pt idx="684">
                  <c:v>25.105146999999999</c:v>
                </c:pt>
                <c:pt idx="685">
                  <c:v>25.188480999999999</c:v>
                </c:pt>
                <c:pt idx="686">
                  <c:v>25.271813999999999</c:v>
                </c:pt>
                <c:pt idx="687">
                  <c:v>25.355146999999999</c:v>
                </c:pt>
                <c:pt idx="688">
                  <c:v>25.438480999999999</c:v>
                </c:pt>
                <c:pt idx="689">
                  <c:v>25.521813999999999</c:v>
                </c:pt>
                <c:pt idx="690">
                  <c:v>25.605146999999999</c:v>
                </c:pt>
                <c:pt idx="691">
                  <c:v>25.688480999999999</c:v>
                </c:pt>
                <c:pt idx="692">
                  <c:v>25.771813999999999</c:v>
                </c:pt>
                <c:pt idx="693">
                  <c:v>25.855146999999999</c:v>
                </c:pt>
                <c:pt idx="694">
                  <c:v>25.938480999999999</c:v>
                </c:pt>
                <c:pt idx="695">
                  <c:v>26.021813999999999</c:v>
                </c:pt>
                <c:pt idx="696">
                  <c:v>26.105146999999999</c:v>
                </c:pt>
                <c:pt idx="697">
                  <c:v>26.188480999999999</c:v>
                </c:pt>
                <c:pt idx="698">
                  <c:v>26.271813999999999</c:v>
                </c:pt>
                <c:pt idx="699">
                  <c:v>26.355146999999999</c:v>
                </c:pt>
                <c:pt idx="700">
                  <c:v>26.438480999999999</c:v>
                </c:pt>
                <c:pt idx="701">
                  <c:v>26.521813999999999</c:v>
                </c:pt>
                <c:pt idx="702">
                  <c:v>26.605146999999999</c:v>
                </c:pt>
                <c:pt idx="703">
                  <c:v>26.688480999999999</c:v>
                </c:pt>
                <c:pt idx="704">
                  <c:v>26.771813999999999</c:v>
                </c:pt>
                <c:pt idx="705">
                  <c:v>26.855146999999999</c:v>
                </c:pt>
                <c:pt idx="706">
                  <c:v>26.938480999999999</c:v>
                </c:pt>
                <c:pt idx="707">
                  <c:v>27.021813999999999</c:v>
                </c:pt>
                <c:pt idx="708">
                  <c:v>27.105146999999999</c:v>
                </c:pt>
                <c:pt idx="709">
                  <c:v>27.188480999999999</c:v>
                </c:pt>
                <c:pt idx="710">
                  <c:v>27.271813999999999</c:v>
                </c:pt>
                <c:pt idx="711">
                  <c:v>27.355146999999999</c:v>
                </c:pt>
                <c:pt idx="712">
                  <c:v>27.438480999999999</c:v>
                </c:pt>
                <c:pt idx="713">
                  <c:v>27.521813999999999</c:v>
                </c:pt>
                <c:pt idx="714">
                  <c:v>27.605146999999999</c:v>
                </c:pt>
                <c:pt idx="715">
                  <c:v>27.688480999999999</c:v>
                </c:pt>
                <c:pt idx="716">
                  <c:v>27.771813999999999</c:v>
                </c:pt>
                <c:pt idx="717">
                  <c:v>27.855146999999999</c:v>
                </c:pt>
                <c:pt idx="718">
                  <c:v>27.938480999999999</c:v>
                </c:pt>
                <c:pt idx="719">
                  <c:v>28.021813999999999</c:v>
                </c:pt>
                <c:pt idx="720">
                  <c:v>28.105146999999999</c:v>
                </c:pt>
                <c:pt idx="721">
                  <c:v>28.188480999999999</c:v>
                </c:pt>
                <c:pt idx="722">
                  <c:v>28.271813999999999</c:v>
                </c:pt>
                <c:pt idx="723">
                  <c:v>28.355146999999999</c:v>
                </c:pt>
                <c:pt idx="724">
                  <c:v>28.438480999999999</c:v>
                </c:pt>
                <c:pt idx="725">
                  <c:v>28.521813999999999</c:v>
                </c:pt>
                <c:pt idx="726">
                  <c:v>28.605146999999999</c:v>
                </c:pt>
                <c:pt idx="727">
                  <c:v>28.688480999999999</c:v>
                </c:pt>
                <c:pt idx="728">
                  <c:v>28.771813999999999</c:v>
                </c:pt>
                <c:pt idx="729">
                  <c:v>28.855146999999999</c:v>
                </c:pt>
                <c:pt idx="730">
                  <c:v>28.938480999999999</c:v>
                </c:pt>
                <c:pt idx="731">
                  <c:v>29.021813999999999</c:v>
                </c:pt>
                <c:pt idx="732">
                  <c:v>29.105146999999999</c:v>
                </c:pt>
                <c:pt idx="733">
                  <c:v>29.188480999999999</c:v>
                </c:pt>
                <c:pt idx="734">
                  <c:v>29.271813999999999</c:v>
                </c:pt>
                <c:pt idx="735">
                  <c:v>29.355146999999999</c:v>
                </c:pt>
                <c:pt idx="736">
                  <c:v>29.438480999999999</c:v>
                </c:pt>
                <c:pt idx="737">
                  <c:v>29.521813999999999</c:v>
                </c:pt>
                <c:pt idx="738">
                  <c:v>29.605146999999999</c:v>
                </c:pt>
                <c:pt idx="739">
                  <c:v>29.688480999999999</c:v>
                </c:pt>
                <c:pt idx="740">
                  <c:v>29.771813999999999</c:v>
                </c:pt>
                <c:pt idx="741">
                  <c:v>29.855146999999999</c:v>
                </c:pt>
                <c:pt idx="742">
                  <c:v>29.938480999999999</c:v>
                </c:pt>
                <c:pt idx="743">
                  <c:v>30.021813999999999</c:v>
                </c:pt>
                <c:pt idx="744">
                  <c:v>30.105146999999999</c:v>
                </c:pt>
                <c:pt idx="745">
                  <c:v>30.188480999999999</c:v>
                </c:pt>
                <c:pt idx="746">
                  <c:v>30.271813999999999</c:v>
                </c:pt>
                <c:pt idx="747">
                  <c:v>30.355146999999999</c:v>
                </c:pt>
                <c:pt idx="748">
                  <c:v>30.438480999999999</c:v>
                </c:pt>
                <c:pt idx="749">
                  <c:v>30.521813999999999</c:v>
                </c:pt>
                <c:pt idx="750">
                  <c:v>30.605146999999999</c:v>
                </c:pt>
                <c:pt idx="751">
                  <c:v>30.688480999999999</c:v>
                </c:pt>
                <c:pt idx="752">
                  <c:v>30.771813999999999</c:v>
                </c:pt>
                <c:pt idx="753">
                  <c:v>30.855146999999999</c:v>
                </c:pt>
                <c:pt idx="754">
                  <c:v>30.938480999999999</c:v>
                </c:pt>
                <c:pt idx="755">
                  <c:v>31.021813999999999</c:v>
                </c:pt>
                <c:pt idx="756">
                  <c:v>31.105146999999999</c:v>
                </c:pt>
                <c:pt idx="757">
                  <c:v>31.188480999999999</c:v>
                </c:pt>
                <c:pt idx="758">
                  <c:v>31.271813999999999</c:v>
                </c:pt>
                <c:pt idx="759">
                  <c:v>31.355146999999999</c:v>
                </c:pt>
                <c:pt idx="760">
                  <c:v>31.438480999999999</c:v>
                </c:pt>
                <c:pt idx="761">
                  <c:v>31.521813999999999</c:v>
                </c:pt>
                <c:pt idx="762">
                  <c:v>31.605146999999999</c:v>
                </c:pt>
                <c:pt idx="763">
                  <c:v>31.688480999999999</c:v>
                </c:pt>
                <c:pt idx="764">
                  <c:v>31.771813999999999</c:v>
                </c:pt>
                <c:pt idx="765">
                  <c:v>31.855146999999999</c:v>
                </c:pt>
                <c:pt idx="766">
                  <c:v>31.938480999999999</c:v>
                </c:pt>
                <c:pt idx="767">
                  <c:v>32.021813999999999</c:v>
                </c:pt>
                <c:pt idx="768">
                  <c:v>32.105147000000002</c:v>
                </c:pt>
                <c:pt idx="769">
                  <c:v>32.188481000000003</c:v>
                </c:pt>
                <c:pt idx="770">
                  <c:v>32.271813999999999</c:v>
                </c:pt>
                <c:pt idx="771">
                  <c:v>32.355147000000002</c:v>
                </c:pt>
                <c:pt idx="772">
                  <c:v>32.438481000000003</c:v>
                </c:pt>
                <c:pt idx="773">
                  <c:v>32.521813999999999</c:v>
                </c:pt>
                <c:pt idx="774">
                  <c:v>32.605147000000002</c:v>
                </c:pt>
                <c:pt idx="775">
                  <c:v>32.688481000000003</c:v>
                </c:pt>
                <c:pt idx="776">
                  <c:v>32.771813999999999</c:v>
                </c:pt>
                <c:pt idx="777">
                  <c:v>32.855147000000002</c:v>
                </c:pt>
                <c:pt idx="778">
                  <c:v>32.938481000000003</c:v>
                </c:pt>
                <c:pt idx="779">
                  <c:v>33.021813999999999</c:v>
                </c:pt>
                <c:pt idx="780">
                  <c:v>33.105147000000002</c:v>
                </c:pt>
                <c:pt idx="781">
                  <c:v>33.188481000000003</c:v>
                </c:pt>
                <c:pt idx="782">
                  <c:v>33.271813999999999</c:v>
                </c:pt>
                <c:pt idx="783">
                  <c:v>33.355147000000002</c:v>
                </c:pt>
                <c:pt idx="784">
                  <c:v>33.438481000000003</c:v>
                </c:pt>
                <c:pt idx="785">
                  <c:v>33.521813999999999</c:v>
                </c:pt>
                <c:pt idx="786">
                  <c:v>33.605147000000002</c:v>
                </c:pt>
                <c:pt idx="787">
                  <c:v>33.688481000000003</c:v>
                </c:pt>
                <c:pt idx="788">
                  <c:v>33.771813999999999</c:v>
                </c:pt>
                <c:pt idx="789">
                  <c:v>33.855147000000002</c:v>
                </c:pt>
                <c:pt idx="790">
                  <c:v>33.938481000000003</c:v>
                </c:pt>
                <c:pt idx="791">
                  <c:v>34.021813999999999</c:v>
                </c:pt>
                <c:pt idx="792">
                  <c:v>34.105147000000002</c:v>
                </c:pt>
                <c:pt idx="793">
                  <c:v>34.188481000000003</c:v>
                </c:pt>
                <c:pt idx="794">
                  <c:v>34.271813999999999</c:v>
                </c:pt>
                <c:pt idx="795">
                  <c:v>34.355147000000002</c:v>
                </c:pt>
                <c:pt idx="796">
                  <c:v>34.438481000000003</c:v>
                </c:pt>
                <c:pt idx="797">
                  <c:v>34.521813999999999</c:v>
                </c:pt>
                <c:pt idx="798">
                  <c:v>34.605147000000002</c:v>
                </c:pt>
                <c:pt idx="799">
                  <c:v>34.688481000000003</c:v>
                </c:pt>
                <c:pt idx="800">
                  <c:v>34.771813999999999</c:v>
                </c:pt>
                <c:pt idx="801">
                  <c:v>34.855147000000002</c:v>
                </c:pt>
                <c:pt idx="802">
                  <c:v>34.938481000000003</c:v>
                </c:pt>
                <c:pt idx="803">
                  <c:v>35.021813999999999</c:v>
                </c:pt>
                <c:pt idx="804">
                  <c:v>35.105147000000002</c:v>
                </c:pt>
                <c:pt idx="805">
                  <c:v>35.188481000000003</c:v>
                </c:pt>
                <c:pt idx="806">
                  <c:v>35.271813999999999</c:v>
                </c:pt>
                <c:pt idx="807">
                  <c:v>35.355147000000002</c:v>
                </c:pt>
                <c:pt idx="808">
                  <c:v>35.438481000000003</c:v>
                </c:pt>
                <c:pt idx="809">
                  <c:v>35.521813999999999</c:v>
                </c:pt>
                <c:pt idx="810">
                  <c:v>35.605147000000002</c:v>
                </c:pt>
                <c:pt idx="811">
                  <c:v>35.688481000000003</c:v>
                </c:pt>
                <c:pt idx="812">
                  <c:v>35.771813999999999</c:v>
                </c:pt>
                <c:pt idx="813">
                  <c:v>35.855147000000002</c:v>
                </c:pt>
                <c:pt idx="814">
                  <c:v>35.938481000000003</c:v>
                </c:pt>
                <c:pt idx="815">
                  <c:v>36.021813999999999</c:v>
                </c:pt>
                <c:pt idx="816">
                  <c:v>36.105147000000002</c:v>
                </c:pt>
                <c:pt idx="817">
                  <c:v>36.188481000000003</c:v>
                </c:pt>
                <c:pt idx="818">
                  <c:v>36.271813999999999</c:v>
                </c:pt>
                <c:pt idx="819">
                  <c:v>36.355147000000002</c:v>
                </c:pt>
                <c:pt idx="820">
                  <c:v>36.438481000000003</c:v>
                </c:pt>
                <c:pt idx="821">
                  <c:v>36.521813999999999</c:v>
                </c:pt>
                <c:pt idx="822">
                  <c:v>36.605147000000002</c:v>
                </c:pt>
                <c:pt idx="823">
                  <c:v>36.688481000000003</c:v>
                </c:pt>
                <c:pt idx="824">
                  <c:v>36.771813999999999</c:v>
                </c:pt>
                <c:pt idx="825">
                  <c:v>36.855147000000002</c:v>
                </c:pt>
                <c:pt idx="826">
                  <c:v>36.938481000000003</c:v>
                </c:pt>
                <c:pt idx="827">
                  <c:v>37.021813999999999</c:v>
                </c:pt>
                <c:pt idx="828">
                  <c:v>37.105147000000002</c:v>
                </c:pt>
                <c:pt idx="829">
                  <c:v>37.188481000000003</c:v>
                </c:pt>
                <c:pt idx="830">
                  <c:v>37.271813999999999</c:v>
                </c:pt>
                <c:pt idx="831">
                  <c:v>37.355147000000002</c:v>
                </c:pt>
                <c:pt idx="832">
                  <c:v>37.438481000000003</c:v>
                </c:pt>
                <c:pt idx="833">
                  <c:v>37.521813999999999</c:v>
                </c:pt>
                <c:pt idx="834">
                  <c:v>37.605147000000002</c:v>
                </c:pt>
                <c:pt idx="835">
                  <c:v>37.688481000000003</c:v>
                </c:pt>
                <c:pt idx="836">
                  <c:v>37.771813999999999</c:v>
                </c:pt>
                <c:pt idx="837">
                  <c:v>37.855147000000002</c:v>
                </c:pt>
                <c:pt idx="838">
                  <c:v>37.938481000000003</c:v>
                </c:pt>
                <c:pt idx="839">
                  <c:v>38.021813999999999</c:v>
                </c:pt>
                <c:pt idx="840">
                  <c:v>38.105147000000002</c:v>
                </c:pt>
                <c:pt idx="841">
                  <c:v>38.188481000000003</c:v>
                </c:pt>
                <c:pt idx="842">
                  <c:v>38.271813999999999</c:v>
                </c:pt>
                <c:pt idx="843">
                  <c:v>38.355147000000002</c:v>
                </c:pt>
                <c:pt idx="844">
                  <c:v>38.438481000000003</c:v>
                </c:pt>
                <c:pt idx="845">
                  <c:v>38.521813999999999</c:v>
                </c:pt>
                <c:pt idx="846">
                  <c:v>38.605147000000002</c:v>
                </c:pt>
                <c:pt idx="847">
                  <c:v>38.688481000000003</c:v>
                </c:pt>
                <c:pt idx="848">
                  <c:v>38.771813999999999</c:v>
                </c:pt>
                <c:pt idx="849">
                  <c:v>38.855147000000002</c:v>
                </c:pt>
                <c:pt idx="850">
                  <c:v>38.938481000000003</c:v>
                </c:pt>
                <c:pt idx="851">
                  <c:v>39.021813999999999</c:v>
                </c:pt>
                <c:pt idx="852">
                  <c:v>39.105147000000002</c:v>
                </c:pt>
                <c:pt idx="853">
                  <c:v>39.188481000000003</c:v>
                </c:pt>
                <c:pt idx="854">
                  <c:v>39.271813999999999</c:v>
                </c:pt>
                <c:pt idx="855">
                  <c:v>39.355147000000002</c:v>
                </c:pt>
                <c:pt idx="856">
                  <c:v>39.438481000000003</c:v>
                </c:pt>
                <c:pt idx="857">
                  <c:v>39.521813999999999</c:v>
                </c:pt>
                <c:pt idx="858">
                  <c:v>39.605147000000002</c:v>
                </c:pt>
                <c:pt idx="859">
                  <c:v>39.688481000000003</c:v>
                </c:pt>
                <c:pt idx="860">
                  <c:v>39.771813999999999</c:v>
                </c:pt>
                <c:pt idx="861">
                  <c:v>39.855147000000002</c:v>
                </c:pt>
                <c:pt idx="862">
                  <c:v>39.938481000000003</c:v>
                </c:pt>
                <c:pt idx="863">
                  <c:v>40.021813999999999</c:v>
                </c:pt>
                <c:pt idx="864">
                  <c:v>40.105147000000002</c:v>
                </c:pt>
                <c:pt idx="865">
                  <c:v>40.188481000000003</c:v>
                </c:pt>
                <c:pt idx="866">
                  <c:v>40.271813999999999</c:v>
                </c:pt>
                <c:pt idx="867">
                  <c:v>40.355147000000002</c:v>
                </c:pt>
                <c:pt idx="868">
                  <c:v>40.438481000000003</c:v>
                </c:pt>
                <c:pt idx="869">
                  <c:v>40.521813999999999</c:v>
                </c:pt>
                <c:pt idx="870">
                  <c:v>40.605147000000002</c:v>
                </c:pt>
                <c:pt idx="871">
                  <c:v>40.688481000000003</c:v>
                </c:pt>
                <c:pt idx="872">
                  <c:v>40.771813999999999</c:v>
                </c:pt>
                <c:pt idx="873">
                  <c:v>40.855147000000002</c:v>
                </c:pt>
                <c:pt idx="874">
                  <c:v>40.938481000000003</c:v>
                </c:pt>
                <c:pt idx="875">
                  <c:v>41.021813999999999</c:v>
                </c:pt>
                <c:pt idx="876">
                  <c:v>41.105147000000002</c:v>
                </c:pt>
                <c:pt idx="877">
                  <c:v>41.188481000000003</c:v>
                </c:pt>
                <c:pt idx="878">
                  <c:v>41.271813999999999</c:v>
                </c:pt>
                <c:pt idx="879">
                  <c:v>41.355147000000002</c:v>
                </c:pt>
                <c:pt idx="880">
                  <c:v>41.438481000000003</c:v>
                </c:pt>
                <c:pt idx="881">
                  <c:v>41.521813999999999</c:v>
                </c:pt>
                <c:pt idx="882">
                  <c:v>41.605147000000002</c:v>
                </c:pt>
                <c:pt idx="883">
                  <c:v>41.688481000000003</c:v>
                </c:pt>
                <c:pt idx="884">
                  <c:v>41.771813999999999</c:v>
                </c:pt>
                <c:pt idx="885">
                  <c:v>41.855147000000002</c:v>
                </c:pt>
                <c:pt idx="886">
                  <c:v>41.938481000000003</c:v>
                </c:pt>
                <c:pt idx="887">
                  <c:v>42.021813999999999</c:v>
                </c:pt>
                <c:pt idx="888">
                  <c:v>42.105147000000002</c:v>
                </c:pt>
                <c:pt idx="889">
                  <c:v>42.188481000000003</c:v>
                </c:pt>
                <c:pt idx="890">
                  <c:v>42.271813999999999</c:v>
                </c:pt>
                <c:pt idx="891">
                  <c:v>42.355147000000002</c:v>
                </c:pt>
                <c:pt idx="892">
                  <c:v>42.438481000000003</c:v>
                </c:pt>
                <c:pt idx="893">
                  <c:v>42.521813999999999</c:v>
                </c:pt>
                <c:pt idx="894">
                  <c:v>42.605147000000002</c:v>
                </c:pt>
                <c:pt idx="895">
                  <c:v>42.688481000000003</c:v>
                </c:pt>
                <c:pt idx="896">
                  <c:v>42.771813999999999</c:v>
                </c:pt>
                <c:pt idx="897">
                  <c:v>42.855147000000002</c:v>
                </c:pt>
                <c:pt idx="898">
                  <c:v>42.938481000000003</c:v>
                </c:pt>
                <c:pt idx="899">
                  <c:v>43.021813999999999</c:v>
                </c:pt>
                <c:pt idx="900">
                  <c:v>43.105147000000002</c:v>
                </c:pt>
                <c:pt idx="901">
                  <c:v>43.188481000000003</c:v>
                </c:pt>
                <c:pt idx="902">
                  <c:v>43.271813999999999</c:v>
                </c:pt>
                <c:pt idx="903">
                  <c:v>43.355147000000002</c:v>
                </c:pt>
                <c:pt idx="904">
                  <c:v>43.438481000000003</c:v>
                </c:pt>
                <c:pt idx="905">
                  <c:v>43.521813999999999</c:v>
                </c:pt>
                <c:pt idx="906">
                  <c:v>43.605147000000002</c:v>
                </c:pt>
                <c:pt idx="907">
                  <c:v>43.688481000000003</c:v>
                </c:pt>
                <c:pt idx="908">
                  <c:v>43.771813999999999</c:v>
                </c:pt>
                <c:pt idx="909">
                  <c:v>43.855147000000002</c:v>
                </c:pt>
                <c:pt idx="910">
                  <c:v>43.938481000000003</c:v>
                </c:pt>
                <c:pt idx="911">
                  <c:v>44.021813999999999</c:v>
                </c:pt>
                <c:pt idx="912">
                  <c:v>44.105147000000002</c:v>
                </c:pt>
                <c:pt idx="913">
                  <c:v>44.188481000000003</c:v>
                </c:pt>
                <c:pt idx="914">
                  <c:v>44.271813999999999</c:v>
                </c:pt>
                <c:pt idx="915">
                  <c:v>44.355147000000002</c:v>
                </c:pt>
                <c:pt idx="916">
                  <c:v>44.438481000000003</c:v>
                </c:pt>
                <c:pt idx="917">
                  <c:v>44.521813999999999</c:v>
                </c:pt>
                <c:pt idx="918">
                  <c:v>44.605147000000002</c:v>
                </c:pt>
                <c:pt idx="919">
                  <c:v>44.688481000000003</c:v>
                </c:pt>
                <c:pt idx="920">
                  <c:v>44.771813999999999</c:v>
                </c:pt>
                <c:pt idx="921">
                  <c:v>44.855147000000002</c:v>
                </c:pt>
                <c:pt idx="922">
                  <c:v>44.938481000000003</c:v>
                </c:pt>
                <c:pt idx="923">
                  <c:v>45.021813999999999</c:v>
                </c:pt>
                <c:pt idx="924">
                  <c:v>45.105147000000002</c:v>
                </c:pt>
                <c:pt idx="925">
                  <c:v>45.188481000000003</c:v>
                </c:pt>
                <c:pt idx="926">
                  <c:v>45.438481000000003</c:v>
                </c:pt>
              </c:numCache>
            </c:numRef>
          </c:xVal>
          <c:yVal>
            <c:numRef>
              <c:f>'Desc pression cav. optique'!$G$5:$G$174</c:f>
              <c:numCache>
                <c:formatCode>0.00E+00</c:formatCode>
                <c:ptCount val="170"/>
                <c:pt idx="0">
                  <c:v>945.44101580244524</c:v>
                </c:pt>
                <c:pt idx="1">
                  <c:v>952.69057325075312</c:v>
                </c:pt>
                <c:pt idx="2">
                  <c:v>958.66810569558788</c:v>
                </c:pt>
                <c:pt idx="3">
                  <c:v>916.04148948327338</c:v>
                </c:pt>
                <c:pt idx="4">
                  <c:v>769.25193395762665</c:v>
                </c:pt>
                <c:pt idx="5">
                  <c:v>658.67233780689446</c:v>
                </c:pt>
                <c:pt idx="6">
                  <c:v>567.52099344818214</c:v>
                </c:pt>
                <c:pt idx="7">
                  <c:v>494.276624446109</c:v>
                </c:pt>
                <c:pt idx="8">
                  <c:v>437.8751085095962</c:v>
                </c:pt>
                <c:pt idx="9">
                  <c:v>396.34396279344099</c:v>
                </c:pt>
                <c:pt idx="10">
                  <c:v>314.3998216233872</c:v>
                </c:pt>
                <c:pt idx="11">
                  <c:v>267.87196809241863</c:v>
                </c:pt>
                <c:pt idx="12">
                  <c:v>230.40341663163059</c:v>
                </c:pt>
                <c:pt idx="13">
                  <c:v>199.32917572917873</c:v>
                </c:pt>
                <c:pt idx="14">
                  <c:v>174.39490029589342</c:v>
                </c:pt>
                <c:pt idx="15">
                  <c:v>151.11494023992475</c:v>
                </c:pt>
                <c:pt idx="16">
                  <c:v>130.1750790705955</c:v>
                </c:pt>
                <c:pt idx="17">
                  <c:v>111.97029512943878</c:v>
                </c:pt>
                <c:pt idx="18">
                  <c:v>96.329967954372421</c:v>
                </c:pt>
                <c:pt idx="19">
                  <c:v>84.169481410506108</c:v>
                </c:pt>
                <c:pt idx="20">
                  <c:v>73.925075483775117</c:v>
                </c:pt>
                <c:pt idx="21">
                  <c:v>66.261690803842697</c:v>
                </c:pt>
                <c:pt idx="22">
                  <c:v>59.268225289806928</c:v>
                </c:pt>
                <c:pt idx="23">
                  <c:v>46.275587711664237</c:v>
                </c:pt>
                <c:pt idx="24">
                  <c:v>40.336218033182391</c:v>
                </c:pt>
                <c:pt idx="25">
                  <c:v>35.14431980338653</c:v>
                </c:pt>
                <c:pt idx="26">
                  <c:v>30.705188593133922</c:v>
                </c:pt>
                <c:pt idx="27">
                  <c:v>26.878805660776926</c:v>
                </c:pt>
                <c:pt idx="28">
                  <c:v>23.618659492555086</c:v>
                </c:pt>
                <c:pt idx="29">
                  <c:v>20.838055313630658</c:v>
                </c:pt>
                <c:pt idx="30">
                  <c:v>18.490731739276171</c:v>
                </c:pt>
                <c:pt idx="31">
                  <c:v>16.468914256948054</c:v>
                </c:pt>
                <c:pt idx="32">
                  <c:v>14.694128399243837</c:v>
                </c:pt>
                <c:pt idx="33">
                  <c:v>13.244199213110649</c:v>
                </c:pt>
                <c:pt idx="34">
                  <c:v>11.984872330469402</c:v>
                </c:pt>
                <c:pt idx="35">
                  <c:v>10.888617822097103</c:v>
                </c:pt>
                <c:pt idx="36">
                  <c:v>9.9521116796102493</c:v>
                </c:pt>
                <c:pt idx="37">
                  <c:v>9.1106305085749852</c:v>
                </c:pt>
                <c:pt idx="38">
                  <c:v>8.3802431083774493</c:v>
                </c:pt>
                <c:pt idx="39">
                  <c:v>7.7447905643590946</c:v>
                </c:pt>
                <c:pt idx="40">
                  <c:v>7.1873333032466196</c:v>
                </c:pt>
                <c:pt idx="41">
                  <c:v>6.6915413172283325</c:v>
                </c:pt>
                <c:pt idx="42">
                  <c:v>6.2436464990651057</c:v>
                </c:pt>
                <c:pt idx="43">
                  <c:v>5.8531700060994787</c:v>
                </c:pt>
                <c:pt idx="44">
                  <c:v>5.4936376945362939</c:v>
                </c:pt>
                <c:pt idx="45">
                  <c:v>5.1718167906691566</c:v>
                </c:pt>
                <c:pt idx="46">
                  <c:v>4.8878709257903985</c:v>
                </c:pt>
                <c:pt idx="47">
                  <c:v>4.6284982834603996</c:v>
                </c:pt>
                <c:pt idx="48">
                  <c:v>4.38528439602256</c:v>
                </c:pt>
                <c:pt idx="49">
                  <c:v>4.1742093093853692</c:v>
                </c:pt>
                <c:pt idx="50">
                  <c:v>3.9696859754036105</c:v>
                </c:pt>
                <c:pt idx="51">
                  <c:v>3.7894559603351055</c:v>
                </c:pt>
                <c:pt idx="52">
                  <c:v>3.618102388686228</c:v>
                </c:pt>
                <c:pt idx="53">
                  <c:v>3.4620313305014969</c:v>
                </c:pt>
                <c:pt idx="54">
                  <c:v>3.3136427310677403</c:v>
                </c:pt>
                <c:pt idx="55">
                  <c:v>3.1825704377517852</c:v>
                </c:pt>
                <c:pt idx="56">
                  <c:v>3.0566743527458669</c:v>
                </c:pt>
                <c:pt idx="57">
                  <c:v>2.9414977369512503</c:v>
                </c:pt>
                <c:pt idx="58">
                  <c:v>2.8321509218927492</c:v>
                </c:pt>
                <c:pt idx="59">
                  <c:v>2.7255827791653364</c:v>
                </c:pt>
                <c:pt idx="60">
                  <c:v>2.6315218006986791</c:v>
                </c:pt>
                <c:pt idx="61">
                  <c:v>2.5423584010126534</c:v>
                </c:pt>
                <c:pt idx="62">
                  <c:v>2.4553893931693258</c:v>
                </c:pt>
                <c:pt idx="63">
                  <c:v>2.3779731548970333</c:v>
                </c:pt>
                <c:pt idx="64">
                  <c:v>2.2989831483458096</c:v>
                </c:pt>
                <c:pt idx="65">
                  <c:v>2.2283082164194115</c:v>
                </c:pt>
                <c:pt idx="66">
                  <c:v>2.1606212154647726</c:v>
                </c:pt>
                <c:pt idx="67">
                  <c:v>2.096622344384417</c:v>
                </c:pt>
                <c:pt idx="68">
                  <c:v>2.0360510777098049</c:v>
                </c:pt>
                <c:pt idx="69">
                  <c:v>1.9771873739120025</c:v>
                </c:pt>
                <c:pt idx="70">
                  <c:v>1.9222136454850733</c:v>
                </c:pt>
                <c:pt idx="71">
                  <c:v>1.8675887915299803</c:v>
                </c:pt>
                <c:pt idx="72">
                  <c:v>1.8187198067004584</c:v>
                </c:pt>
                <c:pt idx="73">
                  <c:v>1.7696443338892787</c:v>
                </c:pt>
                <c:pt idx="74">
                  <c:v>1.7272436239967675</c:v>
                </c:pt>
                <c:pt idx="75">
                  <c:v>1.6811147878576524</c:v>
                </c:pt>
                <c:pt idx="76">
                  <c:v>1.6364338778337915</c:v>
                </c:pt>
                <c:pt idx="77">
                  <c:v>1.5959998521272563</c:v>
                </c:pt>
                <c:pt idx="78">
                  <c:v>1.5589364632855645</c:v>
                </c:pt>
                <c:pt idx="79">
                  <c:v>1.5214250481574341</c:v>
                </c:pt>
                <c:pt idx="80">
                  <c:v>1.4873844238093801</c:v>
                </c:pt>
                <c:pt idx="81">
                  <c:v>1.4493459787718725</c:v>
                </c:pt>
                <c:pt idx="82">
                  <c:v>1.4187248903035841</c:v>
                </c:pt>
                <c:pt idx="83">
                  <c:v>1.3866957122282046</c:v>
                </c:pt>
                <c:pt idx="84">
                  <c:v>1.3561066889737206</c:v>
                </c:pt>
                <c:pt idx="85">
                  <c:v>1.3312318832676251</c:v>
                </c:pt>
                <c:pt idx="86">
                  <c:v>1.2984943240842224</c:v>
                </c:pt>
                <c:pt idx="87">
                  <c:v>1.2711250531462459</c:v>
                </c:pt>
                <c:pt idx="88">
                  <c:v>1.2442282881286595</c:v>
                </c:pt>
                <c:pt idx="89">
                  <c:v>1.2178024922642101</c:v>
                </c:pt>
                <c:pt idx="90">
                  <c:v>1.1933299331854819</c:v>
                </c:pt>
                <c:pt idx="91">
                  <c:v>1.1694961254878797</c:v>
                </c:pt>
                <c:pt idx="92">
                  <c:v>1.1412639915037355</c:v>
                </c:pt>
                <c:pt idx="93">
                  <c:v>1.1239358027135555</c:v>
                </c:pt>
                <c:pt idx="94">
                  <c:v>1.1023838203818104</c:v>
                </c:pt>
                <c:pt idx="95">
                  <c:v>1.0809386345017946</c:v>
                </c:pt>
                <c:pt idx="96">
                  <c:v>1.05667411253259</c:v>
                </c:pt>
                <c:pt idx="97">
                  <c:v>1.0394801002413936</c:v>
                </c:pt>
                <c:pt idx="98">
                  <c:v>1.0224982053348741</c:v>
                </c:pt>
                <c:pt idx="99">
                  <c:v>1.0033586304358291</c:v>
                </c:pt>
                <c:pt idx="100">
                  <c:v>0.98471041550416305</c:v>
                </c:pt>
                <c:pt idx="101">
                  <c:v>0.96675072176821164</c:v>
                </c:pt>
                <c:pt idx="102">
                  <c:v>0.95069903501622344</c:v>
                </c:pt>
                <c:pt idx="103">
                  <c:v>0.93423440914333222</c:v>
                </c:pt>
                <c:pt idx="104">
                  <c:v>0.91718218720932831</c:v>
                </c:pt>
                <c:pt idx="105">
                  <c:v>0.9021511700632262</c:v>
                </c:pt>
                <c:pt idx="106">
                  <c:v>0.88710760337226291</c:v>
                </c:pt>
                <c:pt idx="107">
                  <c:v>0.8718675731953488</c:v>
                </c:pt>
                <c:pt idx="108">
                  <c:v>0.85758651623716176</c:v>
                </c:pt>
                <c:pt idx="109">
                  <c:v>0.84177913393398429</c:v>
                </c:pt>
                <c:pt idx="110">
                  <c:v>0.8276751070465338</c:v>
                </c:pt>
                <c:pt idx="111">
                  <c:v>0.81633667923733433</c:v>
                </c:pt>
                <c:pt idx="112">
                  <c:v>0.80345729113927034</c:v>
                </c:pt>
                <c:pt idx="113">
                  <c:v>0.79054968198861941</c:v>
                </c:pt>
                <c:pt idx="114">
                  <c:v>0.77851003267449392</c:v>
                </c:pt>
                <c:pt idx="115">
                  <c:v>0.76659689615407789</c:v>
                </c:pt>
                <c:pt idx="116">
                  <c:v>0.75394223079490985</c:v>
                </c:pt>
                <c:pt idx="117">
                  <c:v>0.74298777757828371</c:v>
                </c:pt>
                <c:pt idx="118">
                  <c:v>0.73197999685887138</c:v>
                </c:pt>
                <c:pt idx="119">
                  <c:v>0.72142785290502032</c:v>
                </c:pt>
                <c:pt idx="120">
                  <c:v>0.70646289471775392</c:v>
                </c:pt>
                <c:pt idx="121">
                  <c:v>0.70030593828080134</c:v>
                </c:pt>
                <c:pt idx="122">
                  <c:v>0.68941660135654803</c:v>
                </c:pt>
                <c:pt idx="123">
                  <c:v>0.6797870199358016</c:v>
                </c:pt>
                <c:pt idx="124">
                  <c:v>0.66976103816710397</c:v>
                </c:pt>
                <c:pt idx="125">
                  <c:v>0.66015715494970573</c:v>
                </c:pt>
                <c:pt idx="126">
                  <c:v>0.64970836832381607</c:v>
                </c:pt>
                <c:pt idx="127">
                  <c:v>0.64108128270458187</c:v>
                </c:pt>
                <c:pt idx="128">
                  <c:v>0.63315407387367995</c:v>
                </c:pt>
                <c:pt idx="129">
                  <c:v>0.62452808477020294</c:v>
                </c:pt>
                <c:pt idx="130">
                  <c:v>0.61567677841190072</c:v>
                </c:pt>
                <c:pt idx="131">
                  <c:v>0.6076612943023767</c:v>
                </c:pt>
                <c:pt idx="132">
                  <c:v>0.59942116206743168</c:v>
                </c:pt>
                <c:pt idx="133">
                  <c:v>0.59095926380584163</c:v>
                </c:pt>
                <c:pt idx="134">
                  <c:v>0.58301387361366652</c:v>
                </c:pt>
                <c:pt idx="135">
                  <c:v>0.57543131760743049</c:v>
                </c:pt>
                <c:pt idx="136">
                  <c:v>0.56820346885310002</c:v>
                </c:pt>
                <c:pt idx="137">
                  <c:v>0.56117919211979295</c:v>
                </c:pt>
                <c:pt idx="138">
                  <c:v>0.55307962850660874</c:v>
                </c:pt>
                <c:pt idx="139">
                  <c:v>0.54716131594048878</c:v>
                </c:pt>
                <c:pt idx="140">
                  <c:v>0.53905544014122231</c:v>
                </c:pt>
                <c:pt idx="141">
                  <c:v>0.53268109739716896</c:v>
                </c:pt>
                <c:pt idx="142">
                  <c:v>0.52608520171767414</c:v>
                </c:pt>
                <c:pt idx="143">
                  <c:v>0.51967455985224142</c:v>
                </c:pt>
                <c:pt idx="144">
                  <c:v>0.51304820782084348</c:v>
                </c:pt>
                <c:pt idx="145">
                  <c:v>0.50661066595354176</c:v>
                </c:pt>
                <c:pt idx="146">
                  <c:v>0.49929407407475329</c:v>
                </c:pt>
                <c:pt idx="147">
                  <c:v>0.49454357637806773</c:v>
                </c:pt>
                <c:pt idx="148">
                  <c:v>0.48916978165031566</c:v>
                </c:pt>
                <c:pt idx="149">
                  <c:v>0.48188941606529145</c:v>
                </c:pt>
                <c:pt idx="150">
                  <c:v>0.47827517703372902</c:v>
                </c:pt>
                <c:pt idx="151">
                  <c:v>0.47313894678363877</c:v>
                </c:pt>
                <c:pt idx="152">
                  <c:v>0.46474351042533563</c:v>
                </c:pt>
                <c:pt idx="153">
                  <c:v>0.45419682662257455</c:v>
                </c:pt>
                <c:pt idx="154">
                  <c:v>0.42980543369557145</c:v>
                </c:pt>
                <c:pt idx="155">
                  <c:v>0.37600202486392553</c:v>
                </c:pt>
                <c:pt idx="156">
                  <c:v>0.28686711630735945</c:v>
                </c:pt>
                <c:pt idx="157">
                  <c:v>0.16882992457088564</c:v>
                </c:pt>
                <c:pt idx="158">
                  <c:v>5.0700214269804721E-2</c:v>
                </c:pt>
                <c:pt idx="159">
                  <c:v>5.4797065081587572E-3</c:v>
                </c:pt>
                <c:pt idx="160">
                  <c:v>2.2142581727998866E-3</c:v>
                </c:pt>
                <c:pt idx="161">
                  <c:v>1.6409543524931031E-3</c:v>
                </c:pt>
                <c:pt idx="162">
                  <c:v>1.6409543524931031E-3</c:v>
                </c:pt>
                <c:pt idx="163">
                  <c:v>1.5783279181098286E-3</c:v>
                </c:pt>
                <c:pt idx="164">
                  <c:v>1.4941492463748929E-3</c:v>
                </c:pt>
                <c:pt idx="165">
                  <c:v>1.5572614245162079E-3</c:v>
                </c:pt>
                <c:pt idx="166">
                  <c:v>1.3899098131225222E-3</c:v>
                </c:pt>
                <c:pt idx="167">
                  <c:v>1.4318241047632959E-3</c:v>
                </c:pt>
                <c:pt idx="168">
                  <c:v>1.3899098131225222E-3</c:v>
                </c:pt>
                <c:pt idx="169">
                  <c:v>1.4108595704032869E-3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A41C-4CD7-8973-B05E59CBD424}"/>
            </c:ext>
          </c:extLst>
        </c:ser>
        <c:ser>
          <c:idx val="3"/>
          <c:order val="2"/>
          <c:tx>
            <c:strRef>
              <c:f>'Desc pression cav. optique'!$J$4</c:f>
              <c:strCache>
                <c:ptCount val="1"/>
                <c:pt idx="0">
                  <c:v>Cavité 1</c:v>
                </c:pt>
              </c:strCache>
            </c:strRef>
          </c:tx>
          <c:spPr>
            <a:ln w="12700"/>
          </c:spPr>
          <c:marker>
            <c:symbol val="none"/>
          </c:marker>
          <c:xVal>
            <c:numRef>
              <c:f>'Desc pression cav. optique'!$E$5:$E$4815</c:f>
              <c:numCache>
                <c:formatCode>General</c:formatCode>
                <c:ptCount val="4811"/>
                <c:pt idx="0">
                  <c:v>3.9999999999999998E-6</c:v>
                </c:pt>
                <c:pt idx="1">
                  <c:v>6.5319999999999996E-3</c:v>
                </c:pt>
                <c:pt idx="2">
                  <c:v>9.3100000000000006E-3</c:v>
                </c:pt>
                <c:pt idx="3">
                  <c:v>1.2088E-2</c:v>
                </c:pt>
                <c:pt idx="4">
                  <c:v>1.4865E-2</c:v>
                </c:pt>
                <c:pt idx="5">
                  <c:v>1.7642999999999999E-2</c:v>
                </c:pt>
                <c:pt idx="6">
                  <c:v>2.0421000000000002E-2</c:v>
                </c:pt>
                <c:pt idx="7">
                  <c:v>2.3199000000000001E-2</c:v>
                </c:pt>
                <c:pt idx="8">
                  <c:v>2.5977E-2</c:v>
                </c:pt>
                <c:pt idx="9">
                  <c:v>2.8753999999999998E-2</c:v>
                </c:pt>
                <c:pt idx="10">
                  <c:v>3.1531999999999998E-2</c:v>
                </c:pt>
                <c:pt idx="11">
                  <c:v>3.431E-2</c:v>
                </c:pt>
                <c:pt idx="12">
                  <c:v>3.7088000000000003E-2</c:v>
                </c:pt>
                <c:pt idx="13">
                  <c:v>3.9864999999999998E-2</c:v>
                </c:pt>
                <c:pt idx="14">
                  <c:v>4.2643E-2</c:v>
                </c:pt>
                <c:pt idx="15">
                  <c:v>4.5421000000000003E-2</c:v>
                </c:pt>
                <c:pt idx="16">
                  <c:v>4.8198999999999999E-2</c:v>
                </c:pt>
                <c:pt idx="17">
                  <c:v>5.0977000000000001E-2</c:v>
                </c:pt>
                <c:pt idx="18">
                  <c:v>5.3754000000000003E-2</c:v>
                </c:pt>
                <c:pt idx="19">
                  <c:v>5.6531999999999999E-2</c:v>
                </c:pt>
                <c:pt idx="20">
                  <c:v>5.9310000000000002E-2</c:v>
                </c:pt>
                <c:pt idx="21">
                  <c:v>6.2087999999999997E-2</c:v>
                </c:pt>
                <c:pt idx="22">
                  <c:v>6.4865000000000006E-2</c:v>
                </c:pt>
                <c:pt idx="23">
                  <c:v>6.7642999999999995E-2</c:v>
                </c:pt>
                <c:pt idx="24">
                  <c:v>7.0420999999999997E-2</c:v>
                </c:pt>
                <c:pt idx="25">
                  <c:v>7.3199E-2</c:v>
                </c:pt>
                <c:pt idx="26">
                  <c:v>7.5977000000000003E-2</c:v>
                </c:pt>
                <c:pt idx="27">
                  <c:v>7.8754000000000005E-2</c:v>
                </c:pt>
                <c:pt idx="28">
                  <c:v>8.1531999999999993E-2</c:v>
                </c:pt>
                <c:pt idx="29">
                  <c:v>8.4309999999999996E-2</c:v>
                </c:pt>
                <c:pt idx="30">
                  <c:v>8.7087999999999999E-2</c:v>
                </c:pt>
                <c:pt idx="31">
                  <c:v>8.9865E-2</c:v>
                </c:pt>
                <c:pt idx="32">
                  <c:v>9.2643000000000003E-2</c:v>
                </c:pt>
                <c:pt idx="33">
                  <c:v>9.5421000000000006E-2</c:v>
                </c:pt>
                <c:pt idx="34">
                  <c:v>9.8198999999999995E-2</c:v>
                </c:pt>
                <c:pt idx="35">
                  <c:v>0.100977</c:v>
                </c:pt>
                <c:pt idx="36">
                  <c:v>0.103754</c:v>
                </c:pt>
                <c:pt idx="37">
                  <c:v>0.106532</c:v>
                </c:pt>
                <c:pt idx="38">
                  <c:v>0.10931</c:v>
                </c:pt>
                <c:pt idx="39">
                  <c:v>0.11208799999999999</c:v>
                </c:pt>
                <c:pt idx="40">
                  <c:v>0.11486499999999999</c:v>
                </c:pt>
                <c:pt idx="41">
                  <c:v>0.117643</c:v>
                </c:pt>
                <c:pt idx="42">
                  <c:v>0.120421</c:v>
                </c:pt>
                <c:pt idx="43">
                  <c:v>0.123199</c:v>
                </c:pt>
                <c:pt idx="44">
                  <c:v>0.12597700000000001</c:v>
                </c:pt>
                <c:pt idx="45">
                  <c:v>0.12875400000000001</c:v>
                </c:pt>
                <c:pt idx="46">
                  <c:v>0.13153200000000001</c:v>
                </c:pt>
                <c:pt idx="47">
                  <c:v>0.13431000000000001</c:v>
                </c:pt>
                <c:pt idx="48">
                  <c:v>0.13708799999999999</c:v>
                </c:pt>
                <c:pt idx="49">
                  <c:v>0.13986499999999999</c:v>
                </c:pt>
                <c:pt idx="50">
                  <c:v>0.14264299999999999</c:v>
                </c:pt>
                <c:pt idx="51">
                  <c:v>0.14542099999999999</c:v>
                </c:pt>
                <c:pt idx="52">
                  <c:v>0.148199</c:v>
                </c:pt>
                <c:pt idx="53">
                  <c:v>0.150977</c:v>
                </c:pt>
                <c:pt idx="54">
                  <c:v>0.153754</c:v>
                </c:pt>
                <c:pt idx="55">
                  <c:v>0.156532</c:v>
                </c:pt>
                <c:pt idx="56">
                  <c:v>0.15931000000000001</c:v>
                </c:pt>
                <c:pt idx="57">
                  <c:v>0.16208800000000001</c:v>
                </c:pt>
                <c:pt idx="58">
                  <c:v>0.16486500000000001</c:v>
                </c:pt>
                <c:pt idx="59">
                  <c:v>0.16764299999999999</c:v>
                </c:pt>
                <c:pt idx="60">
                  <c:v>0.17042099999999999</c:v>
                </c:pt>
                <c:pt idx="61">
                  <c:v>0.17319899999999999</c:v>
                </c:pt>
                <c:pt idx="62">
                  <c:v>0.17597699999999999</c:v>
                </c:pt>
                <c:pt idx="63">
                  <c:v>0.178754</c:v>
                </c:pt>
                <c:pt idx="64">
                  <c:v>0.181532</c:v>
                </c:pt>
                <c:pt idx="65">
                  <c:v>0.18431</c:v>
                </c:pt>
                <c:pt idx="66">
                  <c:v>0.187088</c:v>
                </c:pt>
                <c:pt idx="67">
                  <c:v>0.18986500000000001</c:v>
                </c:pt>
                <c:pt idx="68">
                  <c:v>0.19264300000000001</c:v>
                </c:pt>
                <c:pt idx="69">
                  <c:v>0.19542100000000001</c:v>
                </c:pt>
                <c:pt idx="70">
                  <c:v>0.19819899999999999</c:v>
                </c:pt>
                <c:pt idx="71">
                  <c:v>0.20097699999999999</c:v>
                </c:pt>
                <c:pt idx="72">
                  <c:v>0.20375399999999999</c:v>
                </c:pt>
                <c:pt idx="73">
                  <c:v>0.20653199999999999</c:v>
                </c:pt>
                <c:pt idx="74">
                  <c:v>0.20931</c:v>
                </c:pt>
                <c:pt idx="75">
                  <c:v>0.212088</c:v>
                </c:pt>
                <c:pt idx="76">
                  <c:v>0.214865</c:v>
                </c:pt>
                <c:pt idx="77">
                  <c:v>0.217643</c:v>
                </c:pt>
                <c:pt idx="78">
                  <c:v>0.22042100000000001</c:v>
                </c:pt>
                <c:pt idx="79">
                  <c:v>0.22319900000000001</c:v>
                </c:pt>
                <c:pt idx="80">
                  <c:v>0.22597700000000001</c:v>
                </c:pt>
                <c:pt idx="81">
                  <c:v>0.22875400000000001</c:v>
                </c:pt>
                <c:pt idx="82">
                  <c:v>0.23153199999999999</c:v>
                </c:pt>
                <c:pt idx="83">
                  <c:v>0.23430999999999999</c:v>
                </c:pt>
                <c:pt idx="84">
                  <c:v>0.23708799999999999</c:v>
                </c:pt>
                <c:pt idx="85">
                  <c:v>0.23986499999999999</c:v>
                </c:pt>
                <c:pt idx="86">
                  <c:v>0.242643</c:v>
                </c:pt>
                <c:pt idx="87">
                  <c:v>0.245421</c:v>
                </c:pt>
                <c:pt idx="88">
                  <c:v>0.248199</c:v>
                </c:pt>
                <c:pt idx="89">
                  <c:v>0.25097700000000001</c:v>
                </c:pt>
                <c:pt idx="90">
                  <c:v>0.25375399999999998</c:v>
                </c:pt>
                <c:pt idx="91">
                  <c:v>0.25653199999999998</c:v>
                </c:pt>
                <c:pt idx="92">
                  <c:v>0.25930999999999998</c:v>
                </c:pt>
                <c:pt idx="93">
                  <c:v>0.26208799999999999</c:v>
                </c:pt>
                <c:pt idx="94">
                  <c:v>0.26486500000000002</c:v>
                </c:pt>
                <c:pt idx="95">
                  <c:v>0.26764300000000002</c:v>
                </c:pt>
                <c:pt idx="96">
                  <c:v>0.27042100000000002</c:v>
                </c:pt>
                <c:pt idx="97">
                  <c:v>0.27319900000000003</c:v>
                </c:pt>
                <c:pt idx="98">
                  <c:v>0.27597699999999997</c:v>
                </c:pt>
                <c:pt idx="99">
                  <c:v>0.278754</c:v>
                </c:pt>
                <c:pt idx="100">
                  <c:v>0.281532</c:v>
                </c:pt>
                <c:pt idx="101">
                  <c:v>0.28431000000000001</c:v>
                </c:pt>
                <c:pt idx="102">
                  <c:v>0.28708800000000001</c:v>
                </c:pt>
                <c:pt idx="103">
                  <c:v>0.28986499999999998</c:v>
                </c:pt>
                <c:pt idx="104">
                  <c:v>0.29264299999999999</c:v>
                </c:pt>
                <c:pt idx="105">
                  <c:v>0.29542099999999999</c:v>
                </c:pt>
                <c:pt idx="106">
                  <c:v>0.29819899999999999</c:v>
                </c:pt>
                <c:pt idx="107">
                  <c:v>0.30097699999999999</c:v>
                </c:pt>
                <c:pt idx="108">
                  <c:v>0.30375400000000002</c:v>
                </c:pt>
                <c:pt idx="109">
                  <c:v>0.30653200000000003</c:v>
                </c:pt>
                <c:pt idx="110">
                  <c:v>0.30930999999999997</c:v>
                </c:pt>
                <c:pt idx="111">
                  <c:v>0.31208799999999998</c:v>
                </c:pt>
                <c:pt idx="112">
                  <c:v>0.31486500000000001</c:v>
                </c:pt>
                <c:pt idx="113">
                  <c:v>0.31764300000000001</c:v>
                </c:pt>
                <c:pt idx="114">
                  <c:v>0.32042100000000001</c:v>
                </c:pt>
                <c:pt idx="115">
                  <c:v>0.32319900000000001</c:v>
                </c:pt>
                <c:pt idx="116">
                  <c:v>0.32597700000000002</c:v>
                </c:pt>
                <c:pt idx="117">
                  <c:v>0.32875399999999999</c:v>
                </c:pt>
                <c:pt idx="118">
                  <c:v>0.33153199999999999</c:v>
                </c:pt>
                <c:pt idx="119">
                  <c:v>0.33431</c:v>
                </c:pt>
                <c:pt idx="120">
                  <c:v>0.337088</c:v>
                </c:pt>
                <c:pt idx="121">
                  <c:v>0.33986499999999997</c:v>
                </c:pt>
                <c:pt idx="122">
                  <c:v>0.34264299999999998</c:v>
                </c:pt>
                <c:pt idx="123">
                  <c:v>0.34542099999999998</c:v>
                </c:pt>
                <c:pt idx="124">
                  <c:v>0.34819899999999998</c:v>
                </c:pt>
                <c:pt idx="125">
                  <c:v>0.35097699999999998</c:v>
                </c:pt>
                <c:pt idx="126">
                  <c:v>0.35375400000000001</c:v>
                </c:pt>
                <c:pt idx="127">
                  <c:v>0.35653200000000002</c:v>
                </c:pt>
                <c:pt idx="128">
                  <c:v>0.35931000000000002</c:v>
                </c:pt>
                <c:pt idx="129">
                  <c:v>0.36208800000000002</c:v>
                </c:pt>
                <c:pt idx="130">
                  <c:v>0.36486499999999999</c:v>
                </c:pt>
                <c:pt idx="131">
                  <c:v>0.367643</c:v>
                </c:pt>
                <c:pt idx="132">
                  <c:v>0.370421</c:v>
                </c:pt>
                <c:pt idx="133">
                  <c:v>0.373199</c:v>
                </c:pt>
                <c:pt idx="134">
                  <c:v>0.37597700000000001</c:v>
                </c:pt>
                <c:pt idx="135">
                  <c:v>0.37875399999999998</c:v>
                </c:pt>
                <c:pt idx="136">
                  <c:v>0.38153199999999998</c:v>
                </c:pt>
                <c:pt idx="137">
                  <c:v>0.38430999999999998</c:v>
                </c:pt>
                <c:pt idx="138">
                  <c:v>0.38708799999999999</c:v>
                </c:pt>
                <c:pt idx="139">
                  <c:v>0.38986500000000002</c:v>
                </c:pt>
                <c:pt idx="140">
                  <c:v>0.39264300000000002</c:v>
                </c:pt>
                <c:pt idx="141">
                  <c:v>0.39542100000000002</c:v>
                </c:pt>
                <c:pt idx="142">
                  <c:v>0.39819900000000003</c:v>
                </c:pt>
                <c:pt idx="143">
                  <c:v>0.40097699999999997</c:v>
                </c:pt>
                <c:pt idx="144">
                  <c:v>0.403754</c:v>
                </c:pt>
                <c:pt idx="145">
                  <c:v>0.406532</c:v>
                </c:pt>
                <c:pt idx="146">
                  <c:v>0.40931000000000001</c:v>
                </c:pt>
                <c:pt idx="147">
                  <c:v>0.41208800000000001</c:v>
                </c:pt>
                <c:pt idx="148">
                  <c:v>0.41486499999999998</c:v>
                </c:pt>
                <c:pt idx="149">
                  <c:v>0.41764299999999999</c:v>
                </c:pt>
                <c:pt idx="150">
                  <c:v>0.42042099999999999</c:v>
                </c:pt>
                <c:pt idx="151">
                  <c:v>0.42319899999999999</c:v>
                </c:pt>
                <c:pt idx="152">
                  <c:v>0.42597699999999999</c:v>
                </c:pt>
                <c:pt idx="153">
                  <c:v>0.42875400000000002</c:v>
                </c:pt>
                <c:pt idx="154">
                  <c:v>0.43153200000000003</c:v>
                </c:pt>
                <c:pt idx="155">
                  <c:v>0.43430999999999997</c:v>
                </c:pt>
                <c:pt idx="156">
                  <c:v>0.43708799999999998</c:v>
                </c:pt>
                <c:pt idx="157">
                  <c:v>0.43986500000000001</c:v>
                </c:pt>
                <c:pt idx="158">
                  <c:v>0.44264300000000001</c:v>
                </c:pt>
                <c:pt idx="159">
                  <c:v>0.44542100000000001</c:v>
                </c:pt>
                <c:pt idx="160">
                  <c:v>0.44819900000000001</c:v>
                </c:pt>
                <c:pt idx="161">
                  <c:v>0.45097700000000002</c:v>
                </c:pt>
                <c:pt idx="162">
                  <c:v>0.45375399999999999</c:v>
                </c:pt>
                <c:pt idx="163">
                  <c:v>0.45653199999999999</c:v>
                </c:pt>
                <c:pt idx="164">
                  <c:v>0.45931</c:v>
                </c:pt>
                <c:pt idx="165">
                  <c:v>0.462088</c:v>
                </c:pt>
                <c:pt idx="166">
                  <c:v>0.46486499999999997</c:v>
                </c:pt>
                <c:pt idx="167">
                  <c:v>0.46764299999999998</c:v>
                </c:pt>
                <c:pt idx="168">
                  <c:v>0.47042099999999998</c:v>
                </c:pt>
                <c:pt idx="169">
                  <c:v>0.47319899999999998</c:v>
                </c:pt>
                <c:pt idx="170">
                  <c:v>0.47597699999999998</c:v>
                </c:pt>
                <c:pt idx="171">
                  <c:v>0.47875400000000001</c:v>
                </c:pt>
                <c:pt idx="172">
                  <c:v>0.48153200000000002</c:v>
                </c:pt>
                <c:pt idx="173">
                  <c:v>0.48431000000000002</c:v>
                </c:pt>
                <c:pt idx="174">
                  <c:v>0.48708800000000002</c:v>
                </c:pt>
                <c:pt idx="175">
                  <c:v>0.48986499999999999</c:v>
                </c:pt>
                <c:pt idx="176">
                  <c:v>0.492643</c:v>
                </c:pt>
                <c:pt idx="177">
                  <c:v>0.495421</c:v>
                </c:pt>
                <c:pt idx="178">
                  <c:v>0.498199</c:v>
                </c:pt>
                <c:pt idx="179">
                  <c:v>0.50097700000000001</c:v>
                </c:pt>
                <c:pt idx="180">
                  <c:v>0.50375400000000004</c:v>
                </c:pt>
                <c:pt idx="181">
                  <c:v>0.50653199999999998</c:v>
                </c:pt>
                <c:pt idx="182">
                  <c:v>0.50931000000000004</c:v>
                </c:pt>
                <c:pt idx="183">
                  <c:v>0.51208799999999999</c:v>
                </c:pt>
                <c:pt idx="184">
                  <c:v>0.51486500000000002</c:v>
                </c:pt>
                <c:pt idx="185">
                  <c:v>0.51764299999999996</c:v>
                </c:pt>
                <c:pt idx="186">
                  <c:v>0.52042100000000002</c:v>
                </c:pt>
                <c:pt idx="187">
                  <c:v>0.52319899999999997</c:v>
                </c:pt>
                <c:pt idx="188">
                  <c:v>0.52597700000000003</c:v>
                </c:pt>
                <c:pt idx="189">
                  <c:v>0.52875399999999995</c:v>
                </c:pt>
                <c:pt idx="190">
                  <c:v>0.531532</c:v>
                </c:pt>
                <c:pt idx="191">
                  <c:v>0.53430999999999995</c:v>
                </c:pt>
                <c:pt idx="192">
                  <c:v>0.53708800000000001</c:v>
                </c:pt>
                <c:pt idx="193">
                  <c:v>0.53986500000000004</c:v>
                </c:pt>
                <c:pt idx="194">
                  <c:v>0.54264299999999999</c:v>
                </c:pt>
                <c:pt idx="195">
                  <c:v>0.54542100000000004</c:v>
                </c:pt>
                <c:pt idx="196">
                  <c:v>0.54819899999999999</c:v>
                </c:pt>
                <c:pt idx="197">
                  <c:v>0.55097700000000005</c:v>
                </c:pt>
                <c:pt idx="198">
                  <c:v>0.55375399999999997</c:v>
                </c:pt>
                <c:pt idx="199">
                  <c:v>0.55653200000000003</c:v>
                </c:pt>
                <c:pt idx="200">
                  <c:v>0.55930999999999997</c:v>
                </c:pt>
                <c:pt idx="201">
                  <c:v>0.56208800000000003</c:v>
                </c:pt>
                <c:pt idx="202">
                  <c:v>0.56486499999999995</c:v>
                </c:pt>
                <c:pt idx="203">
                  <c:v>0.64819899999999997</c:v>
                </c:pt>
                <c:pt idx="204">
                  <c:v>0.73153199999999996</c:v>
                </c:pt>
                <c:pt idx="205">
                  <c:v>0.81486499999999995</c:v>
                </c:pt>
                <c:pt idx="206">
                  <c:v>0.89819899999999997</c:v>
                </c:pt>
                <c:pt idx="207">
                  <c:v>0.98153199999999996</c:v>
                </c:pt>
                <c:pt idx="208">
                  <c:v>1.064865</c:v>
                </c:pt>
                <c:pt idx="209">
                  <c:v>1.148199</c:v>
                </c:pt>
                <c:pt idx="210">
                  <c:v>1.2315320000000001</c:v>
                </c:pt>
                <c:pt idx="211">
                  <c:v>1.314865</c:v>
                </c:pt>
                <c:pt idx="212">
                  <c:v>1.398199</c:v>
                </c:pt>
                <c:pt idx="213">
                  <c:v>1.4815320000000001</c:v>
                </c:pt>
                <c:pt idx="214">
                  <c:v>1.564865</c:v>
                </c:pt>
                <c:pt idx="215">
                  <c:v>1.648199</c:v>
                </c:pt>
                <c:pt idx="216">
                  <c:v>1.7315320000000001</c:v>
                </c:pt>
                <c:pt idx="217">
                  <c:v>1.814865</c:v>
                </c:pt>
                <c:pt idx="218">
                  <c:v>1.898199</c:v>
                </c:pt>
                <c:pt idx="219">
                  <c:v>1.9815320000000001</c:v>
                </c:pt>
                <c:pt idx="220">
                  <c:v>2.0648650000000002</c:v>
                </c:pt>
                <c:pt idx="221">
                  <c:v>2.1482030000000001</c:v>
                </c:pt>
                <c:pt idx="222">
                  <c:v>2.2315320000000001</c:v>
                </c:pt>
                <c:pt idx="223">
                  <c:v>2.3148650000000002</c:v>
                </c:pt>
                <c:pt idx="224">
                  <c:v>2.398199</c:v>
                </c:pt>
                <c:pt idx="225">
                  <c:v>2.4815320000000001</c:v>
                </c:pt>
                <c:pt idx="226">
                  <c:v>2.5648650000000002</c:v>
                </c:pt>
                <c:pt idx="227">
                  <c:v>2.648199</c:v>
                </c:pt>
                <c:pt idx="228">
                  <c:v>2.7315320000000001</c:v>
                </c:pt>
                <c:pt idx="229">
                  <c:v>2.8148650000000002</c:v>
                </c:pt>
                <c:pt idx="230">
                  <c:v>2.898199</c:v>
                </c:pt>
                <c:pt idx="231">
                  <c:v>2.9815320000000001</c:v>
                </c:pt>
                <c:pt idx="232">
                  <c:v>3.0648650000000002</c:v>
                </c:pt>
                <c:pt idx="233">
                  <c:v>3.148199</c:v>
                </c:pt>
                <c:pt idx="234">
                  <c:v>3.2315320000000001</c:v>
                </c:pt>
                <c:pt idx="235">
                  <c:v>3.3148650000000002</c:v>
                </c:pt>
                <c:pt idx="236">
                  <c:v>3.398199</c:v>
                </c:pt>
                <c:pt idx="237">
                  <c:v>3.4815320000000001</c:v>
                </c:pt>
                <c:pt idx="238">
                  <c:v>3.5648650000000002</c:v>
                </c:pt>
                <c:pt idx="239">
                  <c:v>3.648199</c:v>
                </c:pt>
                <c:pt idx="240">
                  <c:v>3.7315320000000001</c:v>
                </c:pt>
                <c:pt idx="241">
                  <c:v>3.8148650000000002</c:v>
                </c:pt>
                <c:pt idx="242">
                  <c:v>3.898199</c:v>
                </c:pt>
                <c:pt idx="243">
                  <c:v>3.9815320000000001</c:v>
                </c:pt>
                <c:pt idx="244">
                  <c:v>4.0648650000000002</c:v>
                </c:pt>
                <c:pt idx="245">
                  <c:v>4.148199</c:v>
                </c:pt>
                <c:pt idx="246">
                  <c:v>4.2315319999999996</c:v>
                </c:pt>
                <c:pt idx="247">
                  <c:v>4.3148650000000002</c:v>
                </c:pt>
                <c:pt idx="248">
                  <c:v>4.398199</c:v>
                </c:pt>
                <c:pt idx="249">
                  <c:v>4.4815319999999996</c:v>
                </c:pt>
                <c:pt idx="250">
                  <c:v>4.5648650000000002</c:v>
                </c:pt>
                <c:pt idx="251">
                  <c:v>4.648199</c:v>
                </c:pt>
                <c:pt idx="252">
                  <c:v>4.7315319999999996</c:v>
                </c:pt>
                <c:pt idx="253">
                  <c:v>4.8148650000000002</c:v>
                </c:pt>
                <c:pt idx="254">
                  <c:v>4.898199</c:v>
                </c:pt>
                <c:pt idx="255">
                  <c:v>4.9815319999999996</c:v>
                </c:pt>
                <c:pt idx="256">
                  <c:v>5.0648650000000002</c:v>
                </c:pt>
                <c:pt idx="257">
                  <c:v>5.148199</c:v>
                </c:pt>
                <c:pt idx="258">
                  <c:v>5.2315319999999996</c:v>
                </c:pt>
                <c:pt idx="259">
                  <c:v>5.31487</c:v>
                </c:pt>
                <c:pt idx="260">
                  <c:v>5.398199</c:v>
                </c:pt>
                <c:pt idx="261">
                  <c:v>5.4815319999999996</c:v>
                </c:pt>
                <c:pt idx="262">
                  <c:v>5.5648650000000002</c:v>
                </c:pt>
                <c:pt idx="263">
                  <c:v>5.648199</c:v>
                </c:pt>
                <c:pt idx="264">
                  <c:v>5.7315319999999996</c:v>
                </c:pt>
                <c:pt idx="265">
                  <c:v>5.8148650000000002</c:v>
                </c:pt>
                <c:pt idx="266">
                  <c:v>5.898199</c:v>
                </c:pt>
                <c:pt idx="267">
                  <c:v>5.9815319999999996</c:v>
                </c:pt>
                <c:pt idx="268">
                  <c:v>6.0648650000000002</c:v>
                </c:pt>
                <c:pt idx="269">
                  <c:v>6.148199</c:v>
                </c:pt>
                <c:pt idx="270">
                  <c:v>6.2315319999999996</c:v>
                </c:pt>
                <c:pt idx="271">
                  <c:v>6.3148650000000002</c:v>
                </c:pt>
                <c:pt idx="272">
                  <c:v>6.398199</c:v>
                </c:pt>
                <c:pt idx="273">
                  <c:v>6.4815319999999996</c:v>
                </c:pt>
                <c:pt idx="274">
                  <c:v>6.5648650000000002</c:v>
                </c:pt>
                <c:pt idx="275">
                  <c:v>6.648199</c:v>
                </c:pt>
                <c:pt idx="276">
                  <c:v>6.7315319999999996</c:v>
                </c:pt>
                <c:pt idx="277">
                  <c:v>6.8148650000000002</c:v>
                </c:pt>
                <c:pt idx="278">
                  <c:v>6.898199</c:v>
                </c:pt>
                <c:pt idx="279">
                  <c:v>6.9815319999999996</c:v>
                </c:pt>
                <c:pt idx="280">
                  <c:v>7.0648650000000002</c:v>
                </c:pt>
                <c:pt idx="281">
                  <c:v>7.148199</c:v>
                </c:pt>
                <c:pt idx="282">
                  <c:v>7.2315319999999996</c:v>
                </c:pt>
                <c:pt idx="283">
                  <c:v>7.3148650000000002</c:v>
                </c:pt>
                <c:pt idx="284">
                  <c:v>7.398199</c:v>
                </c:pt>
                <c:pt idx="285">
                  <c:v>7.4815319999999996</c:v>
                </c:pt>
                <c:pt idx="286">
                  <c:v>7.5648650000000002</c:v>
                </c:pt>
                <c:pt idx="287">
                  <c:v>7.648199</c:v>
                </c:pt>
                <c:pt idx="288">
                  <c:v>7.7315319999999996</c:v>
                </c:pt>
                <c:pt idx="289">
                  <c:v>7.8148650000000002</c:v>
                </c:pt>
                <c:pt idx="290">
                  <c:v>7.898199</c:v>
                </c:pt>
                <c:pt idx="291">
                  <c:v>7.9815319999999996</c:v>
                </c:pt>
                <c:pt idx="292">
                  <c:v>8.0648649999999993</c:v>
                </c:pt>
                <c:pt idx="293">
                  <c:v>8.148199</c:v>
                </c:pt>
                <c:pt idx="294">
                  <c:v>8.2315360000000002</c:v>
                </c:pt>
                <c:pt idx="295">
                  <c:v>8.3148649999999993</c:v>
                </c:pt>
                <c:pt idx="296">
                  <c:v>8.398199</c:v>
                </c:pt>
                <c:pt idx="297">
                  <c:v>8.4815319999999996</c:v>
                </c:pt>
                <c:pt idx="298">
                  <c:v>8.5648649999999993</c:v>
                </c:pt>
                <c:pt idx="299">
                  <c:v>8.6482030000000005</c:v>
                </c:pt>
                <c:pt idx="300">
                  <c:v>8.7315319999999996</c:v>
                </c:pt>
                <c:pt idx="301">
                  <c:v>8.8148649999999993</c:v>
                </c:pt>
                <c:pt idx="302">
                  <c:v>8.898199</c:v>
                </c:pt>
                <c:pt idx="303">
                  <c:v>8.9815319999999996</c:v>
                </c:pt>
                <c:pt idx="304">
                  <c:v>9.0648649999999993</c:v>
                </c:pt>
                <c:pt idx="305">
                  <c:v>9.148199</c:v>
                </c:pt>
                <c:pt idx="306">
                  <c:v>9.2315319999999996</c:v>
                </c:pt>
                <c:pt idx="307">
                  <c:v>9.3148700000000009</c:v>
                </c:pt>
                <c:pt idx="308">
                  <c:v>9.398199</c:v>
                </c:pt>
                <c:pt idx="309">
                  <c:v>9.4815319999999996</c:v>
                </c:pt>
                <c:pt idx="310">
                  <c:v>9.5648649999999993</c:v>
                </c:pt>
                <c:pt idx="311">
                  <c:v>9.648199</c:v>
                </c:pt>
                <c:pt idx="312">
                  <c:v>9.7315360000000002</c:v>
                </c:pt>
                <c:pt idx="313">
                  <c:v>9.8148649999999993</c:v>
                </c:pt>
                <c:pt idx="314">
                  <c:v>9.898199</c:v>
                </c:pt>
                <c:pt idx="315">
                  <c:v>9.9815319999999996</c:v>
                </c:pt>
                <c:pt idx="316">
                  <c:v>10.064864999999999</c:v>
                </c:pt>
                <c:pt idx="317">
                  <c:v>10.148199</c:v>
                </c:pt>
                <c:pt idx="318">
                  <c:v>10.231536</c:v>
                </c:pt>
                <c:pt idx="319">
                  <c:v>10.314864999999999</c:v>
                </c:pt>
                <c:pt idx="320">
                  <c:v>10.398199</c:v>
                </c:pt>
                <c:pt idx="321">
                  <c:v>10.481532</c:v>
                </c:pt>
                <c:pt idx="322">
                  <c:v>10.564864999999999</c:v>
                </c:pt>
                <c:pt idx="323">
                  <c:v>10.648199</c:v>
                </c:pt>
                <c:pt idx="324">
                  <c:v>10.731532</c:v>
                </c:pt>
                <c:pt idx="325">
                  <c:v>10.814864999999999</c:v>
                </c:pt>
                <c:pt idx="326">
                  <c:v>10.898203000000001</c:v>
                </c:pt>
                <c:pt idx="327">
                  <c:v>10.981532</c:v>
                </c:pt>
                <c:pt idx="328">
                  <c:v>11.064864999999999</c:v>
                </c:pt>
                <c:pt idx="329">
                  <c:v>11.148199</c:v>
                </c:pt>
                <c:pt idx="330">
                  <c:v>11.231536</c:v>
                </c:pt>
                <c:pt idx="331">
                  <c:v>11.314864999999999</c:v>
                </c:pt>
                <c:pt idx="332">
                  <c:v>11.398199</c:v>
                </c:pt>
                <c:pt idx="333">
                  <c:v>11.481532</c:v>
                </c:pt>
                <c:pt idx="334">
                  <c:v>11.564864999999999</c:v>
                </c:pt>
                <c:pt idx="335">
                  <c:v>11.648199</c:v>
                </c:pt>
                <c:pt idx="336">
                  <c:v>11.731532</c:v>
                </c:pt>
                <c:pt idx="337">
                  <c:v>11.814864999999999</c:v>
                </c:pt>
                <c:pt idx="338">
                  <c:v>11.898199</c:v>
                </c:pt>
                <c:pt idx="339">
                  <c:v>11.981532</c:v>
                </c:pt>
                <c:pt idx="340">
                  <c:v>12.064864999999999</c:v>
                </c:pt>
                <c:pt idx="341">
                  <c:v>12.148199</c:v>
                </c:pt>
                <c:pt idx="342">
                  <c:v>12.231532</c:v>
                </c:pt>
                <c:pt idx="343">
                  <c:v>12.314864999999999</c:v>
                </c:pt>
                <c:pt idx="344">
                  <c:v>12.398199</c:v>
                </c:pt>
                <c:pt idx="345">
                  <c:v>12.481536</c:v>
                </c:pt>
                <c:pt idx="346">
                  <c:v>12.564870000000001</c:v>
                </c:pt>
                <c:pt idx="347">
                  <c:v>12.648199</c:v>
                </c:pt>
                <c:pt idx="348">
                  <c:v>12.731532</c:v>
                </c:pt>
                <c:pt idx="349">
                  <c:v>12.814864999999999</c:v>
                </c:pt>
                <c:pt idx="350">
                  <c:v>12.898199</c:v>
                </c:pt>
                <c:pt idx="351">
                  <c:v>12.981536</c:v>
                </c:pt>
                <c:pt idx="352">
                  <c:v>13.064864999999999</c:v>
                </c:pt>
                <c:pt idx="353">
                  <c:v>13.148199</c:v>
                </c:pt>
                <c:pt idx="354">
                  <c:v>13.231536</c:v>
                </c:pt>
                <c:pt idx="355">
                  <c:v>13.314870000000001</c:v>
                </c:pt>
                <c:pt idx="356">
                  <c:v>13.398203000000001</c:v>
                </c:pt>
                <c:pt idx="357">
                  <c:v>13.481532</c:v>
                </c:pt>
                <c:pt idx="358">
                  <c:v>13.564870000000001</c:v>
                </c:pt>
                <c:pt idx="359">
                  <c:v>13.648199</c:v>
                </c:pt>
                <c:pt idx="360">
                  <c:v>13.731532</c:v>
                </c:pt>
                <c:pt idx="361">
                  <c:v>13.814864999999999</c:v>
                </c:pt>
                <c:pt idx="362">
                  <c:v>13.898199</c:v>
                </c:pt>
                <c:pt idx="363">
                  <c:v>13.981532</c:v>
                </c:pt>
                <c:pt idx="364">
                  <c:v>14.064864999999999</c:v>
                </c:pt>
                <c:pt idx="365">
                  <c:v>14.148203000000001</c:v>
                </c:pt>
                <c:pt idx="366">
                  <c:v>14.231536</c:v>
                </c:pt>
                <c:pt idx="367">
                  <c:v>14.314864999999999</c:v>
                </c:pt>
                <c:pt idx="368">
                  <c:v>14.398199</c:v>
                </c:pt>
                <c:pt idx="369">
                  <c:v>14.481532</c:v>
                </c:pt>
                <c:pt idx="370">
                  <c:v>14.564864999999999</c:v>
                </c:pt>
                <c:pt idx="371">
                  <c:v>14.648199</c:v>
                </c:pt>
                <c:pt idx="372">
                  <c:v>14.731532</c:v>
                </c:pt>
                <c:pt idx="373">
                  <c:v>14.814864999999999</c:v>
                </c:pt>
                <c:pt idx="374">
                  <c:v>14.898199</c:v>
                </c:pt>
                <c:pt idx="375">
                  <c:v>14.981532</c:v>
                </c:pt>
                <c:pt idx="376">
                  <c:v>15.064870000000001</c:v>
                </c:pt>
                <c:pt idx="377">
                  <c:v>15.148203000000001</c:v>
                </c:pt>
                <c:pt idx="378">
                  <c:v>15.231532</c:v>
                </c:pt>
                <c:pt idx="379">
                  <c:v>15.314870000000001</c:v>
                </c:pt>
                <c:pt idx="380">
                  <c:v>15.398199</c:v>
                </c:pt>
                <c:pt idx="381">
                  <c:v>15.481532</c:v>
                </c:pt>
                <c:pt idx="382">
                  <c:v>15.564870000000001</c:v>
                </c:pt>
                <c:pt idx="383">
                  <c:v>15.648199</c:v>
                </c:pt>
                <c:pt idx="384">
                  <c:v>15.731532</c:v>
                </c:pt>
                <c:pt idx="385">
                  <c:v>15.814870000000001</c:v>
                </c:pt>
                <c:pt idx="386">
                  <c:v>15.898203000000001</c:v>
                </c:pt>
                <c:pt idx="387">
                  <c:v>15.981536</c:v>
                </c:pt>
                <c:pt idx="388">
                  <c:v>16.064865000000001</c:v>
                </c:pt>
                <c:pt idx="389">
                  <c:v>16.148199000000002</c:v>
                </c:pt>
                <c:pt idx="390">
                  <c:v>16.231532000000001</c:v>
                </c:pt>
                <c:pt idx="391">
                  <c:v>16.314865000000001</c:v>
                </c:pt>
                <c:pt idx="392">
                  <c:v>16.398199000000002</c:v>
                </c:pt>
                <c:pt idx="393">
                  <c:v>16.481532000000001</c:v>
                </c:pt>
                <c:pt idx="394">
                  <c:v>16.564865000000001</c:v>
                </c:pt>
                <c:pt idx="395">
                  <c:v>16.648199000000002</c:v>
                </c:pt>
                <c:pt idx="396">
                  <c:v>16.731532000000001</c:v>
                </c:pt>
                <c:pt idx="397">
                  <c:v>16.814865000000001</c:v>
                </c:pt>
                <c:pt idx="398">
                  <c:v>16.898199000000002</c:v>
                </c:pt>
                <c:pt idx="399">
                  <c:v>16.981535999999998</c:v>
                </c:pt>
                <c:pt idx="400">
                  <c:v>17.064869999999999</c:v>
                </c:pt>
                <c:pt idx="401">
                  <c:v>17.148199000000002</c:v>
                </c:pt>
                <c:pt idx="402">
                  <c:v>17.231535999999998</c:v>
                </c:pt>
                <c:pt idx="403">
                  <c:v>17.314869999999999</c:v>
                </c:pt>
                <c:pt idx="404">
                  <c:v>17.398199000000002</c:v>
                </c:pt>
                <c:pt idx="405">
                  <c:v>17.481532000000001</c:v>
                </c:pt>
                <c:pt idx="406">
                  <c:v>17.564865000000001</c:v>
                </c:pt>
                <c:pt idx="407">
                  <c:v>17.648202999999999</c:v>
                </c:pt>
                <c:pt idx="408">
                  <c:v>17.731535999999998</c:v>
                </c:pt>
                <c:pt idx="409">
                  <c:v>17.814865000000001</c:v>
                </c:pt>
                <c:pt idx="410">
                  <c:v>17.898199000000002</c:v>
                </c:pt>
                <c:pt idx="411">
                  <c:v>17.981532000000001</c:v>
                </c:pt>
                <c:pt idx="412">
                  <c:v>18.064869999999999</c:v>
                </c:pt>
                <c:pt idx="413">
                  <c:v>18.148199000000002</c:v>
                </c:pt>
                <c:pt idx="414">
                  <c:v>18.231535999999998</c:v>
                </c:pt>
                <c:pt idx="415">
                  <c:v>18.314865000000001</c:v>
                </c:pt>
                <c:pt idx="416">
                  <c:v>18.398199000000002</c:v>
                </c:pt>
                <c:pt idx="417">
                  <c:v>18.481535999999998</c:v>
                </c:pt>
                <c:pt idx="418">
                  <c:v>18.564865000000001</c:v>
                </c:pt>
                <c:pt idx="419">
                  <c:v>18.648199000000002</c:v>
                </c:pt>
                <c:pt idx="420">
                  <c:v>18.731532000000001</c:v>
                </c:pt>
                <c:pt idx="421">
                  <c:v>18.814869999999999</c:v>
                </c:pt>
                <c:pt idx="422">
                  <c:v>18.898202999999999</c:v>
                </c:pt>
                <c:pt idx="423">
                  <c:v>18.981532000000001</c:v>
                </c:pt>
                <c:pt idx="424">
                  <c:v>19.064865000000001</c:v>
                </c:pt>
                <c:pt idx="425">
                  <c:v>19.148199000000002</c:v>
                </c:pt>
                <c:pt idx="426">
                  <c:v>19.231535999999998</c:v>
                </c:pt>
                <c:pt idx="427">
                  <c:v>19.314865000000001</c:v>
                </c:pt>
                <c:pt idx="428">
                  <c:v>19.398199000000002</c:v>
                </c:pt>
                <c:pt idx="429">
                  <c:v>19.481532000000001</c:v>
                </c:pt>
                <c:pt idx="430">
                  <c:v>19.564869999999999</c:v>
                </c:pt>
                <c:pt idx="431">
                  <c:v>19.648199000000002</c:v>
                </c:pt>
                <c:pt idx="432">
                  <c:v>19.731532000000001</c:v>
                </c:pt>
                <c:pt idx="433">
                  <c:v>19.814869999999999</c:v>
                </c:pt>
                <c:pt idx="434">
                  <c:v>19.898199000000002</c:v>
                </c:pt>
                <c:pt idx="435">
                  <c:v>19.981532000000001</c:v>
                </c:pt>
                <c:pt idx="436">
                  <c:v>20.064865000000001</c:v>
                </c:pt>
                <c:pt idx="437">
                  <c:v>20.148202999999999</c:v>
                </c:pt>
                <c:pt idx="438">
                  <c:v>20.231535999999998</c:v>
                </c:pt>
                <c:pt idx="439">
                  <c:v>20.314869999999999</c:v>
                </c:pt>
                <c:pt idx="440">
                  <c:v>20.398199000000002</c:v>
                </c:pt>
                <c:pt idx="441">
                  <c:v>20.481532000000001</c:v>
                </c:pt>
                <c:pt idx="442">
                  <c:v>20.564865000000001</c:v>
                </c:pt>
                <c:pt idx="443">
                  <c:v>20.648202999999999</c:v>
                </c:pt>
                <c:pt idx="444">
                  <c:v>20.731532000000001</c:v>
                </c:pt>
                <c:pt idx="445">
                  <c:v>20.814865000000001</c:v>
                </c:pt>
                <c:pt idx="446">
                  <c:v>20.898199000000002</c:v>
                </c:pt>
                <c:pt idx="447">
                  <c:v>20.981532000000001</c:v>
                </c:pt>
                <c:pt idx="448">
                  <c:v>21.064865000000001</c:v>
                </c:pt>
                <c:pt idx="449">
                  <c:v>21.148202999999999</c:v>
                </c:pt>
                <c:pt idx="450">
                  <c:v>21.149588000000001</c:v>
                </c:pt>
                <c:pt idx="451">
                  <c:v>21.150976</c:v>
                </c:pt>
                <c:pt idx="452">
                  <c:v>21.152370000000001</c:v>
                </c:pt>
                <c:pt idx="453">
                  <c:v>21.153753999999999</c:v>
                </c:pt>
                <c:pt idx="454">
                  <c:v>21.155142999999999</c:v>
                </c:pt>
                <c:pt idx="455">
                  <c:v>21.156531999999999</c:v>
                </c:pt>
                <c:pt idx="456">
                  <c:v>21.157921000000002</c:v>
                </c:pt>
                <c:pt idx="457">
                  <c:v>21.159310000000001</c:v>
                </c:pt>
                <c:pt idx="458">
                  <c:v>21.160703000000002</c:v>
                </c:pt>
                <c:pt idx="459">
                  <c:v>21.162092000000001</c:v>
                </c:pt>
                <c:pt idx="460">
                  <c:v>21.163475999999999</c:v>
                </c:pt>
                <c:pt idx="461">
                  <c:v>21.164864999999999</c:v>
                </c:pt>
                <c:pt idx="462">
                  <c:v>21.166259</c:v>
                </c:pt>
                <c:pt idx="463">
                  <c:v>21.167643000000002</c:v>
                </c:pt>
                <c:pt idx="464">
                  <c:v>21.169032000000001</c:v>
                </c:pt>
                <c:pt idx="465">
                  <c:v>21.170421000000001</c:v>
                </c:pt>
                <c:pt idx="466">
                  <c:v>21.171810000000001</c:v>
                </c:pt>
                <c:pt idx="467">
                  <c:v>21.173203000000001</c:v>
                </c:pt>
                <c:pt idx="468">
                  <c:v>21.174592000000001</c:v>
                </c:pt>
                <c:pt idx="469">
                  <c:v>21.175981</c:v>
                </c:pt>
                <c:pt idx="470">
                  <c:v>21.177365000000002</c:v>
                </c:pt>
                <c:pt idx="471">
                  <c:v>21.178758999999999</c:v>
                </c:pt>
                <c:pt idx="472">
                  <c:v>21.180143000000001</c:v>
                </c:pt>
                <c:pt idx="473">
                  <c:v>21.181532000000001</c:v>
                </c:pt>
                <c:pt idx="474">
                  <c:v>21.182921</c:v>
                </c:pt>
                <c:pt idx="475">
                  <c:v>21.184314000000001</c:v>
                </c:pt>
                <c:pt idx="476">
                  <c:v>21.185703</c:v>
                </c:pt>
                <c:pt idx="477">
                  <c:v>21.187087999999999</c:v>
                </c:pt>
                <c:pt idx="478">
                  <c:v>21.188476000000001</c:v>
                </c:pt>
                <c:pt idx="479">
                  <c:v>21.189869999999999</c:v>
                </c:pt>
                <c:pt idx="480">
                  <c:v>21.191258999999999</c:v>
                </c:pt>
                <c:pt idx="481">
                  <c:v>21.192643</c:v>
                </c:pt>
                <c:pt idx="482">
                  <c:v>21.194036000000001</c:v>
                </c:pt>
                <c:pt idx="483">
                  <c:v>21.195421</c:v>
                </c:pt>
                <c:pt idx="484">
                  <c:v>21.196809999999999</c:v>
                </c:pt>
                <c:pt idx="485">
                  <c:v>21.198198999999999</c:v>
                </c:pt>
                <c:pt idx="486">
                  <c:v>21.199591999999999</c:v>
                </c:pt>
                <c:pt idx="487">
                  <c:v>21.200976000000001</c:v>
                </c:pt>
                <c:pt idx="488">
                  <c:v>21.202369999999998</c:v>
                </c:pt>
                <c:pt idx="489">
                  <c:v>21.203759000000002</c:v>
                </c:pt>
                <c:pt idx="490">
                  <c:v>21.205143</c:v>
                </c:pt>
                <c:pt idx="491">
                  <c:v>21.206531999999999</c:v>
                </c:pt>
                <c:pt idx="492">
                  <c:v>21.207924999999999</c:v>
                </c:pt>
                <c:pt idx="493">
                  <c:v>21.209309999999999</c:v>
                </c:pt>
                <c:pt idx="494">
                  <c:v>21.210702999999999</c:v>
                </c:pt>
                <c:pt idx="495">
                  <c:v>21.212091999999998</c:v>
                </c:pt>
                <c:pt idx="496">
                  <c:v>21.213481000000002</c:v>
                </c:pt>
                <c:pt idx="497">
                  <c:v>21.214865</c:v>
                </c:pt>
                <c:pt idx="498">
                  <c:v>21.216253999999999</c:v>
                </c:pt>
                <c:pt idx="499">
                  <c:v>21.217642999999999</c:v>
                </c:pt>
                <c:pt idx="500">
                  <c:v>21.219031999999999</c:v>
                </c:pt>
                <c:pt idx="501">
                  <c:v>21.220424999999999</c:v>
                </c:pt>
                <c:pt idx="502">
                  <c:v>21.221810000000001</c:v>
                </c:pt>
                <c:pt idx="503">
                  <c:v>21.223203000000002</c:v>
                </c:pt>
                <c:pt idx="504">
                  <c:v>21.224592000000001</c:v>
                </c:pt>
                <c:pt idx="505">
                  <c:v>21.225981000000001</c:v>
                </c:pt>
                <c:pt idx="506">
                  <c:v>21.227370000000001</c:v>
                </c:pt>
                <c:pt idx="507">
                  <c:v>21.228753999999999</c:v>
                </c:pt>
                <c:pt idx="508">
                  <c:v>21.230146999999999</c:v>
                </c:pt>
                <c:pt idx="509">
                  <c:v>21.231532000000001</c:v>
                </c:pt>
                <c:pt idx="510">
                  <c:v>21.232921000000001</c:v>
                </c:pt>
                <c:pt idx="511">
                  <c:v>21.234310000000001</c:v>
                </c:pt>
                <c:pt idx="512">
                  <c:v>21.235699</c:v>
                </c:pt>
                <c:pt idx="513">
                  <c:v>21.237092000000001</c:v>
                </c:pt>
                <c:pt idx="514">
                  <c:v>21.238475999999999</c:v>
                </c:pt>
                <c:pt idx="515">
                  <c:v>21.23987</c:v>
                </c:pt>
                <c:pt idx="516">
                  <c:v>21.241258999999999</c:v>
                </c:pt>
                <c:pt idx="517">
                  <c:v>21.242647000000002</c:v>
                </c:pt>
                <c:pt idx="518">
                  <c:v>21.244036000000001</c:v>
                </c:pt>
                <c:pt idx="519">
                  <c:v>21.245425000000001</c:v>
                </c:pt>
                <c:pt idx="520">
                  <c:v>21.246814000000001</c:v>
                </c:pt>
                <c:pt idx="521">
                  <c:v>21.248203</c:v>
                </c:pt>
                <c:pt idx="522">
                  <c:v>21.249592</c:v>
                </c:pt>
                <c:pt idx="523">
                  <c:v>21.250980999999999</c:v>
                </c:pt>
                <c:pt idx="524">
                  <c:v>21.252365000000001</c:v>
                </c:pt>
                <c:pt idx="525">
                  <c:v>21.253758999999999</c:v>
                </c:pt>
                <c:pt idx="526">
                  <c:v>21.255147000000001</c:v>
                </c:pt>
                <c:pt idx="527">
                  <c:v>21.256536000000001</c:v>
                </c:pt>
                <c:pt idx="528">
                  <c:v>21.257925</c:v>
                </c:pt>
                <c:pt idx="529">
                  <c:v>21.259314</c:v>
                </c:pt>
                <c:pt idx="530">
                  <c:v>21.260702999999999</c:v>
                </c:pt>
                <c:pt idx="531">
                  <c:v>21.262091999999999</c:v>
                </c:pt>
                <c:pt idx="532">
                  <c:v>21.263476000000001</c:v>
                </c:pt>
                <c:pt idx="533">
                  <c:v>21.264865</c:v>
                </c:pt>
                <c:pt idx="534">
                  <c:v>21.266259000000002</c:v>
                </c:pt>
                <c:pt idx="535">
                  <c:v>21.267647</c:v>
                </c:pt>
                <c:pt idx="536">
                  <c:v>21.269031999999999</c:v>
                </c:pt>
                <c:pt idx="537">
                  <c:v>21.270424999999999</c:v>
                </c:pt>
                <c:pt idx="538">
                  <c:v>21.271809999999999</c:v>
                </c:pt>
                <c:pt idx="539">
                  <c:v>21.273202999999999</c:v>
                </c:pt>
                <c:pt idx="540">
                  <c:v>21.274591999999998</c:v>
                </c:pt>
                <c:pt idx="541">
                  <c:v>21.275981000000002</c:v>
                </c:pt>
                <c:pt idx="542">
                  <c:v>21.277370000000001</c:v>
                </c:pt>
                <c:pt idx="543">
                  <c:v>21.278759000000001</c:v>
                </c:pt>
                <c:pt idx="544">
                  <c:v>21.280142999999999</c:v>
                </c:pt>
                <c:pt idx="545">
                  <c:v>21.281535999999999</c:v>
                </c:pt>
                <c:pt idx="546">
                  <c:v>21.282924999999999</c:v>
                </c:pt>
                <c:pt idx="547">
                  <c:v>21.284313999999998</c:v>
                </c:pt>
                <c:pt idx="548">
                  <c:v>21.285703000000002</c:v>
                </c:pt>
                <c:pt idx="549">
                  <c:v>21.287092000000001</c:v>
                </c:pt>
                <c:pt idx="550">
                  <c:v>21.288475999999999</c:v>
                </c:pt>
                <c:pt idx="551">
                  <c:v>21.289870000000001</c:v>
                </c:pt>
                <c:pt idx="552">
                  <c:v>21.291259</c:v>
                </c:pt>
                <c:pt idx="553">
                  <c:v>21.292646999999999</c:v>
                </c:pt>
                <c:pt idx="554">
                  <c:v>21.294035999999998</c:v>
                </c:pt>
                <c:pt idx="555">
                  <c:v>21.295425000000002</c:v>
                </c:pt>
                <c:pt idx="556">
                  <c:v>21.296814000000001</c:v>
                </c:pt>
                <c:pt idx="557">
                  <c:v>21.298203000000001</c:v>
                </c:pt>
                <c:pt idx="558">
                  <c:v>21.299592000000001</c:v>
                </c:pt>
                <c:pt idx="559">
                  <c:v>21.300981</c:v>
                </c:pt>
                <c:pt idx="560">
                  <c:v>21.30237</c:v>
                </c:pt>
                <c:pt idx="561">
                  <c:v>21.303758999999999</c:v>
                </c:pt>
                <c:pt idx="562">
                  <c:v>21.305147000000002</c:v>
                </c:pt>
                <c:pt idx="563">
                  <c:v>21.306532000000001</c:v>
                </c:pt>
                <c:pt idx="564">
                  <c:v>21.307925000000001</c:v>
                </c:pt>
                <c:pt idx="565">
                  <c:v>21.309314000000001</c:v>
                </c:pt>
                <c:pt idx="566">
                  <c:v>21.310699</c:v>
                </c:pt>
                <c:pt idx="567">
                  <c:v>21.312087999999999</c:v>
                </c:pt>
                <c:pt idx="568">
                  <c:v>21.313476000000001</c:v>
                </c:pt>
                <c:pt idx="569">
                  <c:v>21.314865000000001</c:v>
                </c:pt>
                <c:pt idx="570">
                  <c:v>21.316258999999999</c:v>
                </c:pt>
                <c:pt idx="571">
                  <c:v>21.317647000000001</c:v>
                </c:pt>
                <c:pt idx="572">
                  <c:v>21.319036000000001</c:v>
                </c:pt>
                <c:pt idx="573">
                  <c:v>21.320425</c:v>
                </c:pt>
                <c:pt idx="574">
                  <c:v>21.321814</c:v>
                </c:pt>
                <c:pt idx="575">
                  <c:v>21.323202999999999</c:v>
                </c:pt>
                <c:pt idx="576">
                  <c:v>21.324587999999999</c:v>
                </c:pt>
                <c:pt idx="577">
                  <c:v>21.325976000000001</c:v>
                </c:pt>
                <c:pt idx="578">
                  <c:v>21.327369999999998</c:v>
                </c:pt>
                <c:pt idx="579">
                  <c:v>21.328754</c:v>
                </c:pt>
                <c:pt idx="580">
                  <c:v>21.330143</c:v>
                </c:pt>
                <c:pt idx="581">
                  <c:v>21.331536</c:v>
                </c:pt>
                <c:pt idx="582">
                  <c:v>21.332920999999999</c:v>
                </c:pt>
                <c:pt idx="583">
                  <c:v>21.334309999999999</c:v>
                </c:pt>
                <c:pt idx="584">
                  <c:v>21.335699000000002</c:v>
                </c:pt>
                <c:pt idx="585">
                  <c:v>21.337088000000001</c:v>
                </c:pt>
                <c:pt idx="586">
                  <c:v>21.338476</c:v>
                </c:pt>
                <c:pt idx="587">
                  <c:v>21.339865</c:v>
                </c:pt>
                <c:pt idx="588">
                  <c:v>21.341253999999999</c:v>
                </c:pt>
                <c:pt idx="589">
                  <c:v>21.342646999999999</c:v>
                </c:pt>
                <c:pt idx="590">
                  <c:v>21.344035999999999</c:v>
                </c:pt>
                <c:pt idx="591">
                  <c:v>21.345424999999999</c:v>
                </c:pt>
                <c:pt idx="592">
                  <c:v>21.346813999999998</c:v>
                </c:pt>
                <c:pt idx="593">
                  <c:v>21.348199000000001</c:v>
                </c:pt>
                <c:pt idx="594">
                  <c:v>21.349592000000001</c:v>
                </c:pt>
                <c:pt idx="595">
                  <c:v>21.350975999999999</c:v>
                </c:pt>
                <c:pt idx="596">
                  <c:v>21.352370000000001</c:v>
                </c:pt>
                <c:pt idx="597">
                  <c:v>21.353759</c:v>
                </c:pt>
                <c:pt idx="598">
                  <c:v>21.355146999999999</c:v>
                </c:pt>
                <c:pt idx="599">
                  <c:v>21.356535999999998</c:v>
                </c:pt>
                <c:pt idx="600">
                  <c:v>21.357925000000002</c:v>
                </c:pt>
                <c:pt idx="601">
                  <c:v>21.359314000000001</c:v>
                </c:pt>
                <c:pt idx="602">
                  <c:v>21.360703000000001</c:v>
                </c:pt>
                <c:pt idx="603">
                  <c:v>21.362092000000001</c:v>
                </c:pt>
                <c:pt idx="604">
                  <c:v>21.363481</c:v>
                </c:pt>
                <c:pt idx="605">
                  <c:v>21.36487</c:v>
                </c:pt>
                <c:pt idx="606">
                  <c:v>21.366258999999999</c:v>
                </c:pt>
                <c:pt idx="607">
                  <c:v>21.367647000000002</c:v>
                </c:pt>
                <c:pt idx="608">
                  <c:v>21.369036000000001</c:v>
                </c:pt>
                <c:pt idx="609">
                  <c:v>21.370425000000001</c:v>
                </c:pt>
                <c:pt idx="610">
                  <c:v>21.371814000000001</c:v>
                </c:pt>
                <c:pt idx="611">
                  <c:v>21.373199</c:v>
                </c:pt>
                <c:pt idx="612">
                  <c:v>21.374587999999999</c:v>
                </c:pt>
                <c:pt idx="613">
                  <c:v>21.375980999999999</c:v>
                </c:pt>
                <c:pt idx="614">
                  <c:v>21.377369999999999</c:v>
                </c:pt>
                <c:pt idx="615">
                  <c:v>21.378758999999999</c:v>
                </c:pt>
                <c:pt idx="616">
                  <c:v>21.380147000000001</c:v>
                </c:pt>
                <c:pt idx="617">
                  <c:v>21.381536000000001</c:v>
                </c:pt>
                <c:pt idx="618">
                  <c:v>21.382925</c:v>
                </c:pt>
                <c:pt idx="619">
                  <c:v>21.384314</c:v>
                </c:pt>
                <c:pt idx="620">
                  <c:v>21.385702999999999</c:v>
                </c:pt>
                <c:pt idx="621">
                  <c:v>21.387091999999999</c:v>
                </c:pt>
                <c:pt idx="622">
                  <c:v>21.388480999999999</c:v>
                </c:pt>
                <c:pt idx="623">
                  <c:v>21.389869999999998</c:v>
                </c:pt>
                <c:pt idx="624">
                  <c:v>21.391259000000002</c:v>
                </c:pt>
                <c:pt idx="625">
                  <c:v>21.392647</c:v>
                </c:pt>
                <c:pt idx="626">
                  <c:v>21.394036</c:v>
                </c:pt>
                <c:pt idx="627">
                  <c:v>21.395424999999999</c:v>
                </c:pt>
                <c:pt idx="628">
                  <c:v>21.396813999999999</c:v>
                </c:pt>
                <c:pt idx="629">
                  <c:v>21.398202999999999</c:v>
                </c:pt>
                <c:pt idx="630">
                  <c:v>21.399591999999998</c:v>
                </c:pt>
                <c:pt idx="631">
                  <c:v>21.400981000000002</c:v>
                </c:pt>
                <c:pt idx="632">
                  <c:v>21.402370000000001</c:v>
                </c:pt>
                <c:pt idx="633">
                  <c:v>21.403759000000001</c:v>
                </c:pt>
                <c:pt idx="634">
                  <c:v>21.405146999999999</c:v>
                </c:pt>
                <c:pt idx="635">
                  <c:v>21.410703000000002</c:v>
                </c:pt>
                <c:pt idx="636">
                  <c:v>21.416259</c:v>
                </c:pt>
                <c:pt idx="637">
                  <c:v>21.421814000000001</c:v>
                </c:pt>
                <c:pt idx="638">
                  <c:v>21.42737</c:v>
                </c:pt>
                <c:pt idx="639">
                  <c:v>21.432925000000001</c:v>
                </c:pt>
                <c:pt idx="640">
                  <c:v>21.438480999999999</c:v>
                </c:pt>
                <c:pt idx="641">
                  <c:v>21.521813999999999</c:v>
                </c:pt>
                <c:pt idx="642">
                  <c:v>21.605146999999999</c:v>
                </c:pt>
                <c:pt idx="643">
                  <c:v>21.688480999999999</c:v>
                </c:pt>
                <c:pt idx="644">
                  <c:v>21.771813999999999</c:v>
                </c:pt>
                <c:pt idx="645">
                  <c:v>21.855146999999999</c:v>
                </c:pt>
                <c:pt idx="646">
                  <c:v>21.938480999999999</c:v>
                </c:pt>
                <c:pt idx="647">
                  <c:v>22.021813999999999</c:v>
                </c:pt>
                <c:pt idx="648">
                  <c:v>22.105146999999999</c:v>
                </c:pt>
                <c:pt idx="649">
                  <c:v>22.188480999999999</c:v>
                </c:pt>
                <c:pt idx="650">
                  <c:v>22.271813999999999</c:v>
                </c:pt>
                <c:pt idx="651">
                  <c:v>22.355146999999999</c:v>
                </c:pt>
                <c:pt idx="652">
                  <c:v>22.438480999999999</c:v>
                </c:pt>
                <c:pt idx="653">
                  <c:v>22.521813999999999</c:v>
                </c:pt>
                <c:pt idx="654">
                  <c:v>22.605146999999999</c:v>
                </c:pt>
                <c:pt idx="655">
                  <c:v>22.688480999999999</c:v>
                </c:pt>
                <c:pt idx="656">
                  <c:v>22.771813999999999</c:v>
                </c:pt>
                <c:pt idx="657">
                  <c:v>22.855146999999999</c:v>
                </c:pt>
                <c:pt idx="658">
                  <c:v>22.938480999999999</c:v>
                </c:pt>
                <c:pt idx="659">
                  <c:v>23.021813999999999</c:v>
                </c:pt>
                <c:pt idx="660">
                  <c:v>23.105146999999999</c:v>
                </c:pt>
                <c:pt idx="661">
                  <c:v>23.188480999999999</c:v>
                </c:pt>
                <c:pt idx="662">
                  <c:v>23.271813999999999</c:v>
                </c:pt>
                <c:pt idx="663">
                  <c:v>23.355146999999999</c:v>
                </c:pt>
                <c:pt idx="664">
                  <c:v>23.438480999999999</c:v>
                </c:pt>
                <c:pt idx="665">
                  <c:v>23.521813999999999</c:v>
                </c:pt>
                <c:pt idx="666">
                  <c:v>23.605146999999999</c:v>
                </c:pt>
                <c:pt idx="667">
                  <c:v>23.688480999999999</c:v>
                </c:pt>
                <c:pt idx="668">
                  <c:v>23.771813999999999</c:v>
                </c:pt>
                <c:pt idx="669">
                  <c:v>23.855146999999999</c:v>
                </c:pt>
                <c:pt idx="670">
                  <c:v>23.938480999999999</c:v>
                </c:pt>
                <c:pt idx="671">
                  <c:v>24.021813999999999</c:v>
                </c:pt>
                <c:pt idx="672">
                  <c:v>24.105146999999999</c:v>
                </c:pt>
                <c:pt idx="673">
                  <c:v>24.188480999999999</c:v>
                </c:pt>
                <c:pt idx="674">
                  <c:v>24.271813999999999</c:v>
                </c:pt>
                <c:pt idx="675">
                  <c:v>24.355146999999999</c:v>
                </c:pt>
                <c:pt idx="676">
                  <c:v>24.438480999999999</c:v>
                </c:pt>
                <c:pt idx="677">
                  <c:v>24.521813999999999</c:v>
                </c:pt>
                <c:pt idx="678">
                  <c:v>24.605146999999999</c:v>
                </c:pt>
                <c:pt idx="679">
                  <c:v>24.688480999999999</c:v>
                </c:pt>
                <c:pt idx="680">
                  <c:v>24.771813999999999</c:v>
                </c:pt>
                <c:pt idx="681">
                  <c:v>24.855146999999999</c:v>
                </c:pt>
                <c:pt idx="682">
                  <c:v>24.938480999999999</c:v>
                </c:pt>
                <c:pt idx="683">
                  <c:v>25.021813999999999</c:v>
                </c:pt>
                <c:pt idx="684">
                  <c:v>25.105146999999999</c:v>
                </c:pt>
                <c:pt idx="685">
                  <c:v>25.188480999999999</c:v>
                </c:pt>
                <c:pt idx="686">
                  <c:v>25.271813999999999</c:v>
                </c:pt>
                <c:pt idx="687">
                  <c:v>25.355146999999999</c:v>
                </c:pt>
                <c:pt idx="688">
                  <c:v>25.438480999999999</c:v>
                </c:pt>
                <c:pt idx="689">
                  <c:v>25.521813999999999</c:v>
                </c:pt>
                <c:pt idx="690">
                  <c:v>25.605146999999999</c:v>
                </c:pt>
                <c:pt idx="691">
                  <c:v>25.688480999999999</c:v>
                </c:pt>
                <c:pt idx="692">
                  <c:v>25.771813999999999</c:v>
                </c:pt>
                <c:pt idx="693">
                  <c:v>25.855146999999999</c:v>
                </c:pt>
                <c:pt idx="694">
                  <c:v>25.938480999999999</c:v>
                </c:pt>
                <c:pt idx="695">
                  <c:v>26.021813999999999</c:v>
                </c:pt>
                <c:pt idx="696">
                  <c:v>26.105146999999999</c:v>
                </c:pt>
                <c:pt idx="697">
                  <c:v>26.188480999999999</c:v>
                </c:pt>
                <c:pt idx="698">
                  <c:v>26.271813999999999</c:v>
                </c:pt>
                <c:pt idx="699">
                  <c:v>26.355146999999999</c:v>
                </c:pt>
                <c:pt idx="700">
                  <c:v>26.438480999999999</c:v>
                </c:pt>
                <c:pt idx="701">
                  <c:v>26.521813999999999</c:v>
                </c:pt>
                <c:pt idx="702">
                  <c:v>26.605146999999999</c:v>
                </c:pt>
                <c:pt idx="703">
                  <c:v>26.688480999999999</c:v>
                </c:pt>
                <c:pt idx="704">
                  <c:v>26.771813999999999</c:v>
                </c:pt>
                <c:pt idx="705">
                  <c:v>26.855146999999999</c:v>
                </c:pt>
                <c:pt idx="706">
                  <c:v>26.938480999999999</c:v>
                </c:pt>
                <c:pt idx="707">
                  <c:v>27.021813999999999</c:v>
                </c:pt>
                <c:pt idx="708">
                  <c:v>27.105146999999999</c:v>
                </c:pt>
                <c:pt idx="709">
                  <c:v>27.188480999999999</c:v>
                </c:pt>
                <c:pt idx="710">
                  <c:v>27.271813999999999</c:v>
                </c:pt>
                <c:pt idx="711">
                  <c:v>27.355146999999999</c:v>
                </c:pt>
                <c:pt idx="712">
                  <c:v>27.438480999999999</c:v>
                </c:pt>
                <c:pt idx="713">
                  <c:v>27.521813999999999</c:v>
                </c:pt>
                <c:pt idx="714">
                  <c:v>27.605146999999999</c:v>
                </c:pt>
                <c:pt idx="715">
                  <c:v>27.688480999999999</c:v>
                </c:pt>
                <c:pt idx="716">
                  <c:v>27.771813999999999</c:v>
                </c:pt>
                <c:pt idx="717">
                  <c:v>27.855146999999999</c:v>
                </c:pt>
                <c:pt idx="718">
                  <c:v>27.938480999999999</c:v>
                </c:pt>
                <c:pt idx="719">
                  <c:v>28.021813999999999</c:v>
                </c:pt>
                <c:pt idx="720">
                  <c:v>28.105146999999999</c:v>
                </c:pt>
                <c:pt idx="721">
                  <c:v>28.188480999999999</c:v>
                </c:pt>
                <c:pt idx="722">
                  <c:v>28.271813999999999</c:v>
                </c:pt>
                <c:pt idx="723">
                  <c:v>28.355146999999999</c:v>
                </c:pt>
                <c:pt idx="724">
                  <c:v>28.438480999999999</c:v>
                </c:pt>
                <c:pt idx="725">
                  <c:v>28.521813999999999</c:v>
                </c:pt>
                <c:pt idx="726">
                  <c:v>28.605146999999999</c:v>
                </c:pt>
                <c:pt idx="727">
                  <c:v>28.688480999999999</c:v>
                </c:pt>
                <c:pt idx="728">
                  <c:v>28.771813999999999</c:v>
                </c:pt>
                <c:pt idx="729">
                  <c:v>28.855146999999999</c:v>
                </c:pt>
                <c:pt idx="730">
                  <c:v>28.938480999999999</c:v>
                </c:pt>
                <c:pt idx="731">
                  <c:v>29.021813999999999</c:v>
                </c:pt>
                <c:pt idx="732">
                  <c:v>29.105146999999999</c:v>
                </c:pt>
                <c:pt idx="733">
                  <c:v>29.188480999999999</c:v>
                </c:pt>
                <c:pt idx="734">
                  <c:v>29.271813999999999</c:v>
                </c:pt>
                <c:pt idx="735">
                  <c:v>29.355146999999999</c:v>
                </c:pt>
                <c:pt idx="736">
                  <c:v>29.438480999999999</c:v>
                </c:pt>
                <c:pt idx="737">
                  <c:v>29.521813999999999</c:v>
                </c:pt>
                <c:pt idx="738">
                  <c:v>29.605146999999999</c:v>
                </c:pt>
                <c:pt idx="739">
                  <c:v>29.688480999999999</c:v>
                </c:pt>
                <c:pt idx="740">
                  <c:v>29.771813999999999</c:v>
                </c:pt>
                <c:pt idx="741">
                  <c:v>29.855146999999999</c:v>
                </c:pt>
                <c:pt idx="742">
                  <c:v>29.938480999999999</c:v>
                </c:pt>
                <c:pt idx="743">
                  <c:v>30.021813999999999</c:v>
                </c:pt>
                <c:pt idx="744">
                  <c:v>30.105146999999999</c:v>
                </c:pt>
                <c:pt idx="745">
                  <c:v>30.188480999999999</c:v>
                </c:pt>
                <c:pt idx="746">
                  <c:v>30.271813999999999</c:v>
                </c:pt>
                <c:pt idx="747">
                  <c:v>30.355146999999999</c:v>
                </c:pt>
                <c:pt idx="748">
                  <c:v>30.438480999999999</c:v>
                </c:pt>
                <c:pt idx="749">
                  <c:v>30.521813999999999</c:v>
                </c:pt>
                <c:pt idx="750">
                  <c:v>30.605146999999999</c:v>
                </c:pt>
                <c:pt idx="751">
                  <c:v>30.688480999999999</c:v>
                </c:pt>
                <c:pt idx="752">
                  <c:v>30.771813999999999</c:v>
                </c:pt>
                <c:pt idx="753">
                  <c:v>30.855146999999999</c:v>
                </c:pt>
                <c:pt idx="754">
                  <c:v>30.938480999999999</c:v>
                </c:pt>
                <c:pt idx="755">
                  <c:v>31.021813999999999</c:v>
                </c:pt>
                <c:pt idx="756">
                  <c:v>31.105146999999999</c:v>
                </c:pt>
                <c:pt idx="757">
                  <c:v>31.188480999999999</c:v>
                </c:pt>
                <c:pt idx="758">
                  <c:v>31.271813999999999</c:v>
                </c:pt>
                <c:pt idx="759">
                  <c:v>31.355146999999999</c:v>
                </c:pt>
                <c:pt idx="760">
                  <c:v>31.438480999999999</c:v>
                </c:pt>
                <c:pt idx="761">
                  <c:v>31.521813999999999</c:v>
                </c:pt>
                <c:pt idx="762">
                  <c:v>31.605146999999999</c:v>
                </c:pt>
                <c:pt idx="763">
                  <c:v>31.688480999999999</c:v>
                </c:pt>
                <c:pt idx="764">
                  <c:v>31.771813999999999</c:v>
                </c:pt>
                <c:pt idx="765">
                  <c:v>31.855146999999999</c:v>
                </c:pt>
                <c:pt idx="766">
                  <c:v>31.938480999999999</c:v>
                </c:pt>
                <c:pt idx="767">
                  <c:v>32.021813999999999</c:v>
                </c:pt>
                <c:pt idx="768">
                  <c:v>32.105147000000002</c:v>
                </c:pt>
                <c:pt idx="769">
                  <c:v>32.188481000000003</c:v>
                </c:pt>
                <c:pt idx="770">
                  <c:v>32.271813999999999</c:v>
                </c:pt>
                <c:pt idx="771">
                  <c:v>32.355147000000002</c:v>
                </c:pt>
                <c:pt idx="772">
                  <c:v>32.438481000000003</c:v>
                </c:pt>
                <c:pt idx="773">
                  <c:v>32.521813999999999</c:v>
                </c:pt>
                <c:pt idx="774">
                  <c:v>32.605147000000002</c:v>
                </c:pt>
                <c:pt idx="775">
                  <c:v>32.688481000000003</c:v>
                </c:pt>
                <c:pt idx="776">
                  <c:v>32.771813999999999</c:v>
                </c:pt>
                <c:pt idx="777">
                  <c:v>32.855147000000002</c:v>
                </c:pt>
                <c:pt idx="778">
                  <c:v>32.938481000000003</c:v>
                </c:pt>
                <c:pt idx="779">
                  <c:v>33.021813999999999</c:v>
                </c:pt>
                <c:pt idx="780">
                  <c:v>33.105147000000002</c:v>
                </c:pt>
                <c:pt idx="781">
                  <c:v>33.188481000000003</c:v>
                </c:pt>
                <c:pt idx="782">
                  <c:v>33.271813999999999</c:v>
                </c:pt>
                <c:pt idx="783">
                  <c:v>33.355147000000002</c:v>
                </c:pt>
                <c:pt idx="784">
                  <c:v>33.438481000000003</c:v>
                </c:pt>
                <c:pt idx="785">
                  <c:v>33.521813999999999</c:v>
                </c:pt>
                <c:pt idx="786">
                  <c:v>33.605147000000002</c:v>
                </c:pt>
                <c:pt idx="787">
                  <c:v>33.688481000000003</c:v>
                </c:pt>
                <c:pt idx="788">
                  <c:v>33.771813999999999</c:v>
                </c:pt>
                <c:pt idx="789">
                  <c:v>33.855147000000002</c:v>
                </c:pt>
                <c:pt idx="790">
                  <c:v>33.938481000000003</c:v>
                </c:pt>
                <c:pt idx="791">
                  <c:v>34.021813999999999</c:v>
                </c:pt>
                <c:pt idx="792">
                  <c:v>34.105147000000002</c:v>
                </c:pt>
                <c:pt idx="793">
                  <c:v>34.188481000000003</c:v>
                </c:pt>
                <c:pt idx="794">
                  <c:v>34.271813999999999</c:v>
                </c:pt>
                <c:pt idx="795">
                  <c:v>34.355147000000002</c:v>
                </c:pt>
                <c:pt idx="796">
                  <c:v>34.438481000000003</c:v>
                </c:pt>
                <c:pt idx="797">
                  <c:v>34.521813999999999</c:v>
                </c:pt>
                <c:pt idx="798">
                  <c:v>34.605147000000002</c:v>
                </c:pt>
                <c:pt idx="799">
                  <c:v>34.688481000000003</c:v>
                </c:pt>
                <c:pt idx="800">
                  <c:v>34.771813999999999</c:v>
                </c:pt>
                <c:pt idx="801">
                  <c:v>34.855147000000002</c:v>
                </c:pt>
                <c:pt idx="802">
                  <c:v>34.938481000000003</c:v>
                </c:pt>
                <c:pt idx="803">
                  <c:v>35.021813999999999</c:v>
                </c:pt>
                <c:pt idx="804">
                  <c:v>35.105147000000002</c:v>
                </c:pt>
                <c:pt idx="805">
                  <c:v>35.188481000000003</c:v>
                </c:pt>
                <c:pt idx="806">
                  <c:v>35.271813999999999</c:v>
                </c:pt>
                <c:pt idx="807">
                  <c:v>35.355147000000002</c:v>
                </c:pt>
                <c:pt idx="808">
                  <c:v>35.438481000000003</c:v>
                </c:pt>
                <c:pt idx="809">
                  <c:v>35.521813999999999</c:v>
                </c:pt>
                <c:pt idx="810">
                  <c:v>35.605147000000002</c:v>
                </c:pt>
                <c:pt idx="811">
                  <c:v>35.688481000000003</c:v>
                </c:pt>
                <c:pt idx="812">
                  <c:v>35.771813999999999</c:v>
                </c:pt>
                <c:pt idx="813">
                  <c:v>35.855147000000002</c:v>
                </c:pt>
                <c:pt idx="814">
                  <c:v>35.938481000000003</c:v>
                </c:pt>
                <c:pt idx="815">
                  <c:v>36.021813999999999</c:v>
                </c:pt>
                <c:pt idx="816">
                  <c:v>36.105147000000002</c:v>
                </c:pt>
                <c:pt idx="817">
                  <c:v>36.188481000000003</c:v>
                </c:pt>
                <c:pt idx="818">
                  <c:v>36.271813999999999</c:v>
                </c:pt>
                <c:pt idx="819">
                  <c:v>36.355147000000002</c:v>
                </c:pt>
                <c:pt idx="820">
                  <c:v>36.438481000000003</c:v>
                </c:pt>
                <c:pt idx="821">
                  <c:v>36.521813999999999</c:v>
                </c:pt>
                <c:pt idx="822">
                  <c:v>36.605147000000002</c:v>
                </c:pt>
                <c:pt idx="823">
                  <c:v>36.688481000000003</c:v>
                </c:pt>
                <c:pt idx="824">
                  <c:v>36.771813999999999</c:v>
                </c:pt>
                <c:pt idx="825">
                  <c:v>36.855147000000002</c:v>
                </c:pt>
                <c:pt idx="826">
                  <c:v>36.938481000000003</c:v>
                </c:pt>
                <c:pt idx="827">
                  <c:v>37.021813999999999</c:v>
                </c:pt>
                <c:pt idx="828">
                  <c:v>37.105147000000002</c:v>
                </c:pt>
                <c:pt idx="829">
                  <c:v>37.188481000000003</c:v>
                </c:pt>
                <c:pt idx="830">
                  <c:v>37.271813999999999</c:v>
                </c:pt>
                <c:pt idx="831">
                  <c:v>37.355147000000002</c:v>
                </c:pt>
                <c:pt idx="832">
                  <c:v>37.438481000000003</c:v>
                </c:pt>
                <c:pt idx="833">
                  <c:v>37.521813999999999</c:v>
                </c:pt>
                <c:pt idx="834">
                  <c:v>37.605147000000002</c:v>
                </c:pt>
                <c:pt idx="835">
                  <c:v>37.688481000000003</c:v>
                </c:pt>
                <c:pt idx="836">
                  <c:v>37.771813999999999</c:v>
                </c:pt>
                <c:pt idx="837">
                  <c:v>37.855147000000002</c:v>
                </c:pt>
                <c:pt idx="838">
                  <c:v>37.938481000000003</c:v>
                </c:pt>
                <c:pt idx="839">
                  <c:v>38.021813999999999</c:v>
                </c:pt>
                <c:pt idx="840">
                  <c:v>38.105147000000002</c:v>
                </c:pt>
                <c:pt idx="841">
                  <c:v>38.188481000000003</c:v>
                </c:pt>
                <c:pt idx="842">
                  <c:v>38.271813999999999</c:v>
                </c:pt>
                <c:pt idx="843">
                  <c:v>38.355147000000002</c:v>
                </c:pt>
                <c:pt idx="844">
                  <c:v>38.438481000000003</c:v>
                </c:pt>
                <c:pt idx="845">
                  <c:v>38.521813999999999</c:v>
                </c:pt>
                <c:pt idx="846">
                  <c:v>38.605147000000002</c:v>
                </c:pt>
                <c:pt idx="847">
                  <c:v>38.688481000000003</c:v>
                </c:pt>
                <c:pt idx="848">
                  <c:v>38.771813999999999</c:v>
                </c:pt>
                <c:pt idx="849">
                  <c:v>38.855147000000002</c:v>
                </c:pt>
                <c:pt idx="850">
                  <c:v>38.938481000000003</c:v>
                </c:pt>
                <c:pt idx="851">
                  <c:v>39.021813999999999</c:v>
                </c:pt>
                <c:pt idx="852">
                  <c:v>39.105147000000002</c:v>
                </c:pt>
                <c:pt idx="853">
                  <c:v>39.188481000000003</c:v>
                </c:pt>
                <c:pt idx="854">
                  <c:v>39.271813999999999</c:v>
                </c:pt>
                <c:pt idx="855">
                  <c:v>39.355147000000002</c:v>
                </c:pt>
                <c:pt idx="856">
                  <c:v>39.438481000000003</c:v>
                </c:pt>
                <c:pt idx="857">
                  <c:v>39.521813999999999</c:v>
                </c:pt>
                <c:pt idx="858">
                  <c:v>39.605147000000002</c:v>
                </c:pt>
                <c:pt idx="859">
                  <c:v>39.688481000000003</c:v>
                </c:pt>
                <c:pt idx="860">
                  <c:v>39.771813999999999</c:v>
                </c:pt>
                <c:pt idx="861">
                  <c:v>39.855147000000002</c:v>
                </c:pt>
                <c:pt idx="862">
                  <c:v>39.938481000000003</c:v>
                </c:pt>
                <c:pt idx="863">
                  <c:v>40.021813999999999</c:v>
                </c:pt>
                <c:pt idx="864">
                  <c:v>40.105147000000002</c:v>
                </c:pt>
                <c:pt idx="865">
                  <c:v>40.188481000000003</c:v>
                </c:pt>
                <c:pt idx="866">
                  <c:v>40.271813999999999</c:v>
                </c:pt>
                <c:pt idx="867">
                  <c:v>40.355147000000002</c:v>
                </c:pt>
                <c:pt idx="868">
                  <c:v>40.438481000000003</c:v>
                </c:pt>
                <c:pt idx="869">
                  <c:v>40.521813999999999</c:v>
                </c:pt>
                <c:pt idx="870">
                  <c:v>40.605147000000002</c:v>
                </c:pt>
                <c:pt idx="871">
                  <c:v>40.688481000000003</c:v>
                </c:pt>
                <c:pt idx="872">
                  <c:v>40.771813999999999</c:v>
                </c:pt>
                <c:pt idx="873">
                  <c:v>40.855147000000002</c:v>
                </c:pt>
                <c:pt idx="874">
                  <c:v>40.938481000000003</c:v>
                </c:pt>
                <c:pt idx="875">
                  <c:v>41.021813999999999</c:v>
                </c:pt>
                <c:pt idx="876">
                  <c:v>41.105147000000002</c:v>
                </c:pt>
                <c:pt idx="877">
                  <c:v>41.188481000000003</c:v>
                </c:pt>
                <c:pt idx="878">
                  <c:v>41.271813999999999</c:v>
                </c:pt>
                <c:pt idx="879">
                  <c:v>41.355147000000002</c:v>
                </c:pt>
                <c:pt idx="880">
                  <c:v>41.438481000000003</c:v>
                </c:pt>
                <c:pt idx="881">
                  <c:v>41.521813999999999</c:v>
                </c:pt>
                <c:pt idx="882">
                  <c:v>41.605147000000002</c:v>
                </c:pt>
                <c:pt idx="883">
                  <c:v>41.688481000000003</c:v>
                </c:pt>
                <c:pt idx="884">
                  <c:v>41.771813999999999</c:v>
                </c:pt>
                <c:pt idx="885">
                  <c:v>41.855147000000002</c:v>
                </c:pt>
                <c:pt idx="886">
                  <c:v>41.938481000000003</c:v>
                </c:pt>
                <c:pt idx="887">
                  <c:v>42.021813999999999</c:v>
                </c:pt>
                <c:pt idx="888">
                  <c:v>42.105147000000002</c:v>
                </c:pt>
                <c:pt idx="889">
                  <c:v>42.188481000000003</c:v>
                </c:pt>
                <c:pt idx="890">
                  <c:v>42.271813999999999</c:v>
                </c:pt>
                <c:pt idx="891">
                  <c:v>42.355147000000002</c:v>
                </c:pt>
                <c:pt idx="892">
                  <c:v>42.438481000000003</c:v>
                </c:pt>
                <c:pt idx="893">
                  <c:v>42.521813999999999</c:v>
                </c:pt>
                <c:pt idx="894">
                  <c:v>42.605147000000002</c:v>
                </c:pt>
                <c:pt idx="895">
                  <c:v>42.688481000000003</c:v>
                </c:pt>
                <c:pt idx="896">
                  <c:v>42.771813999999999</c:v>
                </c:pt>
                <c:pt idx="897">
                  <c:v>42.855147000000002</c:v>
                </c:pt>
                <c:pt idx="898">
                  <c:v>42.938481000000003</c:v>
                </c:pt>
                <c:pt idx="899">
                  <c:v>43.021813999999999</c:v>
                </c:pt>
                <c:pt idx="900">
                  <c:v>43.105147000000002</c:v>
                </c:pt>
                <c:pt idx="901">
                  <c:v>43.188481000000003</c:v>
                </c:pt>
                <c:pt idx="902">
                  <c:v>43.271813999999999</c:v>
                </c:pt>
                <c:pt idx="903">
                  <c:v>43.355147000000002</c:v>
                </c:pt>
                <c:pt idx="904">
                  <c:v>43.438481000000003</c:v>
                </c:pt>
                <c:pt idx="905">
                  <c:v>43.521813999999999</c:v>
                </c:pt>
                <c:pt idx="906">
                  <c:v>43.605147000000002</c:v>
                </c:pt>
                <c:pt idx="907">
                  <c:v>43.688481000000003</c:v>
                </c:pt>
                <c:pt idx="908">
                  <c:v>43.771813999999999</c:v>
                </c:pt>
                <c:pt idx="909">
                  <c:v>43.855147000000002</c:v>
                </c:pt>
                <c:pt idx="910">
                  <c:v>43.938481000000003</c:v>
                </c:pt>
                <c:pt idx="911">
                  <c:v>44.021813999999999</c:v>
                </c:pt>
                <c:pt idx="912">
                  <c:v>44.105147000000002</c:v>
                </c:pt>
                <c:pt idx="913">
                  <c:v>44.188481000000003</c:v>
                </c:pt>
                <c:pt idx="914">
                  <c:v>44.271813999999999</c:v>
                </c:pt>
                <c:pt idx="915">
                  <c:v>44.355147000000002</c:v>
                </c:pt>
                <c:pt idx="916">
                  <c:v>44.438481000000003</c:v>
                </c:pt>
                <c:pt idx="917">
                  <c:v>44.521813999999999</c:v>
                </c:pt>
                <c:pt idx="918">
                  <c:v>44.605147000000002</c:v>
                </c:pt>
                <c:pt idx="919">
                  <c:v>44.688481000000003</c:v>
                </c:pt>
                <c:pt idx="920">
                  <c:v>44.771813999999999</c:v>
                </c:pt>
                <c:pt idx="921">
                  <c:v>44.855147000000002</c:v>
                </c:pt>
                <c:pt idx="922">
                  <c:v>44.938481000000003</c:v>
                </c:pt>
                <c:pt idx="923">
                  <c:v>45.021813999999999</c:v>
                </c:pt>
                <c:pt idx="924">
                  <c:v>45.105147000000002</c:v>
                </c:pt>
                <c:pt idx="925">
                  <c:v>45.188481000000003</c:v>
                </c:pt>
                <c:pt idx="926">
                  <c:v>45.438481000000003</c:v>
                </c:pt>
                <c:pt idx="927">
                  <c:v>45.688481000000003</c:v>
                </c:pt>
                <c:pt idx="928">
                  <c:v>45.938481000000003</c:v>
                </c:pt>
                <c:pt idx="929">
                  <c:v>46.188481000000003</c:v>
                </c:pt>
                <c:pt idx="930">
                  <c:v>46.438481000000003</c:v>
                </c:pt>
                <c:pt idx="931">
                  <c:v>46.688481000000003</c:v>
                </c:pt>
                <c:pt idx="932">
                  <c:v>46.938481000000003</c:v>
                </c:pt>
                <c:pt idx="933">
                  <c:v>47.188481000000003</c:v>
                </c:pt>
                <c:pt idx="934">
                  <c:v>47.438481000000003</c:v>
                </c:pt>
                <c:pt idx="935">
                  <c:v>47.688481000000003</c:v>
                </c:pt>
                <c:pt idx="936">
                  <c:v>47.938481000000003</c:v>
                </c:pt>
                <c:pt idx="937">
                  <c:v>48.188481000000003</c:v>
                </c:pt>
                <c:pt idx="938">
                  <c:v>48.438481000000003</c:v>
                </c:pt>
                <c:pt idx="939">
                  <c:v>48.688481000000003</c:v>
                </c:pt>
                <c:pt idx="940">
                  <c:v>48.938481000000003</c:v>
                </c:pt>
                <c:pt idx="941">
                  <c:v>49.188481000000003</c:v>
                </c:pt>
                <c:pt idx="942">
                  <c:v>49.438481000000003</c:v>
                </c:pt>
                <c:pt idx="943">
                  <c:v>49.688481000000003</c:v>
                </c:pt>
                <c:pt idx="944">
                  <c:v>49.938481000000003</c:v>
                </c:pt>
                <c:pt idx="945">
                  <c:v>50.188481000000003</c:v>
                </c:pt>
                <c:pt idx="946">
                  <c:v>50.438481000000003</c:v>
                </c:pt>
                <c:pt idx="947">
                  <c:v>50.688481000000003</c:v>
                </c:pt>
                <c:pt idx="948">
                  <c:v>50.938481000000003</c:v>
                </c:pt>
                <c:pt idx="949">
                  <c:v>51.188481000000003</c:v>
                </c:pt>
                <c:pt idx="950">
                  <c:v>51.438481000000003</c:v>
                </c:pt>
                <c:pt idx="951">
                  <c:v>51.688481000000003</c:v>
                </c:pt>
                <c:pt idx="952">
                  <c:v>51.938481000000003</c:v>
                </c:pt>
                <c:pt idx="953">
                  <c:v>52.188481000000003</c:v>
                </c:pt>
                <c:pt idx="954">
                  <c:v>52.438481000000003</c:v>
                </c:pt>
                <c:pt idx="955">
                  <c:v>52.688481000000003</c:v>
                </c:pt>
                <c:pt idx="956">
                  <c:v>52.938481000000003</c:v>
                </c:pt>
                <c:pt idx="957">
                  <c:v>53.188481000000003</c:v>
                </c:pt>
                <c:pt idx="958">
                  <c:v>53.438481000000003</c:v>
                </c:pt>
                <c:pt idx="959">
                  <c:v>53.688481000000003</c:v>
                </c:pt>
                <c:pt idx="960">
                  <c:v>53.938481000000003</c:v>
                </c:pt>
                <c:pt idx="961">
                  <c:v>54.188481000000003</c:v>
                </c:pt>
                <c:pt idx="962">
                  <c:v>54.438481000000003</c:v>
                </c:pt>
                <c:pt idx="963">
                  <c:v>54.688481000000003</c:v>
                </c:pt>
                <c:pt idx="964">
                  <c:v>54.938481000000003</c:v>
                </c:pt>
                <c:pt idx="965">
                  <c:v>55.188481000000003</c:v>
                </c:pt>
                <c:pt idx="966">
                  <c:v>55.438481000000003</c:v>
                </c:pt>
                <c:pt idx="967">
                  <c:v>55.688481000000003</c:v>
                </c:pt>
                <c:pt idx="968">
                  <c:v>55.938481000000003</c:v>
                </c:pt>
                <c:pt idx="969">
                  <c:v>56.188481000000003</c:v>
                </c:pt>
                <c:pt idx="970">
                  <c:v>56.438481000000003</c:v>
                </c:pt>
                <c:pt idx="971">
                  <c:v>56.688481000000003</c:v>
                </c:pt>
                <c:pt idx="972">
                  <c:v>56.938481000000003</c:v>
                </c:pt>
                <c:pt idx="973">
                  <c:v>57.188481000000003</c:v>
                </c:pt>
                <c:pt idx="974">
                  <c:v>57.438481000000003</c:v>
                </c:pt>
                <c:pt idx="975">
                  <c:v>57.688481000000003</c:v>
                </c:pt>
                <c:pt idx="976">
                  <c:v>57.938481000000003</c:v>
                </c:pt>
                <c:pt idx="977">
                  <c:v>58.188481000000003</c:v>
                </c:pt>
                <c:pt idx="978">
                  <c:v>58.438481000000003</c:v>
                </c:pt>
                <c:pt idx="979">
                  <c:v>58.688481000000003</c:v>
                </c:pt>
                <c:pt idx="980">
                  <c:v>58.938481000000003</c:v>
                </c:pt>
                <c:pt idx="981">
                  <c:v>59.188481000000003</c:v>
                </c:pt>
                <c:pt idx="982">
                  <c:v>59.438481000000003</c:v>
                </c:pt>
                <c:pt idx="983">
                  <c:v>59.688481000000003</c:v>
                </c:pt>
                <c:pt idx="984">
                  <c:v>59.938481000000003</c:v>
                </c:pt>
                <c:pt idx="985">
                  <c:v>60.188481000000003</c:v>
                </c:pt>
                <c:pt idx="986">
                  <c:v>60.438481000000003</c:v>
                </c:pt>
                <c:pt idx="987">
                  <c:v>60.688481000000003</c:v>
                </c:pt>
                <c:pt idx="988">
                  <c:v>60.938481000000003</c:v>
                </c:pt>
                <c:pt idx="989">
                  <c:v>61.188481000000003</c:v>
                </c:pt>
                <c:pt idx="990">
                  <c:v>61.438481000000003</c:v>
                </c:pt>
                <c:pt idx="991">
                  <c:v>61.688481000000003</c:v>
                </c:pt>
                <c:pt idx="992">
                  <c:v>61.938481000000003</c:v>
                </c:pt>
                <c:pt idx="993">
                  <c:v>62.188481000000003</c:v>
                </c:pt>
                <c:pt idx="994">
                  <c:v>62.438481000000003</c:v>
                </c:pt>
                <c:pt idx="995">
                  <c:v>62.688481000000003</c:v>
                </c:pt>
                <c:pt idx="996">
                  <c:v>62.938481000000003</c:v>
                </c:pt>
                <c:pt idx="997">
                  <c:v>63.188481000000003</c:v>
                </c:pt>
                <c:pt idx="998">
                  <c:v>63.438481000000003</c:v>
                </c:pt>
                <c:pt idx="999">
                  <c:v>63.688481000000003</c:v>
                </c:pt>
                <c:pt idx="1000">
                  <c:v>63.938481000000003</c:v>
                </c:pt>
                <c:pt idx="1001">
                  <c:v>64.188480999999996</c:v>
                </c:pt>
                <c:pt idx="1002">
                  <c:v>64.438480999999996</c:v>
                </c:pt>
                <c:pt idx="1003">
                  <c:v>64.688480999999996</c:v>
                </c:pt>
                <c:pt idx="1004">
                  <c:v>64.938480999999996</c:v>
                </c:pt>
                <c:pt idx="1005">
                  <c:v>65.188480999999996</c:v>
                </c:pt>
                <c:pt idx="1006">
                  <c:v>65.438480999999996</c:v>
                </c:pt>
                <c:pt idx="1007">
                  <c:v>65.688480999999996</c:v>
                </c:pt>
                <c:pt idx="1008">
                  <c:v>65.938480999999996</c:v>
                </c:pt>
                <c:pt idx="1009">
                  <c:v>66.188480999999996</c:v>
                </c:pt>
                <c:pt idx="1010">
                  <c:v>66.438480999999996</c:v>
                </c:pt>
                <c:pt idx="1011">
                  <c:v>66.688480999999996</c:v>
                </c:pt>
                <c:pt idx="1012">
                  <c:v>66.938480999999996</c:v>
                </c:pt>
                <c:pt idx="1013">
                  <c:v>67.188480999999996</c:v>
                </c:pt>
                <c:pt idx="1014">
                  <c:v>67.438480999999996</c:v>
                </c:pt>
                <c:pt idx="1015">
                  <c:v>67.688480999999996</c:v>
                </c:pt>
                <c:pt idx="1016">
                  <c:v>67.938480999999996</c:v>
                </c:pt>
                <c:pt idx="1017">
                  <c:v>68.188480999999996</c:v>
                </c:pt>
                <c:pt idx="1018">
                  <c:v>68.438480999999996</c:v>
                </c:pt>
                <c:pt idx="1019">
                  <c:v>68.688480999999996</c:v>
                </c:pt>
                <c:pt idx="1020">
                  <c:v>68.938480999999996</c:v>
                </c:pt>
                <c:pt idx="1021">
                  <c:v>69.188480999999996</c:v>
                </c:pt>
                <c:pt idx="1022">
                  <c:v>69.438480999999996</c:v>
                </c:pt>
                <c:pt idx="1023">
                  <c:v>69.688480999999996</c:v>
                </c:pt>
                <c:pt idx="1024">
                  <c:v>69.938480999999996</c:v>
                </c:pt>
                <c:pt idx="1025">
                  <c:v>70.188480999999996</c:v>
                </c:pt>
                <c:pt idx="1026">
                  <c:v>70.438480999999996</c:v>
                </c:pt>
                <c:pt idx="1027">
                  <c:v>70.688480999999996</c:v>
                </c:pt>
                <c:pt idx="1028">
                  <c:v>70.938480999999996</c:v>
                </c:pt>
                <c:pt idx="1029">
                  <c:v>71.188480999999996</c:v>
                </c:pt>
                <c:pt idx="1030">
                  <c:v>71.438480999999996</c:v>
                </c:pt>
                <c:pt idx="1031">
                  <c:v>71.688480999999996</c:v>
                </c:pt>
                <c:pt idx="1032">
                  <c:v>71.938480999999996</c:v>
                </c:pt>
                <c:pt idx="1033">
                  <c:v>72.188480999999996</c:v>
                </c:pt>
                <c:pt idx="1034">
                  <c:v>72.438480999999996</c:v>
                </c:pt>
                <c:pt idx="1035">
                  <c:v>72.688480999999996</c:v>
                </c:pt>
                <c:pt idx="1036">
                  <c:v>72.938480999999996</c:v>
                </c:pt>
                <c:pt idx="1037">
                  <c:v>73.188480999999996</c:v>
                </c:pt>
                <c:pt idx="1038">
                  <c:v>73.438480999999996</c:v>
                </c:pt>
                <c:pt idx="1039">
                  <c:v>73.688480999999996</c:v>
                </c:pt>
                <c:pt idx="1040">
                  <c:v>73.938480999999996</c:v>
                </c:pt>
                <c:pt idx="1041">
                  <c:v>74.188480999999996</c:v>
                </c:pt>
                <c:pt idx="1042">
                  <c:v>74.438480999999996</c:v>
                </c:pt>
                <c:pt idx="1043">
                  <c:v>74.688480999999996</c:v>
                </c:pt>
                <c:pt idx="1044">
                  <c:v>74.938480999999996</c:v>
                </c:pt>
                <c:pt idx="1045">
                  <c:v>75.188480999999996</c:v>
                </c:pt>
                <c:pt idx="1046">
                  <c:v>75.438480999999996</c:v>
                </c:pt>
                <c:pt idx="1047">
                  <c:v>75.688480999999996</c:v>
                </c:pt>
                <c:pt idx="1048">
                  <c:v>75.938480999999996</c:v>
                </c:pt>
                <c:pt idx="1049">
                  <c:v>76.188480999999996</c:v>
                </c:pt>
                <c:pt idx="1050">
                  <c:v>76.438480999999996</c:v>
                </c:pt>
                <c:pt idx="1051">
                  <c:v>76.688480999999996</c:v>
                </c:pt>
                <c:pt idx="1052">
                  <c:v>76.938480999999996</c:v>
                </c:pt>
                <c:pt idx="1053">
                  <c:v>77.188480999999996</c:v>
                </c:pt>
                <c:pt idx="1054">
                  <c:v>77.438480999999996</c:v>
                </c:pt>
                <c:pt idx="1055">
                  <c:v>77.688480999999996</c:v>
                </c:pt>
                <c:pt idx="1056">
                  <c:v>77.938480999999996</c:v>
                </c:pt>
                <c:pt idx="1057">
                  <c:v>78.188480999999996</c:v>
                </c:pt>
                <c:pt idx="1058">
                  <c:v>78.438480999999996</c:v>
                </c:pt>
                <c:pt idx="1059">
                  <c:v>78.688480999999996</c:v>
                </c:pt>
                <c:pt idx="1060">
                  <c:v>78.938480999999996</c:v>
                </c:pt>
                <c:pt idx="1061">
                  <c:v>79.188480999999996</c:v>
                </c:pt>
                <c:pt idx="1062">
                  <c:v>79.438480999999996</c:v>
                </c:pt>
                <c:pt idx="1063">
                  <c:v>79.688480999999996</c:v>
                </c:pt>
                <c:pt idx="1064">
                  <c:v>79.938480999999996</c:v>
                </c:pt>
                <c:pt idx="1065">
                  <c:v>80.188480999999996</c:v>
                </c:pt>
                <c:pt idx="1066">
                  <c:v>80.438480999999996</c:v>
                </c:pt>
                <c:pt idx="1067">
                  <c:v>80.688480999999996</c:v>
                </c:pt>
                <c:pt idx="1068">
                  <c:v>80.938480999999996</c:v>
                </c:pt>
                <c:pt idx="1069">
                  <c:v>81.188480999999996</c:v>
                </c:pt>
                <c:pt idx="1070">
                  <c:v>81.438480999999996</c:v>
                </c:pt>
                <c:pt idx="1071">
                  <c:v>81.688480999999996</c:v>
                </c:pt>
                <c:pt idx="1072">
                  <c:v>81.938480999999996</c:v>
                </c:pt>
                <c:pt idx="1073">
                  <c:v>82.188480999999996</c:v>
                </c:pt>
                <c:pt idx="1074">
                  <c:v>82.438480999999996</c:v>
                </c:pt>
                <c:pt idx="1075">
                  <c:v>82.688480999999996</c:v>
                </c:pt>
                <c:pt idx="1076">
                  <c:v>82.938480999999996</c:v>
                </c:pt>
                <c:pt idx="1077">
                  <c:v>83.188480999999996</c:v>
                </c:pt>
                <c:pt idx="1078">
                  <c:v>83.438480999999996</c:v>
                </c:pt>
                <c:pt idx="1079">
                  <c:v>83.688480999999996</c:v>
                </c:pt>
                <c:pt idx="1080">
                  <c:v>83.938480999999996</c:v>
                </c:pt>
                <c:pt idx="1081">
                  <c:v>84.188480999999996</c:v>
                </c:pt>
                <c:pt idx="1082">
                  <c:v>84.438480999999996</c:v>
                </c:pt>
                <c:pt idx="1083">
                  <c:v>84.688480999999996</c:v>
                </c:pt>
                <c:pt idx="1084">
                  <c:v>84.938480999999996</c:v>
                </c:pt>
                <c:pt idx="1085">
                  <c:v>85.188480999999996</c:v>
                </c:pt>
                <c:pt idx="1086">
                  <c:v>85.438480999999996</c:v>
                </c:pt>
                <c:pt idx="1087">
                  <c:v>85.688480999999996</c:v>
                </c:pt>
                <c:pt idx="1088">
                  <c:v>85.938480999999996</c:v>
                </c:pt>
                <c:pt idx="1089">
                  <c:v>86.188480999999996</c:v>
                </c:pt>
                <c:pt idx="1090">
                  <c:v>86.438480999999996</c:v>
                </c:pt>
                <c:pt idx="1091">
                  <c:v>86.688480999999996</c:v>
                </c:pt>
                <c:pt idx="1092">
                  <c:v>86.938480999999996</c:v>
                </c:pt>
                <c:pt idx="1093">
                  <c:v>87.188480999999996</c:v>
                </c:pt>
                <c:pt idx="1094">
                  <c:v>87.438480999999996</c:v>
                </c:pt>
                <c:pt idx="1095">
                  <c:v>87.688480999999996</c:v>
                </c:pt>
                <c:pt idx="1096">
                  <c:v>87.938480999999996</c:v>
                </c:pt>
                <c:pt idx="1097">
                  <c:v>88.188480999999996</c:v>
                </c:pt>
                <c:pt idx="1098">
                  <c:v>88.438480999999996</c:v>
                </c:pt>
                <c:pt idx="1099">
                  <c:v>88.688480999999996</c:v>
                </c:pt>
                <c:pt idx="1100">
                  <c:v>88.938480999999996</c:v>
                </c:pt>
                <c:pt idx="1101">
                  <c:v>89.188480999999996</c:v>
                </c:pt>
                <c:pt idx="1102">
                  <c:v>89.438480999999996</c:v>
                </c:pt>
                <c:pt idx="1103">
                  <c:v>89.688480999999996</c:v>
                </c:pt>
                <c:pt idx="1104">
                  <c:v>89.938480999999996</c:v>
                </c:pt>
                <c:pt idx="1105">
                  <c:v>90.188480999999996</c:v>
                </c:pt>
                <c:pt idx="1106">
                  <c:v>90.438480999999996</c:v>
                </c:pt>
                <c:pt idx="1107">
                  <c:v>90.688480999999996</c:v>
                </c:pt>
                <c:pt idx="1108">
                  <c:v>90.938480999999996</c:v>
                </c:pt>
                <c:pt idx="1109">
                  <c:v>91.188480999999996</c:v>
                </c:pt>
                <c:pt idx="1110">
                  <c:v>91.438480999999996</c:v>
                </c:pt>
                <c:pt idx="1111">
                  <c:v>91.688480999999996</c:v>
                </c:pt>
                <c:pt idx="1112">
                  <c:v>91.938480999999996</c:v>
                </c:pt>
                <c:pt idx="1113">
                  <c:v>92.188480999999996</c:v>
                </c:pt>
                <c:pt idx="1114">
                  <c:v>92.438480999999996</c:v>
                </c:pt>
                <c:pt idx="1115">
                  <c:v>92.688480999999996</c:v>
                </c:pt>
                <c:pt idx="1116">
                  <c:v>92.938480999999996</c:v>
                </c:pt>
                <c:pt idx="1117">
                  <c:v>93.188480999999996</c:v>
                </c:pt>
                <c:pt idx="1118">
                  <c:v>93.438480999999996</c:v>
                </c:pt>
                <c:pt idx="1119">
                  <c:v>93.688480999999996</c:v>
                </c:pt>
                <c:pt idx="1120">
                  <c:v>93.938480999999996</c:v>
                </c:pt>
                <c:pt idx="1121">
                  <c:v>94.188480999999996</c:v>
                </c:pt>
                <c:pt idx="1122">
                  <c:v>94.438480999999996</c:v>
                </c:pt>
                <c:pt idx="1123">
                  <c:v>94.688480999999996</c:v>
                </c:pt>
                <c:pt idx="1124">
                  <c:v>94.938480999999996</c:v>
                </c:pt>
                <c:pt idx="1125">
                  <c:v>95.188480999999996</c:v>
                </c:pt>
                <c:pt idx="1126">
                  <c:v>95.438480999999996</c:v>
                </c:pt>
                <c:pt idx="1127">
                  <c:v>95.688480999999996</c:v>
                </c:pt>
                <c:pt idx="1128">
                  <c:v>95.938480999999996</c:v>
                </c:pt>
                <c:pt idx="1129">
                  <c:v>96.188480999999996</c:v>
                </c:pt>
                <c:pt idx="1130">
                  <c:v>96.438480999999996</c:v>
                </c:pt>
                <c:pt idx="1131">
                  <c:v>96.688480999999996</c:v>
                </c:pt>
                <c:pt idx="1132">
                  <c:v>96.938480999999996</c:v>
                </c:pt>
                <c:pt idx="1133">
                  <c:v>97.188480999999996</c:v>
                </c:pt>
                <c:pt idx="1134">
                  <c:v>97.438480999999996</c:v>
                </c:pt>
                <c:pt idx="1135">
                  <c:v>97.688480999999996</c:v>
                </c:pt>
                <c:pt idx="1136">
                  <c:v>97.938480999999996</c:v>
                </c:pt>
                <c:pt idx="1137">
                  <c:v>98.188480999999996</c:v>
                </c:pt>
                <c:pt idx="1138">
                  <c:v>98.438480999999996</c:v>
                </c:pt>
                <c:pt idx="1139">
                  <c:v>98.688480999999996</c:v>
                </c:pt>
                <c:pt idx="1140">
                  <c:v>98.938480999999996</c:v>
                </c:pt>
                <c:pt idx="1141">
                  <c:v>99.188480999999996</c:v>
                </c:pt>
                <c:pt idx="1142">
                  <c:v>99.438480999999996</c:v>
                </c:pt>
                <c:pt idx="1143">
                  <c:v>99.688480999999996</c:v>
                </c:pt>
                <c:pt idx="1144">
                  <c:v>99.938480999999996</c:v>
                </c:pt>
                <c:pt idx="1145">
                  <c:v>100.188481</c:v>
                </c:pt>
                <c:pt idx="1146">
                  <c:v>100.438481</c:v>
                </c:pt>
                <c:pt idx="1147">
                  <c:v>100.688481</c:v>
                </c:pt>
                <c:pt idx="1148">
                  <c:v>100.938481</c:v>
                </c:pt>
                <c:pt idx="1149">
                  <c:v>101.188481</c:v>
                </c:pt>
                <c:pt idx="1150">
                  <c:v>101.438481</c:v>
                </c:pt>
                <c:pt idx="1151">
                  <c:v>101.688481</c:v>
                </c:pt>
                <c:pt idx="1152">
                  <c:v>101.938481</c:v>
                </c:pt>
                <c:pt idx="1153">
                  <c:v>102.188481</c:v>
                </c:pt>
                <c:pt idx="1154">
                  <c:v>102.438481</c:v>
                </c:pt>
                <c:pt idx="1155">
                  <c:v>102.688481</c:v>
                </c:pt>
                <c:pt idx="1156">
                  <c:v>102.938481</c:v>
                </c:pt>
                <c:pt idx="1157">
                  <c:v>103.188481</c:v>
                </c:pt>
                <c:pt idx="1158">
                  <c:v>103.438481</c:v>
                </c:pt>
                <c:pt idx="1159">
                  <c:v>103.688481</c:v>
                </c:pt>
                <c:pt idx="1160">
                  <c:v>103.938481</c:v>
                </c:pt>
                <c:pt idx="1161">
                  <c:v>104.188481</c:v>
                </c:pt>
                <c:pt idx="1162">
                  <c:v>104.438481</c:v>
                </c:pt>
                <c:pt idx="1163">
                  <c:v>104.688481</c:v>
                </c:pt>
                <c:pt idx="1164">
                  <c:v>104.938481</c:v>
                </c:pt>
                <c:pt idx="1165">
                  <c:v>105.188481</c:v>
                </c:pt>
                <c:pt idx="1166">
                  <c:v>105.438481</c:v>
                </c:pt>
                <c:pt idx="1167">
                  <c:v>105.688481</c:v>
                </c:pt>
                <c:pt idx="1168">
                  <c:v>105.938481</c:v>
                </c:pt>
                <c:pt idx="1169">
                  <c:v>106.188481</c:v>
                </c:pt>
                <c:pt idx="1170">
                  <c:v>106.438481</c:v>
                </c:pt>
                <c:pt idx="1171">
                  <c:v>106.688481</c:v>
                </c:pt>
                <c:pt idx="1172">
                  <c:v>106.938481</c:v>
                </c:pt>
                <c:pt idx="1173">
                  <c:v>107.188481</c:v>
                </c:pt>
                <c:pt idx="1174">
                  <c:v>107.438481</c:v>
                </c:pt>
                <c:pt idx="1175">
                  <c:v>107.688481</c:v>
                </c:pt>
                <c:pt idx="1176">
                  <c:v>107.938481</c:v>
                </c:pt>
                <c:pt idx="1177">
                  <c:v>108.188481</c:v>
                </c:pt>
                <c:pt idx="1178">
                  <c:v>108.438481</c:v>
                </c:pt>
                <c:pt idx="1179">
                  <c:v>108.688481</c:v>
                </c:pt>
                <c:pt idx="1180">
                  <c:v>108.938481</c:v>
                </c:pt>
                <c:pt idx="1181">
                  <c:v>109.188481</c:v>
                </c:pt>
                <c:pt idx="1182">
                  <c:v>109.438481</c:v>
                </c:pt>
                <c:pt idx="1183">
                  <c:v>109.688481</c:v>
                </c:pt>
                <c:pt idx="1184">
                  <c:v>109.938481</c:v>
                </c:pt>
                <c:pt idx="1185">
                  <c:v>110.188481</c:v>
                </c:pt>
                <c:pt idx="1186">
                  <c:v>110.438481</c:v>
                </c:pt>
                <c:pt idx="1187">
                  <c:v>110.688481</c:v>
                </c:pt>
                <c:pt idx="1188">
                  <c:v>110.938481</c:v>
                </c:pt>
                <c:pt idx="1189">
                  <c:v>111.188481</c:v>
                </c:pt>
                <c:pt idx="1190">
                  <c:v>111.438481</c:v>
                </c:pt>
                <c:pt idx="1191">
                  <c:v>111.688481</c:v>
                </c:pt>
                <c:pt idx="1192">
                  <c:v>111.938481</c:v>
                </c:pt>
                <c:pt idx="1193">
                  <c:v>112.188481</c:v>
                </c:pt>
                <c:pt idx="1194">
                  <c:v>112.438481</c:v>
                </c:pt>
                <c:pt idx="1195">
                  <c:v>112.688481</c:v>
                </c:pt>
                <c:pt idx="1196">
                  <c:v>112.938481</c:v>
                </c:pt>
                <c:pt idx="1197">
                  <c:v>113.188481</c:v>
                </c:pt>
                <c:pt idx="1198">
                  <c:v>113.438481</c:v>
                </c:pt>
                <c:pt idx="1199">
                  <c:v>113.688481</c:v>
                </c:pt>
                <c:pt idx="1200">
                  <c:v>113.938481</c:v>
                </c:pt>
                <c:pt idx="1201">
                  <c:v>114.188481</c:v>
                </c:pt>
                <c:pt idx="1202">
                  <c:v>114.438481</c:v>
                </c:pt>
                <c:pt idx="1203">
                  <c:v>114.688481</c:v>
                </c:pt>
                <c:pt idx="1204">
                  <c:v>114.938481</c:v>
                </c:pt>
                <c:pt idx="1205">
                  <c:v>115.188481</c:v>
                </c:pt>
                <c:pt idx="1206">
                  <c:v>115.438481</c:v>
                </c:pt>
                <c:pt idx="1207">
                  <c:v>115.688481</c:v>
                </c:pt>
                <c:pt idx="1208">
                  <c:v>115.938481</c:v>
                </c:pt>
                <c:pt idx="1209">
                  <c:v>116.188481</c:v>
                </c:pt>
                <c:pt idx="1210">
                  <c:v>116.438481</c:v>
                </c:pt>
                <c:pt idx="1211">
                  <c:v>116.688481</c:v>
                </c:pt>
                <c:pt idx="1212">
                  <c:v>116.938481</c:v>
                </c:pt>
                <c:pt idx="1213">
                  <c:v>117.188481</c:v>
                </c:pt>
                <c:pt idx="1214">
                  <c:v>117.438481</c:v>
                </c:pt>
                <c:pt idx="1215">
                  <c:v>117.688481</c:v>
                </c:pt>
                <c:pt idx="1216">
                  <c:v>117.938481</c:v>
                </c:pt>
                <c:pt idx="1217">
                  <c:v>118.188481</c:v>
                </c:pt>
                <c:pt idx="1218">
                  <c:v>118.438481</c:v>
                </c:pt>
                <c:pt idx="1219">
                  <c:v>118.688481</c:v>
                </c:pt>
                <c:pt idx="1220">
                  <c:v>118.938481</c:v>
                </c:pt>
                <c:pt idx="1221">
                  <c:v>119.188481</c:v>
                </c:pt>
                <c:pt idx="1222">
                  <c:v>119.438481</c:v>
                </c:pt>
                <c:pt idx="1223">
                  <c:v>119.688481</c:v>
                </c:pt>
                <c:pt idx="1224">
                  <c:v>119.938481</c:v>
                </c:pt>
                <c:pt idx="1225">
                  <c:v>120.188481</c:v>
                </c:pt>
                <c:pt idx="1226">
                  <c:v>120.438481</c:v>
                </c:pt>
                <c:pt idx="1227">
                  <c:v>120.688481</c:v>
                </c:pt>
                <c:pt idx="1228">
                  <c:v>120.938481</c:v>
                </c:pt>
                <c:pt idx="1229">
                  <c:v>121.188481</c:v>
                </c:pt>
                <c:pt idx="1230">
                  <c:v>121.438481</c:v>
                </c:pt>
                <c:pt idx="1231">
                  <c:v>121.688481</c:v>
                </c:pt>
                <c:pt idx="1232">
                  <c:v>121.938481</c:v>
                </c:pt>
                <c:pt idx="1233">
                  <c:v>122.188481</c:v>
                </c:pt>
                <c:pt idx="1234">
                  <c:v>122.438481</c:v>
                </c:pt>
                <c:pt idx="1235">
                  <c:v>122.688481</c:v>
                </c:pt>
                <c:pt idx="1236">
                  <c:v>122.938481</c:v>
                </c:pt>
                <c:pt idx="1237">
                  <c:v>123.188481</c:v>
                </c:pt>
                <c:pt idx="1238">
                  <c:v>123.438481</c:v>
                </c:pt>
                <c:pt idx="1239">
                  <c:v>123.688481</c:v>
                </c:pt>
                <c:pt idx="1240">
                  <c:v>123.938481</c:v>
                </c:pt>
                <c:pt idx="1241">
                  <c:v>124.188481</c:v>
                </c:pt>
                <c:pt idx="1242">
                  <c:v>124.438481</c:v>
                </c:pt>
                <c:pt idx="1243">
                  <c:v>124.688481</c:v>
                </c:pt>
                <c:pt idx="1244">
                  <c:v>124.938481</c:v>
                </c:pt>
                <c:pt idx="1245">
                  <c:v>125.188481</c:v>
                </c:pt>
                <c:pt idx="1246">
                  <c:v>125.438481</c:v>
                </c:pt>
                <c:pt idx="1247">
                  <c:v>125.688481</c:v>
                </c:pt>
                <c:pt idx="1248">
                  <c:v>125.938481</c:v>
                </c:pt>
                <c:pt idx="1249">
                  <c:v>126.188481</c:v>
                </c:pt>
                <c:pt idx="1250">
                  <c:v>126.438481</c:v>
                </c:pt>
                <c:pt idx="1251">
                  <c:v>126.688481</c:v>
                </c:pt>
                <c:pt idx="1252">
                  <c:v>126.938481</c:v>
                </c:pt>
                <c:pt idx="1253">
                  <c:v>127.188481</c:v>
                </c:pt>
                <c:pt idx="1254">
                  <c:v>127.438481</c:v>
                </c:pt>
                <c:pt idx="1255">
                  <c:v>127.688481</c:v>
                </c:pt>
                <c:pt idx="1256">
                  <c:v>127.938481</c:v>
                </c:pt>
                <c:pt idx="1257">
                  <c:v>128.188481</c:v>
                </c:pt>
                <c:pt idx="1258">
                  <c:v>128.438481</c:v>
                </c:pt>
                <c:pt idx="1259">
                  <c:v>128.688481</c:v>
                </c:pt>
                <c:pt idx="1260">
                  <c:v>128.938481</c:v>
                </c:pt>
                <c:pt idx="1261">
                  <c:v>129.188481</c:v>
                </c:pt>
                <c:pt idx="1262">
                  <c:v>129.438481</c:v>
                </c:pt>
                <c:pt idx="1263">
                  <c:v>129.688481</c:v>
                </c:pt>
                <c:pt idx="1264">
                  <c:v>129.938481</c:v>
                </c:pt>
                <c:pt idx="1265">
                  <c:v>130.188481</c:v>
                </c:pt>
                <c:pt idx="1266">
                  <c:v>130.438481</c:v>
                </c:pt>
                <c:pt idx="1267">
                  <c:v>130.688481</c:v>
                </c:pt>
                <c:pt idx="1268">
                  <c:v>130.938481</c:v>
                </c:pt>
                <c:pt idx="1269">
                  <c:v>131.188481</c:v>
                </c:pt>
                <c:pt idx="1270">
                  <c:v>131.438481</c:v>
                </c:pt>
                <c:pt idx="1271">
                  <c:v>131.688481</c:v>
                </c:pt>
                <c:pt idx="1272">
                  <c:v>131.938481</c:v>
                </c:pt>
                <c:pt idx="1273">
                  <c:v>132.188481</c:v>
                </c:pt>
                <c:pt idx="1274">
                  <c:v>132.438481</c:v>
                </c:pt>
                <c:pt idx="1275">
                  <c:v>132.688481</c:v>
                </c:pt>
                <c:pt idx="1276">
                  <c:v>132.938481</c:v>
                </c:pt>
                <c:pt idx="1277">
                  <c:v>133.188481</c:v>
                </c:pt>
                <c:pt idx="1278">
                  <c:v>133.438481</c:v>
                </c:pt>
                <c:pt idx="1279">
                  <c:v>133.688481</c:v>
                </c:pt>
                <c:pt idx="1280">
                  <c:v>133.938481</c:v>
                </c:pt>
                <c:pt idx="1281">
                  <c:v>134.188481</c:v>
                </c:pt>
                <c:pt idx="1282">
                  <c:v>134.438481</c:v>
                </c:pt>
                <c:pt idx="1283">
                  <c:v>134.688481</c:v>
                </c:pt>
                <c:pt idx="1284">
                  <c:v>134.938481</c:v>
                </c:pt>
                <c:pt idx="1285">
                  <c:v>135.188481</c:v>
                </c:pt>
                <c:pt idx="1286">
                  <c:v>135.438481</c:v>
                </c:pt>
                <c:pt idx="1287">
                  <c:v>135.688481</c:v>
                </c:pt>
                <c:pt idx="1288">
                  <c:v>135.938481</c:v>
                </c:pt>
                <c:pt idx="1289">
                  <c:v>136.188481</c:v>
                </c:pt>
                <c:pt idx="1290">
                  <c:v>136.438481</c:v>
                </c:pt>
                <c:pt idx="1291">
                  <c:v>136.688481</c:v>
                </c:pt>
                <c:pt idx="1292">
                  <c:v>136.938481</c:v>
                </c:pt>
                <c:pt idx="1293">
                  <c:v>137.188481</c:v>
                </c:pt>
                <c:pt idx="1294">
                  <c:v>137.438481</c:v>
                </c:pt>
                <c:pt idx="1295">
                  <c:v>137.688481</c:v>
                </c:pt>
                <c:pt idx="1296">
                  <c:v>137.938481</c:v>
                </c:pt>
                <c:pt idx="1297">
                  <c:v>138.188481</c:v>
                </c:pt>
                <c:pt idx="1298">
                  <c:v>138.438481</c:v>
                </c:pt>
                <c:pt idx="1299">
                  <c:v>138.688481</c:v>
                </c:pt>
                <c:pt idx="1300">
                  <c:v>138.938481</c:v>
                </c:pt>
                <c:pt idx="1301">
                  <c:v>139.188481</c:v>
                </c:pt>
                <c:pt idx="1302">
                  <c:v>139.438481</c:v>
                </c:pt>
                <c:pt idx="1303">
                  <c:v>139.688481</c:v>
                </c:pt>
                <c:pt idx="1304">
                  <c:v>139.938481</c:v>
                </c:pt>
                <c:pt idx="1305">
                  <c:v>140.188481</c:v>
                </c:pt>
                <c:pt idx="1306">
                  <c:v>140.438481</c:v>
                </c:pt>
                <c:pt idx="1307">
                  <c:v>140.688481</c:v>
                </c:pt>
                <c:pt idx="1308">
                  <c:v>140.938481</c:v>
                </c:pt>
                <c:pt idx="1309">
                  <c:v>141.188481</c:v>
                </c:pt>
                <c:pt idx="1310">
                  <c:v>141.438481</c:v>
                </c:pt>
                <c:pt idx="1311">
                  <c:v>141.688481</c:v>
                </c:pt>
                <c:pt idx="1312">
                  <c:v>141.938481</c:v>
                </c:pt>
                <c:pt idx="1313">
                  <c:v>142.188481</c:v>
                </c:pt>
                <c:pt idx="1314">
                  <c:v>142.438481</c:v>
                </c:pt>
                <c:pt idx="1315">
                  <c:v>142.688481</c:v>
                </c:pt>
                <c:pt idx="1316">
                  <c:v>142.938481</c:v>
                </c:pt>
                <c:pt idx="1317">
                  <c:v>143.188481</c:v>
                </c:pt>
                <c:pt idx="1318">
                  <c:v>143.438481</c:v>
                </c:pt>
                <c:pt idx="1319">
                  <c:v>143.688481</c:v>
                </c:pt>
                <c:pt idx="1320">
                  <c:v>143.938481</c:v>
                </c:pt>
                <c:pt idx="1321">
                  <c:v>144.188481</c:v>
                </c:pt>
                <c:pt idx="1322">
                  <c:v>144.438481</c:v>
                </c:pt>
                <c:pt idx="1323">
                  <c:v>144.688481</c:v>
                </c:pt>
                <c:pt idx="1324">
                  <c:v>144.938481</c:v>
                </c:pt>
                <c:pt idx="1325">
                  <c:v>145.188481</c:v>
                </c:pt>
                <c:pt idx="1326">
                  <c:v>145.438481</c:v>
                </c:pt>
                <c:pt idx="1327">
                  <c:v>145.688481</c:v>
                </c:pt>
                <c:pt idx="1328">
                  <c:v>145.938481</c:v>
                </c:pt>
                <c:pt idx="1329">
                  <c:v>146.188481</c:v>
                </c:pt>
                <c:pt idx="1330">
                  <c:v>146.438481</c:v>
                </c:pt>
                <c:pt idx="1331">
                  <c:v>146.688481</c:v>
                </c:pt>
                <c:pt idx="1332">
                  <c:v>146.938481</c:v>
                </c:pt>
                <c:pt idx="1333">
                  <c:v>147.188481</c:v>
                </c:pt>
                <c:pt idx="1334">
                  <c:v>147.438481</c:v>
                </c:pt>
                <c:pt idx="1335">
                  <c:v>147.688481</c:v>
                </c:pt>
                <c:pt idx="1336">
                  <c:v>147.938481</c:v>
                </c:pt>
                <c:pt idx="1337">
                  <c:v>148.188481</c:v>
                </c:pt>
                <c:pt idx="1338">
                  <c:v>148.438481</c:v>
                </c:pt>
                <c:pt idx="1339">
                  <c:v>148.688481</c:v>
                </c:pt>
                <c:pt idx="1340">
                  <c:v>148.938481</c:v>
                </c:pt>
                <c:pt idx="1341">
                  <c:v>149.188481</c:v>
                </c:pt>
                <c:pt idx="1342">
                  <c:v>149.438481</c:v>
                </c:pt>
                <c:pt idx="1343">
                  <c:v>149.688481</c:v>
                </c:pt>
                <c:pt idx="1344">
                  <c:v>149.938481</c:v>
                </c:pt>
                <c:pt idx="1345">
                  <c:v>150.188481</c:v>
                </c:pt>
                <c:pt idx="1346">
                  <c:v>150.438481</c:v>
                </c:pt>
                <c:pt idx="1347">
                  <c:v>150.688481</c:v>
                </c:pt>
                <c:pt idx="1348">
                  <c:v>150.938481</c:v>
                </c:pt>
                <c:pt idx="1349">
                  <c:v>151.188481</c:v>
                </c:pt>
                <c:pt idx="1350">
                  <c:v>151.438481</c:v>
                </c:pt>
                <c:pt idx="1351">
                  <c:v>151.688481</c:v>
                </c:pt>
                <c:pt idx="1352">
                  <c:v>151.938481</c:v>
                </c:pt>
                <c:pt idx="1353">
                  <c:v>152.188481</c:v>
                </c:pt>
                <c:pt idx="1354">
                  <c:v>152.438481</c:v>
                </c:pt>
                <c:pt idx="1355">
                  <c:v>152.688481</c:v>
                </c:pt>
                <c:pt idx="1356">
                  <c:v>152.938481</c:v>
                </c:pt>
                <c:pt idx="1357">
                  <c:v>153.188481</c:v>
                </c:pt>
                <c:pt idx="1358">
                  <c:v>153.438481</c:v>
                </c:pt>
                <c:pt idx="1359">
                  <c:v>153.688481</c:v>
                </c:pt>
                <c:pt idx="1360">
                  <c:v>153.938481</c:v>
                </c:pt>
                <c:pt idx="1361">
                  <c:v>154.188481</c:v>
                </c:pt>
                <c:pt idx="1362">
                  <c:v>154.438481</c:v>
                </c:pt>
                <c:pt idx="1363">
                  <c:v>154.688481</c:v>
                </c:pt>
                <c:pt idx="1364">
                  <c:v>154.938481</c:v>
                </c:pt>
                <c:pt idx="1365">
                  <c:v>155.188481</c:v>
                </c:pt>
                <c:pt idx="1366">
                  <c:v>155.438481</c:v>
                </c:pt>
                <c:pt idx="1367">
                  <c:v>155.688481</c:v>
                </c:pt>
                <c:pt idx="1368">
                  <c:v>155.938481</c:v>
                </c:pt>
                <c:pt idx="1369">
                  <c:v>156.188481</c:v>
                </c:pt>
                <c:pt idx="1370">
                  <c:v>156.438481</c:v>
                </c:pt>
                <c:pt idx="1371">
                  <c:v>156.688481</c:v>
                </c:pt>
                <c:pt idx="1372">
                  <c:v>156.938481</c:v>
                </c:pt>
                <c:pt idx="1373">
                  <c:v>157.188481</c:v>
                </c:pt>
                <c:pt idx="1374">
                  <c:v>157.438481</c:v>
                </c:pt>
                <c:pt idx="1375">
                  <c:v>157.688481</c:v>
                </c:pt>
                <c:pt idx="1376">
                  <c:v>157.938481</c:v>
                </c:pt>
                <c:pt idx="1377">
                  <c:v>158.188481</c:v>
                </c:pt>
                <c:pt idx="1378">
                  <c:v>158.438481</c:v>
                </c:pt>
                <c:pt idx="1379">
                  <c:v>158.688481</c:v>
                </c:pt>
                <c:pt idx="1380">
                  <c:v>158.938481</c:v>
                </c:pt>
                <c:pt idx="1381">
                  <c:v>159.188481</c:v>
                </c:pt>
                <c:pt idx="1382">
                  <c:v>159.438481</c:v>
                </c:pt>
                <c:pt idx="1383">
                  <c:v>159.688481</c:v>
                </c:pt>
                <c:pt idx="1384">
                  <c:v>159.938481</c:v>
                </c:pt>
                <c:pt idx="1385">
                  <c:v>160.188481</c:v>
                </c:pt>
                <c:pt idx="1386">
                  <c:v>160.438481</c:v>
                </c:pt>
                <c:pt idx="1387">
                  <c:v>160.68982800000001</c:v>
                </c:pt>
                <c:pt idx="1388">
                  <c:v>160.93982800000001</c:v>
                </c:pt>
                <c:pt idx="1389">
                  <c:v>161.18982800000001</c:v>
                </c:pt>
                <c:pt idx="1390">
                  <c:v>161.43982800000001</c:v>
                </c:pt>
                <c:pt idx="1391">
                  <c:v>161.68982800000001</c:v>
                </c:pt>
                <c:pt idx="1392">
                  <c:v>161.93982800000001</c:v>
                </c:pt>
                <c:pt idx="1393">
                  <c:v>161.94538399999999</c:v>
                </c:pt>
                <c:pt idx="1394">
                  <c:v>161.95093900000001</c:v>
                </c:pt>
                <c:pt idx="1395">
                  <c:v>161.95649499999999</c:v>
                </c:pt>
                <c:pt idx="1396">
                  <c:v>161.96205</c:v>
                </c:pt>
                <c:pt idx="1397">
                  <c:v>161.96760599999999</c:v>
                </c:pt>
                <c:pt idx="1398">
                  <c:v>161.973161</c:v>
                </c:pt>
                <c:pt idx="1399">
                  <c:v>161.97871699999999</c:v>
                </c:pt>
                <c:pt idx="1400">
                  <c:v>161.984273</c:v>
                </c:pt>
                <c:pt idx="1401">
                  <c:v>161.98982799999999</c:v>
                </c:pt>
                <c:pt idx="1402">
                  <c:v>161.995384</c:v>
                </c:pt>
                <c:pt idx="1403">
                  <c:v>162.00093899999999</c:v>
                </c:pt>
                <c:pt idx="1404">
                  <c:v>162.006495</c:v>
                </c:pt>
                <c:pt idx="1405">
                  <c:v>162.08982800000001</c:v>
                </c:pt>
                <c:pt idx="1406">
                  <c:v>162.33982800000001</c:v>
                </c:pt>
                <c:pt idx="1407">
                  <c:v>162.58982800000001</c:v>
                </c:pt>
                <c:pt idx="1408">
                  <c:v>162.83982800000001</c:v>
                </c:pt>
                <c:pt idx="1409">
                  <c:v>163.08982800000001</c:v>
                </c:pt>
                <c:pt idx="1410">
                  <c:v>163.33982800000001</c:v>
                </c:pt>
                <c:pt idx="1411">
                  <c:v>163.58982800000001</c:v>
                </c:pt>
                <c:pt idx="1412">
                  <c:v>163.83982800000001</c:v>
                </c:pt>
                <c:pt idx="1413">
                  <c:v>163.92316099999999</c:v>
                </c:pt>
                <c:pt idx="1414">
                  <c:v>164.006495</c:v>
                </c:pt>
                <c:pt idx="1415">
                  <c:v>164.08982800000001</c:v>
                </c:pt>
                <c:pt idx="1416">
                  <c:v>164.17316099999999</c:v>
                </c:pt>
                <c:pt idx="1417">
                  <c:v>164.18982800000001</c:v>
                </c:pt>
                <c:pt idx="1418">
                  <c:v>164.19538399999999</c:v>
                </c:pt>
                <c:pt idx="1419">
                  <c:v>164.20093900000001</c:v>
                </c:pt>
                <c:pt idx="1420">
                  <c:v>164.20649499999999</c:v>
                </c:pt>
                <c:pt idx="1421">
                  <c:v>164.21205</c:v>
                </c:pt>
                <c:pt idx="1422">
                  <c:v>164.21760599999999</c:v>
                </c:pt>
                <c:pt idx="1423">
                  <c:v>164.223161</c:v>
                </c:pt>
                <c:pt idx="1424">
                  <c:v>164.22871699999999</c:v>
                </c:pt>
                <c:pt idx="1425">
                  <c:v>164.234273</c:v>
                </c:pt>
                <c:pt idx="1426">
                  <c:v>164.40093899999999</c:v>
                </c:pt>
                <c:pt idx="1427">
                  <c:v>164.56760600000001</c:v>
                </c:pt>
                <c:pt idx="1428">
                  <c:v>164.734273</c:v>
                </c:pt>
                <c:pt idx="1429">
                  <c:v>164.90093899999999</c:v>
                </c:pt>
                <c:pt idx="1430">
                  <c:v>165.06760600000001</c:v>
                </c:pt>
                <c:pt idx="1431">
                  <c:v>165.234273</c:v>
                </c:pt>
                <c:pt idx="1432">
                  <c:v>165.40093899999999</c:v>
                </c:pt>
                <c:pt idx="1433">
                  <c:v>165.56760600000001</c:v>
                </c:pt>
                <c:pt idx="1434">
                  <c:v>165.734273</c:v>
                </c:pt>
                <c:pt idx="1435">
                  <c:v>165.90093899999999</c:v>
                </c:pt>
                <c:pt idx="1436">
                  <c:v>166.06760600000001</c:v>
                </c:pt>
                <c:pt idx="1437">
                  <c:v>166.234273</c:v>
                </c:pt>
                <c:pt idx="1438">
                  <c:v>166.40093899999999</c:v>
                </c:pt>
                <c:pt idx="1439">
                  <c:v>166.56760600000001</c:v>
                </c:pt>
                <c:pt idx="1440">
                  <c:v>166.734273</c:v>
                </c:pt>
                <c:pt idx="1441">
                  <c:v>166.90093899999999</c:v>
                </c:pt>
                <c:pt idx="1442">
                  <c:v>167.06760600000001</c:v>
                </c:pt>
                <c:pt idx="1443">
                  <c:v>167.234273</c:v>
                </c:pt>
                <c:pt idx="1444">
                  <c:v>167.40093899999999</c:v>
                </c:pt>
                <c:pt idx="1445">
                  <c:v>167.41760600000001</c:v>
                </c:pt>
                <c:pt idx="1446">
                  <c:v>167.43427199999999</c:v>
                </c:pt>
                <c:pt idx="1447">
                  <c:v>167.45093900000001</c:v>
                </c:pt>
                <c:pt idx="1448">
                  <c:v>167.46760599999999</c:v>
                </c:pt>
                <c:pt idx="1449">
                  <c:v>167.484272</c:v>
                </c:pt>
                <c:pt idx="1450">
                  <c:v>167.50093899999999</c:v>
                </c:pt>
                <c:pt idx="1451">
                  <c:v>167.517606</c:v>
                </c:pt>
                <c:pt idx="1452">
                  <c:v>167.53427199999999</c:v>
                </c:pt>
                <c:pt idx="1453">
                  <c:v>167.61760599999999</c:v>
                </c:pt>
                <c:pt idx="1454">
                  <c:v>167.70093900000001</c:v>
                </c:pt>
                <c:pt idx="1455">
                  <c:v>167.78427199999999</c:v>
                </c:pt>
                <c:pt idx="1456">
                  <c:v>167.86760599999999</c:v>
                </c:pt>
                <c:pt idx="1457">
                  <c:v>168.11760599999999</c:v>
                </c:pt>
                <c:pt idx="1458">
                  <c:v>168.36760599999999</c:v>
                </c:pt>
                <c:pt idx="1459">
                  <c:v>168.61760599999999</c:v>
                </c:pt>
                <c:pt idx="1460">
                  <c:v>168.86760599999999</c:v>
                </c:pt>
                <c:pt idx="1461">
                  <c:v>169.11760599999999</c:v>
                </c:pt>
                <c:pt idx="1462">
                  <c:v>169.36760599999999</c:v>
                </c:pt>
                <c:pt idx="1463">
                  <c:v>169.61760599999999</c:v>
                </c:pt>
                <c:pt idx="1464">
                  <c:v>169.86760599999999</c:v>
                </c:pt>
                <c:pt idx="1465">
                  <c:v>170.11760599999999</c:v>
                </c:pt>
                <c:pt idx="1466">
                  <c:v>170.36760599999999</c:v>
                </c:pt>
                <c:pt idx="1467">
                  <c:v>170.61760599999999</c:v>
                </c:pt>
                <c:pt idx="1468">
                  <c:v>170.86760599999999</c:v>
                </c:pt>
                <c:pt idx="1469">
                  <c:v>171.11760599999999</c:v>
                </c:pt>
                <c:pt idx="1470">
                  <c:v>171.36760599999999</c:v>
                </c:pt>
                <c:pt idx="1471">
                  <c:v>171.61760599999999</c:v>
                </c:pt>
                <c:pt idx="1472">
                  <c:v>171.86760599999999</c:v>
                </c:pt>
                <c:pt idx="1473">
                  <c:v>172.11760599999999</c:v>
                </c:pt>
                <c:pt idx="1474">
                  <c:v>172.36760599999999</c:v>
                </c:pt>
                <c:pt idx="1475">
                  <c:v>172.61760599999999</c:v>
                </c:pt>
                <c:pt idx="1476">
                  <c:v>172.86760599999999</c:v>
                </c:pt>
                <c:pt idx="1477">
                  <c:v>173.11760599999999</c:v>
                </c:pt>
                <c:pt idx="1478">
                  <c:v>173.36760599999999</c:v>
                </c:pt>
                <c:pt idx="1479">
                  <c:v>173.61760599999999</c:v>
                </c:pt>
                <c:pt idx="1480">
                  <c:v>173.86760599999999</c:v>
                </c:pt>
                <c:pt idx="1481">
                  <c:v>174.11760599999999</c:v>
                </c:pt>
                <c:pt idx="1482">
                  <c:v>174.36760599999999</c:v>
                </c:pt>
                <c:pt idx="1483">
                  <c:v>174.61760599999999</c:v>
                </c:pt>
                <c:pt idx="1484">
                  <c:v>174.86760599999999</c:v>
                </c:pt>
                <c:pt idx="1485">
                  <c:v>175.11760599999999</c:v>
                </c:pt>
                <c:pt idx="1486">
                  <c:v>175.36760599999999</c:v>
                </c:pt>
                <c:pt idx="1487">
                  <c:v>175.61760599999999</c:v>
                </c:pt>
                <c:pt idx="1488">
                  <c:v>175.86760599999999</c:v>
                </c:pt>
                <c:pt idx="1489">
                  <c:v>176.11760599999999</c:v>
                </c:pt>
                <c:pt idx="1490">
                  <c:v>176.36760599999999</c:v>
                </c:pt>
                <c:pt idx="1491">
                  <c:v>176.61760599999999</c:v>
                </c:pt>
                <c:pt idx="1492">
                  <c:v>176.86760599999999</c:v>
                </c:pt>
                <c:pt idx="1493">
                  <c:v>177.11760599999999</c:v>
                </c:pt>
                <c:pt idx="1494">
                  <c:v>177.36760599999999</c:v>
                </c:pt>
                <c:pt idx="1495">
                  <c:v>177.61760599999999</c:v>
                </c:pt>
                <c:pt idx="1496">
                  <c:v>177.86760599999999</c:v>
                </c:pt>
                <c:pt idx="1497">
                  <c:v>178.11760599999999</c:v>
                </c:pt>
                <c:pt idx="1498">
                  <c:v>178.36760599999999</c:v>
                </c:pt>
                <c:pt idx="1499">
                  <c:v>178.61760599999999</c:v>
                </c:pt>
                <c:pt idx="1500">
                  <c:v>178.86760599999999</c:v>
                </c:pt>
                <c:pt idx="1501">
                  <c:v>179.11760599999999</c:v>
                </c:pt>
                <c:pt idx="1502">
                  <c:v>179.36760599999999</c:v>
                </c:pt>
                <c:pt idx="1503">
                  <c:v>179.61760599999999</c:v>
                </c:pt>
                <c:pt idx="1504">
                  <c:v>179.86760599999999</c:v>
                </c:pt>
                <c:pt idx="1505">
                  <c:v>180.11760599999999</c:v>
                </c:pt>
                <c:pt idx="1506">
                  <c:v>180.36760599999999</c:v>
                </c:pt>
                <c:pt idx="1507">
                  <c:v>180.61760599999999</c:v>
                </c:pt>
                <c:pt idx="1508">
                  <c:v>180.86760599999999</c:v>
                </c:pt>
                <c:pt idx="1509">
                  <c:v>181.11760599999999</c:v>
                </c:pt>
                <c:pt idx="1510">
                  <c:v>181.36760599999999</c:v>
                </c:pt>
                <c:pt idx="1511">
                  <c:v>181.61760599999999</c:v>
                </c:pt>
                <c:pt idx="1512">
                  <c:v>181.86760599999999</c:v>
                </c:pt>
                <c:pt idx="1513">
                  <c:v>182.11760599999999</c:v>
                </c:pt>
                <c:pt idx="1514">
                  <c:v>182.36760599999999</c:v>
                </c:pt>
                <c:pt idx="1515">
                  <c:v>182.61760599999999</c:v>
                </c:pt>
                <c:pt idx="1516">
                  <c:v>182.86760599999999</c:v>
                </c:pt>
                <c:pt idx="1517">
                  <c:v>183.11760599999999</c:v>
                </c:pt>
                <c:pt idx="1518">
                  <c:v>183.36760599999999</c:v>
                </c:pt>
                <c:pt idx="1519">
                  <c:v>183.61760599999999</c:v>
                </c:pt>
                <c:pt idx="1520">
                  <c:v>183.86760599999999</c:v>
                </c:pt>
                <c:pt idx="1521">
                  <c:v>184.11760599999999</c:v>
                </c:pt>
                <c:pt idx="1522">
                  <c:v>184.36760599999999</c:v>
                </c:pt>
                <c:pt idx="1523">
                  <c:v>184.61760599999999</c:v>
                </c:pt>
                <c:pt idx="1524">
                  <c:v>184.86760599999999</c:v>
                </c:pt>
                <c:pt idx="1525">
                  <c:v>185.11760599999999</c:v>
                </c:pt>
                <c:pt idx="1526">
                  <c:v>185.36760599999999</c:v>
                </c:pt>
                <c:pt idx="1527">
                  <c:v>185.38427200000001</c:v>
                </c:pt>
                <c:pt idx="1528">
                  <c:v>185.40093899999999</c:v>
                </c:pt>
                <c:pt idx="1529">
                  <c:v>185.41760600000001</c:v>
                </c:pt>
                <c:pt idx="1530">
                  <c:v>185.42316099999999</c:v>
                </c:pt>
                <c:pt idx="1531">
                  <c:v>185.42871700000001</c:v>
                </c:pt>
                <c:pt idx="1532">
                  <c:v>185.43427199999999</c:v>
                </c:pt>
                <c:pt idx="1533">
                  <c:v>185.43982800000001</c:v>
                </c:pt>
                <c:pt idx="1534">
                  <c:v>185.44538299999999</c:v>
                </c:pt>
                <c:pt idx="1535">
                  <c:v>185.45093900000001</c:v>
                </c:pt>
                <c:pt idx="1536">
                  <c:v>185.45649499999999</c:v>
                </c:pt>
                <c:pt idx="1537">
                  <c:v>185.46205</c:v>
                </c:pt>
                <c:pt idx="1538">
                  <c:v>185.46760599999999</c:v>
                </c:pt>
                <c:pt idx="1539">
                  <c:v>185.473161</c:v>
                </c:pt>
                <c:pt idx="1540">
                  <c:v>185.47871699999999</c:v>
                </c:pt>
                <c:pt idx="1541">
                  <c:v>185.56205</c:v>
                </c:pt>
                <c:pt idx="1542">
                  <c:v>185.64538300000001</c:v>
                </c:pt>
                <c:pt idx="1543">
                  <c:v>185.72871699999999</c:v>
                </c:pt>
                <c:pt idx="1544">
                  <c:v>185.81205</c:v>
                </c:pt>
                <c:pt idx="1545">
                  <c:v>185.89538300000001</c:v>
                </c:pt>
                <c:pt idx="1546">
                  <c:v>185.97871699999999</c:v>
                </c:pt>
                <c:pt idx="1547">
                  <c:v>186.06205</c:v>
                </c:pt>
                <c:pt idx="1548">
                  <c:v>186.14538300000001</c:v>
                </c:pt>
                <c:pt idx="1549">
                  <c:v>186.22871699999999</c:v>
                </c:pt>
                <c:pt idx="1550">
                  <c:v>186.31205</c:v>
                </c:pt>
                <c:pt idx="1551">
                  <c:v>186.39538300000001</c:v>
                </c:pt>
                <c:pt idx="1552">
                  <c:v>186.47871699999999</c:v>
                </c:pt>
                <c:pt idx="1553">
                  <c:v>186.56205</c:v>
                </c:pt>
                <c:pt idx="1554">
                  <c:v>186.64538300000001</c:v>
                </c:pt>
                <c:pt idx="1555">
                  <c:v>186.72871699999999</c:v>
                </c:pt>
                <c:pt idx="1556">
                  <c:v>186.81205</c:v>
                </c:pt>
                <c:pt idx="1557">
                  <c:v>186.89538300000001</c:v>
                </c:pt>
                <c:pt idx="1558">
                  <c:v>186.97871699999999</c:v>
                </c:pt>
                <c:pt idx="1559">
                  <c:v>187.06205</c:v>
                </c:pt>
                <c:pt idx="1560">
                  <c:v>187.14538300000001</c:v>
                </c:pt>
                <c:pt idx="1561">
                  <c:v>187.22871699999999</c:v>
                </c:pt>
                <c:pt idx="1562">
                  <c:v>187.31205</c:v>
                </c:pt>
                <c:pt idx="1563">
                  <c:v>187.39538300000001</c:v>
                </c:pt>
                <c:pt idx="1564">
                  <c:v>187.47871699999999</c:v>
                </c:pt>
                <c:pt idx="1565">
                  <c:v>187.56205</c:v>
                </c:pt>
                <c:pt idx="1566">
                  <c:v>187.64538300000001</c:v>
                </c:pt>
                <c:pt idx="1567">
                  <c:v>187.72871699999999</c:v>
                </c:pt>
                <c:pt idx="1568">
                  <c:v>187.81205</c:v>
                </c:pt>
                <c:pt idx="1569">
                  <c:v>187.89538300000001</c:v>
                </c:pt>
                <c:pt idx="1570">
                  <c:v>187.97871699999999</c:v>
                </c:pt>
                <c:pt idx="1571">
                  <c:v>188.06205</c:v>
                </c:pt>
                <c:pt idx="1572">
                  <c:v>188.14538300000001</c:v>
                </c:pt>
                <c:pt idx="1573">
                  <c:v>188.22871699999999</c:v>
                </c:pt>
                <c:pt idx="1574">
                  <c:v>188.31205</c:v>
                </c:pt>
                <c:pt idx="1575">
                  <c:v>188.39538300000001</c:v>
                </c:pt>
                <c:pt idx="1576">
                  <c:v>188.47871699999999</c:v>
                </c:pt>
                <c:pt idx="1577">
                  <c:v>188.56205</c:v>
                </c:pt>
                <c:pt idx="1578">
                  <c:v>188.64538300000001</c:v>
                </c:pt>
                <c:pt idx="1579">
                  <c:v>188.72871699999999</c:v>
                </c:pt>
                <c:pt idx="1580">
                  <c:v>188.81205</c:v>
                </c:pt>
                <c:pt idx="1581">
                  <c:v>188.89538300000001</c:v>
                </c:pt>
                <c:pt idx="1582">
                  <c:v>188.97871699999999</c:v>
                </c:pt>
                <c:pt idx="1583">
                  <c:v>189.06205</c:v>
                </c:pt>
                <c:pt idx="1584">
                  <c:v>189.14538300000001</c:v>
                </c:pt>
                <c:pt idx="1585">
                  <c:v>189.22871699999999</c:v>
                </c:pt>
                <c:pt idx="1586">
                  <c:v>189.31205</c:v>
                </c:pt>
                <c:pt idx="1587">
                  <c:v>189.39538300000001</c:v>
                </c:pt>
                <c:pt idx="1588">
                  <c:v>189.47871699999999</c:v>
                </c:pt>
                <c:pt idx="1589">
                  <c:v>189.56205</c:v>
                </c:pt>
                <c:pt idx="1590">
                  <c:v>189.57871700000001</c:v>
                </c:pt>
                <c:pt idx="1591">
                  <c:v>189.595383</c:v>
                </c:pt>
                <c:pt idx="1592">
                  <c:v>189.61205000000001</c:v>
                </c:pt>
                <c:pt idx="1593">
                  <c:v>189.62871699999999</c:v>
                </c:pt>
                <c:pt idx="1594">
                  <c:v>189.64538300000001</c:v>
                </c:pt>
                <c:pt idx="1595">
                  <c:v>189.66204999999999</c:v>
                </c:pt>
                <c:pt idx="1596">
                  <c:v>189.67871700000001</c:v>
                </c:pt>
                <c:pt idx="1597">
                  <c:v>189.69538299999999</c:v>
                </c:pt>
                <c:pt idx="1598">
                  <c:v>189.71205</c:v>
                </c:pt>
                <c:pt idx="1599">
                  <c:v>189.72871699999999</c:v>
                </c:pt>
                <c:pt idx="1600">
                  <c:v>189.745383</c:v>
                </c:pt>
                <c:pt idx="1601">
                  <c:v>189.76204999999999</c:v>
                </c:pt>
                <c:pt idx="1602">
                  <c:v>189.778717</c:v>
                </c:pt>
                <c:pt idx="1603">
                  <c:v>189.86205000000001</c:v>
                </c:pt>
                <c:pt idx="1604">
                  <c:v>189.94538299999999</c:v>
                </c:pt>
                <c:pt idx="1605">
                  <c:v>190.19538299999999</c:v>
                </c:pt>
                <c:pt idx="1606">
                  <c:v>190.44538299999999</c:v>
                </c:pt>
                <c:pt idx="1607">
                  <c:v>190.69538299999999</c:v>
                </c:pt>
                <c:pt idx="1608">
                  <c:v>190.94538299999999</c:v>
                </c:pt>
                <c:pt idx="1609">
                  <c:v>191.19538299999999</c:v>
                </c:pt>
                <c:pt idx="1610">
                  <c:v>191.44538299999999</c:v>
                </c:pt>
                <c:pt idx="1611">
                  <c:v>191.69538299999999</c:v>
                </c:pt>
                <c:pt idx="1612">
                  <c:v>191.94538299999999</c:v>
                </c:pt>
                <c:pt idx="1613">
                  <c:v>192.19538299999999</c:v>
                </c:pt>
                <c:pt idx="1614">
                  <c:v>192.44538299999999</c:v>
                </c:pt>
                <c:pt idx="1615">
                  <c:v>192.69538299999999</c:v>
                </c:pt>
                <c:pt idx="1616">
                  <c:v>192.94538299999999</c:v>
                </c:pt>
                <c:pt idx="1617">
                  <c:v>193.19538299999999</c:v>
                </c:pt>
                <c:pt idx="1618">
                  <c:v>193.44538299999999</c:v>
                </c:pt>
                <c:pt idx="1619">
                  <c:v>193.69538299999999</c:v>
                </c:pt>
                <c:pt idx="1620">
                  <c:v>193.94538299999999</c:v>
                </c:pt>
                <c:pt idx="1621">
                  <c:v>194.19538299999999</c:v>
                </c:pt>
                <c:pt idx="1622">
                  <c:v>194.44538299999999</c:v>
                </c:pt>
                <c:pt idx="1623">
                  <c:v>194.69538299999999</c:v>
                </c:pt>
                <c:pt idx="1624">
                  <c:v>194.94538299999999</c:v>
                </c:pt>
                <c:pt idx="1625">
                  <c:v>195.19538299999999</c:v>
                </c:pt>
                <c:pt idx="1626">
                  <c:v>195.44538299999999</c:v>
                </c:pt>
                <c:pt idx="1627">
                  <c:v>195.69538299999999</c:v>
                </c:pt>
                <c:pt idx="1628">
                  <c:v>195.94538299999999</c:v>
                </c:pt>
                <c:pt idx="1629">
                  <c:v>196.19538299999999</c:v>
                </c:pt>
                <c:pt idx="1630">
                  <c:v>196.44538299999999</c:v>
                </c:pt>
                <c:pt idx="1631">
                  <c:v>196.69538299999999</c:v>
                </c:pt>
                <c:pt idx="1632">
                  <c:v>196.94538299999999</c:v>
                </c:pt>
                <c:pt idx="1633">
                  <c:v>197.19538299999999</c:v>
                </c:pt>
                <c:pt idx="1634">
                  <c:v>197.44538299999999</c:v>
                </c:pt>
                <c:pt idx="1635">
                  <c:v>197.69538299999999</c:v>
                </c:pt>
                <c:pt idx="1636">
                  <c:v>197.94538299999999</c:v>
                </c:pt>
                <c:pt idx="1637">
                  <c:v>198.19538299999999</c:v>
                </c:pt>
                <c:pt idx="1638">
                  <c:v>198.44538299999999</c:v>
                </c:pt>
                <c:pt idx="1639">
                  <c:v>198.69538299999999</c:v>
                </c:pt>
                <c:pt idx="1640">
                  <c:v>198.94538299999999</c:v>
                </c:pt>
                <c:pt idx="1641">
                  <c:v>199.19538299999999</c:v>
                </c:pt>
                <c:pt idx="1642">
                  <c:v>199.44538299999999</c:v>
                </c:pt>
                <c:pt idx="1643">
                  <c:v>199.69538299999999</c:v>
                </c:pt>
                <c:pt idx="1644">
                  <c:v>199.94538299999999</c:v>
                </c:pt>
                <c:pt idx="1645">
                  <c:v>200.19538299999999</c:v>
                </c:pt>
                <c:pt idx="1646">
                  <c:v>200.44538299999999</c:v>
                </c:pt>
                <c:pt idx="1647">
                  <c:v>200.69538299999999</c:v>
                </c:pt>
                <c:pt idx="1648">
                  <c:v>200.94538299999999</c:v>
                </c:pt>
                <c:pt idx="1649">
                  <c:v>201.19538299999999</c:v>
                </c:pt>
                <c:pt idx="1650">
                  <c:v>201.44538299999999</c:v>
                </c:pt>
                <c:pt idx="1651">
                  <c:v>201.69538299999999</c:v>
                </c:pt>
                <c:pt idx="1652">
                  <c:v>201.94538299999999</c:v>
                </c:pt>
                <c:pt idx="1653">
                  <c:v>202.19538299999999</c:v>
                </c:pt>
                <c:pt idx="1654">
                  <c:v>202.44538299999999</c:v>
                </c:pt>
                <c:pt idx="1655">
                  <c:v>202.69538299999999</c:v>
                </c:pt>
                <c:pt idx="1656">
                  <c:v>202.94538299999999</c:v>
                </c:pt>
                <c:pt idx="1657">
                  <c:v>203.19538299999999</c:v>
                </c:pt>
                <c:pt idx="1658">
                  <c:v>203.44538299999999</c:v>
                </c:pt>
                <c:pt idx="1659">
                  <c:v>203.69538299999999</c:v>
                </c:pt>
                <c:pt idx="1660">
                  <c:v>203.94538299999999</c:v>
                </c:pt>
                <c:pt idx="1661">
                  <c:v>204.19538299999999</c:v>
                </c:pt>
                <c:pt idx="1662">
                  <c:v>204.44538299999999</c:v>
                </c:pt>
                <c:pt idx="1663">
                  <c:v>204.69538299999999</c:v>
                </c:pt>
                <c:pt idx="1664">
                  <c:v>204.94538299999999</c:v>
                </c:pt>
                <c:pt idx="1665">
                  <c:v>205.19538299999999</c:v>
                </c:pt>
                <c:pt idx="1666">
                  <c:v>205.44538299999999</c:v>
                </c:pt>
                <c:pt idx="1667">
                  <c:v>205.69538299999999</c:v>
                </c:pt>
                <c:pt idx="1668">
                  <c:v>205.94538299999999</c:v>
                </c:pt>
                <c:pt idx="1669">
                  <c:v>206.19538299999999</c:v>
                </c:pt>
                <c:pt idx="1670">
                  <c:v>206.44538299999999</c:v>
                </c:pt>
                <c:pt idx="1671">
                  <c:v>206.69538299999999</c:v>
                </c:pt>
                <c:pt idx="1672">
                  <c:v>206.94538299999999</c:v>
                </c:pt>
                <c:pt idx="1673">
                  <c:v>207.19538299999999</c:v>
                </c:pt>
                <c:pt idx="1674">
                  <c:v>207.44538299999999</c:v>
                </c:pt>
                <c:pt idx="1675">
                  <c:v>207.69538299999999</c:v>
                </c:pt>
                <c:pt idx="1676">
                  <c:v>207.94538299999999</c:v>
                </c:pt>
                <c:pt idx="1677">
                  <c:v>208.19538299999999</c:v>
                </c:pt>
                <c:pt idx="1678">
                  <c:v>208.44538299999999</c:v>
                </c:pt>
                <c:pt idx="1679">
                  <c:v>208.778717</c:v>
                </c:pt>
                <c:pt idx="1680">
                  <c:v>209.11205000000001</c:v>
                </c:pt>
                <c:pt idx="1681">
                  <c:v>209.44538299999999</c:v>
                </c:pt>
                <c:pt idx="1682">
                  <c:v>209.778717</c:v>
                </c:pt>
                <c:pt idx="1683">
                  <c:v>210.11205000000001</c:v>
                </c:pt>
                <c:pt idx="1684">
                  <c:v>210.44538299999999</c:v>
                </c:pt>
                <c:pt idx="1685">
                  <c:v>210.778717</c:v>
                </c:pt>
                <c:pt idx="1686">
                  <c:v>211.11205000000001</c:v>
                </c:pt>
                <c:pt idx="1687">
                  <c:v>211.44538299999999</c:v>
                </c:pt>
                <c:pt idx="1688">
                  <c:v>211.778717</c:v>
                </c:pt>
                <c:pt idx="1689">
                  <c:v>212.11205000000001</c:v>
                </c:pt>
                <c:pt idx="1690">
                  <c:v>212.44538299999999</c:v>
                </c:pt>
                <c:pt idx="1691">
                  <c:v>212.778717</c:v>
                </c:pt>
                <c:pt idx="1692">
                  <c:v>213.11205000000001</c:v>
                </c:pt>
                <c:pt idx="1693">
                  <c:v>213.44538299999999</c:v>
                </c:pt>
                <c:pt idx="1694">
                  <c:v>213.778717</c:v>
                </c:pt>
                <c:pt idx="1695">
                  <c:v>214.11205000000001</c:v>
                </c:pt>
                <c:pt idx="1696">
                  <c:v>214.44538299999999</c:v>
                </c:pt>
                <c:pt idx="1697">
                  <c:v>214.778717</c:v>
                </c:pt>
                <c:pt idx="1698">
                  <c:v>215.11205000000001</c:v>
                </c:pt>
                <c:pt idx="1699">
                  <c:v>215.44538299999999</c:v>
                </c:pt>
                <c:pt idx="1700">
                  <c:v>215.778717</c:v>
                </c:pt>
                <c:pt idx="1701">
                  <c:v>216.11205000000001</c:v>
                </c:pt>
                <c:pt idx="1702">
                  <c:v>216.44538299999999</c:v>
                </c:pt>
                <c:pt idx="1703">
                  <c:v>216.778717</c:v>
                </c:pt>
                <c:pt idx="1704">
                  <c:v>217.11205000000001</c:v>
                </c:pt>
                <c:pt idx="1705">
                  <c:v>217.44538299999999</c:v>
                </c:pt>
                <c:pt idx="1706">
                  <c:v>217.778717</c:v>
                </c:pt>
                <c:pt idx="1707">
                  <c:v>218.11205000000001</c:v>
                </c:pt>
                <c:pt idx="1708">
                  <c:v>218.44538299999999</c:v>
                </c:pt>
                <c:pt idx="1709">
                  <c:v>218.778717</c:v>
                </c:pt>
                <c:pt idx="1710">
                  <c:v>219.11205000000001</c:v>
                </c:pt>
                <c:pt idx="1711">
                  <c:v>219.44538299999999</c:v>
                </c:pt>
                <c:pt idx="1712">
                  <c:v>219.778717</c:v>
                </c:pt>
                <c:pt idx="1713">
                  <c:v>220.11205000000001</c:v>
                </c:pt>
                <c:pt idx="1714">
                  <c:v>220.44538299999999</c:v>
                </c:pt>
                <c:pt idx="1715">
                  <c:v>220.778717</c:v>
                </c:pt>
                <c:pt idx="1716">
                  <c:v>221.11205000000001</c:v>
                </c:pt>
                <c:pt idx="1717">
                  <c:v>221.44538299999999</c:v>
                </c:pt>
                <c:pt idx="1718">
                  <c:v>221.778717</c:v>
                </c:pt>
                <c:pt idx="1719">
                  <c:v>222.11205000000001</c:v>
                </c:pt>
                <c:pt idx="1720">
                  <c:v>222.44538299999999</c:v>
                </c:pt>
                <c:pt idx="1721">
                  <c:v>222.778717</c:v>
                </c:pt>
                <c:pt idx="1722">
                  <c:v>223.11205000000001</c:v>
                </c:pt>
                <c:pt idx="1723">
                  <c:v>223.44538299999999</c:v>
                </c:pt>
                <c:pt idx="1724">
                  <c:v>223.778717</c:v>
                </c:pt>
                <c:pt idx="1725">
                  <c:v>224.11205000000001</c:v>
                </c:pt>
                <c:pt idx="1726">
                  <c:v>224.44538299999999</c:v>
                </c:pt>
                <c:pt idx="1727">
                  <c:v>224.778717</c:v>
                </c:pt>
                <c:pt idx="1728">
                  <c:v>225.11205000000001</c:v>
                </c:pt>
                <c:pt idx="1729">
                  <c:v>225.44538299999999</c:v>
                </c:pt>
                <c:pt idx="1730">
                  <c:v>225.778717</c:v>
                </c:pt>
                <c:pt idx="1731">
                  <c:v>226.11205000000001</c:v>
                </c:pt>
                <c:pt idx="1732">
                  <c:v>226.44538299999999</c:v>
                </c:pt>
                <c:pt idx="1733">
                  <c:v>226.778717</c:v>
                </c:pt>
                <c:pt idx="1734">
                  <c:v>227.11205000000001</c:v>
                </c:pt>
                <c:pt idx="1735">
                  <c:v>227.44538299999999</c:v>
                </c:pt>
                <c:pt idx="1736">
                  <c:v>227.778717</c:v>
                </c:pt>
                <c:pt idx="1737">
                  <c:v>228.11205000000001</c:v>
                </c:pt>
                <c:pt idx="1738">
                  <c:v>228.44538299999999</c:v>
                </c:pt>
                <c:pt idx="1739">
                  <c:v>228.778717</c:v>
                </c:pt>
                <c:pt idx="1740">
                  <c:v>229.11205000000001</c:v>
                </c:pt>
                <c:pt idx="1741">
                  <c:v>229.44538299999999</c:v>
                </c:pt>
                <c:pt idx="1742">
                  <c:v>229.778717</c:v>
                </c:pt>
                <c:pt idx="1743">
                  <c:v>230.11205000000001</c:v>
                </c:pt>
                <c:pt idx="1744">
                  <c:v>230.44538299999999</c:v>
                </c:pt>
                <c:pt idx="1745">
                  <c:v>230.778717</c:v>
                </c:pt>
                <c:pt idx="1746">
                  <c:v>231.11205000000001</c:v>
                </c:pt>
                <c:pt idx="1747">
                  <c:v>231.44538299999999</c:v>
                </c:pt>
                <c:pt idx="1748">
                  <c:v>231.778717</c:v>
                </c:pt>
                <c:pt idx="1749">
                  <c:v>232.11205000000001</c:v>
                </c:pt>
                <c:pt idx="1750">
                  <c:v>232.44538299999999</c:v>
                </c:pt>
                <c:pt idx="1751">
                  <c:v>232.778717</c:v>
                </c:pt>
                <c:pt idx="1752">
                  <c:v>233.11205000000001</c:v>
                </c:pt>
                <c:pt idx="1753">
                  <c:v>233.44538299999999</c:v>
                </c:pt>
                <c:pt idx="1754">
                  <c:v>233.778717</c:v>
                </c:pt>
                <c:pt idx="1755">
                  <c:v>234.11205000000001</c:v>
                </c:pt>
                <c:pt idx="1756">
                  <c:v>234.44538299999999</c:v>
                </c:pt>
                <c:pt idx="1757">
                  <c:v>234.778717</c:v>
                </c:pt>
                <c:pt idx="1758">
                  <c:v>235.11205000000001</c:v>
                </c:pt>
                <c:pt idx="1759">
                  <c:v>235.44538299999999</c:v>
                </c:pt>
                <c:pt idx="1760">
                  <c:v>235.778717</c:v>
                </c:pt>
                <c:pt idx="1761">
                  <c:v>236.11205000000001</c:v>
                </c:pt>
                <c:pt idx="1762">
                  <c:v>236.44538299999999</c:v>
                </c:pt>
                <c:pt idx="1763">
                  <c:v>236.778717</c:v>
                </c:pt>
                <c:pt idx="1764">
                  <c:v>237.11205000000001</c:v>
                </c:pt>
                <c:pt idx="1765">
                  <c:v>237.44538299999999</c:v>
                </c:pt>
                <c:pt idx="1766">
                  <c:v>237.778717</c:v>
                </c:pt>
                <c:pt idx="1767">
                  <c:v>238.11205000000001</c:v>
                </c:pt>
                <c:pt idx="1768">
                  <c:v>238.44538299999999</c:v>
                </c:pt>
                <c:pt idx="1769">
                  <c:v>238.778717</c:v>
                </c:pt>
                <c:pt idx="1770">
                  <c:v>239.11205000000001</c:v>
                </c:pt>
                <c:pt idx="1771">
                  <c:v>239.44538299999999</c:v>
                </c:pt>
                <c:pt idx="1772">
                  <c:v>239.778717</c:v>
                </c:pt>
                <c:pt idx="1773">
                  <c:v>240.11205000000001</c:v>
                </c:pt>
                <c:pt idx="1774">
                  <c:v>240.44538299999999</c:v>
                </c:pt>
                <c:pt idx="1775">
                  <c:v>240.778717</c:v>
                </c:pt>
                <c:pt idx="1776">
                  <c:v>241.11205000000001</c:v>
                </c:pt>
                <c:pt idx="1777">
                  <c:v>241.44538299999999</c:v>
                </c:pt>
                <c:pt idx="1778">
                  <c:v>241.778717</c:v>
                </c:pt>
                <c:pt idx="1779">
                  <c:v>242.11205000000001</c:v>
                </c:pt>
                <c:pt idx="1780">
                  <c:v>242.44538299999999</c:v>
                </c:pt>
                <c:pt idx="1781">
                  <c:v>242.778717</c:v>
                </c:pt>
                <c:pt idx="1782">
                  <c:v>243.11205000000001</c:v>
                </c:pt>
                <c:pt idx="1783">
                  <c:v>243.44538299999999</c:v>
                </c:pt>
                <c:pt idx="1784">
                  <c:v>243.778717</c:v>
                </c:pt>
                <c:pt idx="1785">
                  <c:v>244.11205000000001</c:v>
                </c:pt>
                <c:pt idx="1786">
                  <c:v>244.44538299999999</c:v>
                </c:pt>
                <c:pt idx="1787">
                  <c:v>244.778717</c:v>
                </c:pt>
                <c:pt idx="1788">
                  <c:v>245.11205000000001</c:v>
                </c:pt>
                <c:pt idx="1789">
                  <c:v>245.44538299999999</c:v>
                </c:pt>
                <c:pt idx="1790">
                  <c:v>245.778717</c:v>
                </c:pt>
                <c:pt idx="1791">
                  <c:v>246.11205000000001</c:v>
                </c:pt>
                <c:pt idx="1792">
                  <c:v>246.44538299999999</c:v>
                </c:pt>
                <c:pt idx="1793">
                  <c:v>246.778717</c:v>
                </c:pt>
                <c:pt idx="1794">
                  <c:v>247.11205000000001</c:v>
                </c:pt>
                <c:pt idx="1795">
                  <c:v>247.44538299999999</c:v>
                </c:pt>
                <c:pt idx="1796">
                  <c:v>247.778717</c:v>
                </c:pt>
                <c:pt idx="1797">
                  <c:v>248.11205000000001</c:v>
                </c:pt>
                <c:pt idx="1798">
                  <c:v>248.44538299999999</c:v>
                </c:pt>
                <c:pt idx="1799">
                  <c:v>248.778717</c:v>
                </c:pt>
                <c:pt idx="1800">
                  <c:v>249.11205000000001</c:v>
                </c:pt>
                <c:pt idx="1801">
                  <c:v>249.44538299999999</c:v>
                </c:pt>
                <c:pt idx="1802">
                  <c:v>249.778717</c:v>
                </c:pt>
                <c:pt idx="1803">
                  <c:v>250.11205000000001</c:v>
                </c:pt>
                <c:pt idx="1804">
                  <c:v>250.44538299999999</c:v>
                </c:pt>
                <c:pt idx="1805">
                  <c:v>250.778717</c:v>
                </c:pt>
                <c:pt idx="1806">
                  <c:v>251.11205000000001</c:v>
                </c:pt>
                <c:pt idx="1807">
                  <c:v>251.44538299999999</c:v>
                </c:pt>
                <c:pt idx="1808">
                  <c:v>251.778717</c:v>
                </c:pt>
                <c:pt idx="1809">
                  <c:v>252.11205000000001</c:v>
                </c:pt>
                <c:pt idx="1810">
                  <c:v>252.44538299999999</c:v>
                </c:pt>
                <c:pt idx="1811">
                  <c:v>252.778717</c:v>
                </c:pt>
                <c:pt idx="1812">
                  <c:v>253.11205000000001</c:v>
                </c:pt>
                <c:pt idx="1813">
                  <c:v>253.44538299999999</c:v>
                </c:pt>
                <c:pt idx="1814">
                  <c:v>253.778717</c:v>
                </c:pt>
                <c:pt idx="1815">
                  <c:v>254.11205000000001</c:v>
                </c:pt>
                <c:pt idx="1816">
                  <c:v>254.44538299999999</c:v>
                </c:pt>
                <c:pt idx="1817">
                  <c:v>254.778717</c:v>
                </c:pt>
                <c:pt idx="1818">
                  <c:v>255.11205000000001</c:v>
                </c:pt>
                <c:pt idx="1819">
                  <c:v>255.44538299999999</c:v>
                </c:pt>
                <c:pt idx="1820">
                  <c:v>255.778717</c:v>
                </c:pt>
                <c:pt idx="1821">
                  <c:v>256.11205000000001</c:v>
                </c:pt>
                <c:pt idx="1822">
                  <c:v>256.44538299999999</c:v>
                </c:pt>
                <c:pt idx="1823">
                  <c:v>256.77871699999997</c:v>
                </c:pt>
                <c:pt idx="1824">
                  <c:v>257.11205000000001</c:v>
                </c:pt>
                <c:pt idx="1825">
                  <c:v>257.44538299999999</c:v>
                </c:pt>
                <c:pt idx="1826">
                  <c:v>257.77871699999997</c:v>
                </c:pt>
                <c:pt idx="1827">
                  <c:v>258.11205000000001</c:v>
                </c:pt>
                <c:pt idx="1828">
                  <c:v>258.44538299999999</c:v>
                </c:pt>
                <c:pt idx="1829">
                  <c:v>258.77871699999997</c:v>
                </c:pt>
                <c:pt idx="1830">
                  <c:v>259.11205000000001</c:v>
                </c:pt>
                <c:pt idx="1831">
                  <c:v>259.44538299999999</c:v>
                </c:pt>
                <c:pt idx="1832">
                  <c:v>259.77871699999997</c:v>
                </c:pt>
                <c:pt idx="1833">
                  <c:v>260.11205000000001</c:v>
                </c:pt>
                <c:pt idx="1834">
                  <c:v>260.44538299999999</c:v>
                </c:pt>
                <c:pt idx="1835">
                  <c:v>260.77871699999997</c:v>
                </c:pt>
                <c:pt idx="1836">
                  <c:v>261.11205000000001</c:v>
                </c:pt>
                <c:pt idx="1837">
                  <c:v>261.44538299999999</c:v>
                </c:pt>
                <c:pt idx="1838">
                  <c:v>261.77871699999997</c:v>
                </c:pt>
                <c:pt idx="1839">
                  <c:v>262.11205000000001</c:v>
                </c:pt>
                <c:pt idx="1840">
                  <c:v>262.44538299999999</c:v>
                </c:pt>
                <c:pt idx="1841">
                  <c:v>262.77871699999997</c:v>
                </c:pt>
                <c:pt idx="1842">
                  <c:v>263.11205000000001</c:v>
                </c:pt>
                <c:pt idx="1843">
                  <c:v>263.44538299999999</c:v>
                </c:pt>
                <c:pt idx="1844">
                  <c:v>263.77871699999997</c:v>
                </c:pt>
                <c:pt idx="1845">
                  <c:v>264.11205000000001</c:v>
                </c:pt>
                <c:pt idx="1846">
                  <c:v>264.44538299999999</c:v>
                </c:pt>
                <c:pt idx="1847">
                  <c:v>264.77871699999997</c:v>
                </c:pt>
                <c:pt idx="1848">
                  <c:v>265.11205000000001</c:v>
                </c:pt>
                <c:pt idx="1849">
                  <c:v>265.44538299999999</c:v>
                </c:pt>
                <c:pt idx="1850">
                  <c:v>265.77871699999997</c:v>
                </c:pt>
                <c:pt idx="1851">
                  <c:v>266.11205000000001</c:v>
                </c:pt>
                <c:pt idx="1852">
                  <c:v>266.44538299999999</c:v>
                </c:pt>
                <c:pt idx="1853">
                  <c:v>266.77871699999997</c:v>
                </c:pt>
                <c:pt idx="1854">
                  <c:v>267.11205000000001</c:v>
                </c:pt>
                <c:pt idx="1855">
                  <c:v>267.44538299999999</c:v>
                </c:pt>
                <c:pt idx="1856">
                  <c:v>267.77871699999997</c:v>
                </c:pt>
                <c:pt idx="1857">
                  <c:v>268.11205000000001</c:v>
                </c:pt>
                <c:pt idx="1858">
                  <c:v>268.44538299999999</c:v>
                </c:pt>
                <c:pt idx="1859">
                  <c:v>268.77871699999997</c:v>
                </c:pt>
                <c:pt idx="1860">
                  <c:v>269.11205000000001</c:v>
                </c:pt>
                <c:pt idx="1861">
                  <c:v>269.44538299999999</c:v>
                </c:pt>
                <c:pt idx="1862">
                  <c:v>269.77871699999997</c:v>
                </c:pt>
                <c:pt idx="1863">
                  <c:v>270.11205000000001</c:v>
                </c:pt>
                <c:pt idx="1864">
                  <c:v>270.44538299999999</c:v>
                </c:pt>
                <c:pt idx="1865">
                  <c:v>270.77871699999997</c:v>
                </c:pt>
                <c:pt idx="1866">
                  <c:v>271.11205000000001</c:v>
                </c:pt>
                <c:pt idx="1867">
                  <c:v>271.44538299999999</c:v>
                </c:pt>
                <c:pt idx="1868">
                  <c:v>271.77871699999997</c:v>
                </c:pt>
                <c:pt idx="1869">
                  <c:v>272.11205000000001</c:v>
                </c:pt>
                <c:pt idx="1870">
                  <c:v>272.44538299999999</c:v>
                </c:pt>
                <c:pt idx="1871">
                  <c:v>272.77871699999997</c:v>
                </c:pt>
                <c:pt idx="1872">
                  <c:v>273.11205000000001</c:v>
                </c:pt>
                <c:pt idx="1873">
                  <c:v>273.44538299999999</c:v>
                </c:pt>
                <c:pt idx="1874">
                  <c:v>273.77871699999997</c:v>
                </c:pt>
                <c:pt idx="1875">
                  <c:v>274.11205000000001</c:v>
                </c:pt>
                <c:pt idx="1876">
                  <c:v>274.44538299999999</c:v>
                </c:pt>
                <c:pt idx="1877">
                  <c:v>274.77871699999997</c:v>
                </c:pt>
                <c:pt idx="1878">
                  <c:v>275.11205000000001</c:v>
                </c:pt>
                <c:pt idx="1879">
                  <c:v>275.44538299999999</c:v>
                </c:pt>
                <c:pt idx="1880">
                  <c:v>275.77871699999997</c:v>
                </c:pt>
                <c:pt idx="1881">
                  <c:v>276.11205000000001</c:v>
                </c:pt>
                <c:pt idx="1882">
                  <c:v>276.44538299999999</c:v>
                </c:pt>
                <c:pt idx="1883">
                  <c:v>276.77871699999997</c:v>
                </c:pt>
                <c:pt idx="1884">
                  <c:v>277.11205000000001</c:v>
                </c:pt>
                <c:pt idx="1885">
                  <c:v>277.44538299999999</c:v>
                </c:pt>
                <c:pt idx="1886">
                  <c:v>277.77871699999997</c:v>
                </c:pt>
                <c:pt idx="1887">
                  <c:v>278.11205000000001</c:v>
                </c:pt>
                <c:pt idx="1888">
                  <c:v>278.44538299999999</c:v>
                </c:pt>
                <c:pt idx="1889">
                  <c:v>278.77871699999997</c:v>
                </c:pt>
                <c:pt idx="1890">
                  <c:v>279.11205000000001</c:v>
                </c:pt>
                <c:pt idx="1891">
                  <c:v>279.44538299999999</c:v>
                </c:pt>
                <c:pt idx="1892">
                  <c:v>279.77871699999997</c:v>
                </c:pt>
                <c:pt idx="1893">
                  <c:v>280.11205000000001</c:v>
                </c:pt>
                <c:pt idx="1894">
                  <c:v>280.44538299999999</c:v>
                </c:pt>
                <c:pt idx="1895">
                  <c:v>280.77871699999997</c:v>
                </c:pt>
                <c:pt idx="1896">
                  <c:v>281.11205000000001</c:v>
                </c:pt>
                <c:pt idx="1897">
                  <c:v>281.44538299999999</c:v>
                </c:pt>
                <c:pt idx="1898">
                  <c:v>281.77871699999997</c:v>
                </c:pt>
                <c:pt idx="1899">
                  <c:v>282.11205000000001</c:v>
                </c:pt>
                <c:pt idx="1900">
                  <c:v>282.44538299999999</c:v>
                </c:pt>
                <c:pt idx="1901">
                  <c:v>282.77871699999997</c:v>
                </c:pt>
                <c:pt idx="1902">
                  <c:v>283.11205000000001</c:v>
                </c:pt>
                <c:pt idx="1903">
                  <c:v>283.44538299999999</c:v>
                </c:pt>
                <c:pt idx="1904">
                  <c:v>283.77871699999997</c:v>
                </c:pt>
                <c:pt idx="1905">
                  <c:v>284.11205000000001</c:v>
                </c:pt>
                <c:pt idx="1906">
                  <c:v>284.44538299999999</c:v>
                </c:pt>
                <c:pt idx="1907">
                  <c:v>284.77871699999997</c:v>
                </c:pt>
                <c:pt idx="1908">
                  <c:v>285.11205000000001</c:v>
                </c:pt>
                <c:pt idx="1909">
                  <c:v>285.44538299999999</c:v>
                </c:pt>
                <c:pt idx="1910">
                  <c:v>285.77871699999997</c:v>
                </c:pt>
                <c:pt idx="1911">
                  <c:v>286.11205000000001</c:v>
                </c:pt>
                <c:pt idx="1912">
                  <c:v>286.44538299999999</c:v>
                </c:pt>
                <c:pt idx="1913">
                  <c:v>286.77871699999997</c:v>
                </c:pt>
                <c:pt idx="1914">
                  <c:v>287.11205000000001</c:v>
                </c:pt>
                <c:pt idx="1915">
                  <c:v>287.44538299999999</c:v>
                </c:pt>
                <c:pt idx="1916">
                  <c:v>287.77871699999997</c:v>
                </c:pt>
                <c:pt idx="1917">
                  <c:v>288.11205000000001</c:v>
                </c:pt>
                <c:pt idx="1918">
                  <c:v>288.44538299999999</c:v>
                </c:pt>
                <c:pt idx="1919">
                  <c:v>288.77871699999997</c:v>
                </c:pt>
                <c:pt idx="1920">
                  <c:v>289.11205000000001</c:v>
                </c:pt>
                <c:pt idx="1921">
                  <c:v>289.44538299999999</c:v>
                </c:pt>
                <c:pt idx="1922">
                  <c:v>289.77871699999997</c:v>
                </c:pt>
                <c:pt idx="1923">
                  <c:v>290.11205000000001</c:v>
                </c:pt>
                <c:pt idx="1924">
                  <c:v>290.44538299999999</c:v>
                </c:pt>
                <c:pt idx="1925">
                  <c:v>290.77871699999997</c:v>
                </c:pt>
                <c:pt idx="1926">
                  <c:v>291.11205000000001</c:v>
                </c:pt>
                <c:pt idx="1927">
                  <c:v>291.44538299999999</c:v>
                </c:pt>
                <c:pt idx="1928">
                  <c:v>291.77871699999997</c:v>
                </c:pt>
                <c:pt idx="1929">
                  <c:v>292.11205000000001</c:v>
                </c:pt>
                <c:pt idx="1930">
                  <c:v>292.44538299999999</c:v>
                </c:pt>
                <c:pt idx="1931">
                  <c:v>292.77871699999997</c:v>
                </c:pt>
                <c:pt idx="1932">
                  <c:v>293.11205000000001</c:v>
                </c:pt>
                <c:pt idx="1933">
                  <c:v>293.44538299999999</c:v>
                </c:pt>
                <c:pt idx="1934">
                  <c:v>293.77871699999997</c:v>
                </c:pt>
                <c:pt idx="1935">
                  <c:v>294.11205000000001</c:v>
                </c:pt>
                <c:pt idx="1936">
                  <c:v>294.44538299999999</c:v>
                </c:pt>
                <c:pt idx="1937">
                  <c:v>294.77871699999997</c:v>
                </c:pt>
                <c:pt idx="1938">
                  <c:v>295.11205000000001</c:v>
                </c:pt>
                <c:pt idx="1939">
                  <c:v>295.44538299999999</c:v>
                </c:pt>
                <c:pt idx="1940">
                  <c:v>295.77871699999997</c:v>
                </c:pt>
                <c:pt idx="1941">
                  <c:v>296.11205000000001</c:v>
                </c:pt>
                <c:pt idx="1942">
                  <c:v>296.44538299999999</c:v>
                </c:pt>
                <c:pt idx="1943">
                  <c:v>296.77871699999997</c:v>
                </c:pt>
                <c:pt idx="1944">
                  <c:v>297.11205000000001</c:v>
                </c:pt>
                <c:pt idx="1945">
                  <c:v>297.44538299999999</c:v>
                </c:pt>
                <c:pt idx="1946">
                  <c:v>297.77871699999997</c:v>
                </c:pt>
                <c:pt idx="1947">
                  <c:v>298.11205000000001</c:v>
                </c:pt>
                <c:pt idx="1948">
                  <c:v>298.44538299999999</c:v>
                </c:pt>
                <c:pt idx="1949">
                  <c:v>298.77871699999997</c:v>
                </c:pt>
                <c:pt idx="1950">
                  <c:v>299.11205000000001</c:v>
                </c:pt>
                <c:pt idx="1951">
                  <c:v>299.44538299999999</c:v>
                </c:pt>
                <c:pt idx="1952">
                  <c:v>299.77871699999997</c:v>
                </c:pt>
                <c:pt idx="1953">
                  <c:v>300.11205000000001</c:v>
                </c:pt>
                <c:pt idx="1954">
                  <c:v>300.44538299999999</c:v>
                </c:pt>
                <c:pt idx="1955">
                  <c:v>300.77871699999997</c:v>
                </c:pt>
                <c:pt idx="1956">
                  <c:v>301.11205000000001</c:v>
                </c:pt>
                <c:pt idx="1957">
                  <c:v>301.44538299999999</c:v>
                </c:pt>
                <c:pt idx="1958">
                  <c:v>301.77871699999997</c:v>
                </c:pt>
                <c:pt idx="1959">
                  <c:v>302.11205000000001</c:v>
                </c:pt>
                <c:pt idx="1960">
                  <c:v>302.44538299999999</c:v>
                </c:pt>
                <c:pt idx="1961">
                  <c:v>302.77871699999997</c:v>
                </c:pt>
                <c:pt idx="1962">
                  <c:v>303.11205000000001</c:v>
                </c:pt>
                <c:pt idx="1963">
                  <c:v>303.44538299999999</c:v>
                </c:pt>
                <c:pt idx="1964">
                  <c:v>303.77871699999997</c:v>
                </c:pt>
                <c:pt idx="1965">
                  <c:v>304.11205000000001</c:v>
                </c:pt>
                <c:pt idx="1966">
                  <c:v>304.44538299999999</c:v>
                </c:pt>
                <c:pt idx="1967">
                  <c:v>304.77871699999997</c:v>
                </c:pt>
                <c:pt idx="1968">
                  <c:v>305.11205000000001</c:v>
                </c:pt>
                <c:pt idx="1969">
                  <c:v>305.44538299999999</c:v>
                </c:pt>
                <c:pt idx="1970">
                  <c:v>305.77871699999997</c:v>
                </c:pt>
                <c:pt idx="1971">
                  <c:v>306.11205000000001</c:v>
                </c:pt>
                <c:pt idx="1972">
                  <c:v>306.44538299999999</c:v>
                </c:pt>
                <c:pt idx="1973">
                  <c:v>306.77871699999997</c:v>
                </c:pt>
                <c:pt idx="1974">
                  <c:v>307.11205000000001</c:v>
                </c:pt>
                <c:pt idx="1975">
                  <c:v>307.44538299999999</c:v>
                </c:pt>
                <c:pt idx="1976">
                  <c:v>307.77871699999997</c:v>
                </c:pt>
                <c:pt idx="1977">
                  <c:v>308.11205000000001</c:v>
                </c:pt>
                <c:pt idx="1978">
                  <c:v>308.44538299999999</c:v>
                </c:pt>
                <c:pt idx="1979">
                  <c:v>308.77871699999997</c:v>
                </c:pt>
                <c:pt idx="1980">
                  <c:v>309.11205000000001</c:v>
                </c:pt>
                <c:pt idx="1981">
                  <c:v>309.44538299999999</c:v>
                </c:pt>
                <c:pt idx="1982">
                  <c:v>309.77871699999997</c:v>
                </c:pt>
                <c:pt idx="1983">
                  <c:v>310.11205000000001</c:v>
                </c:pt>
                <c:pt idx="1984">
                  <c:v>310.44538299999999</c:v>
                </c:pt>
                <c:pt idx="1985">
                  <c:v>310.77871699999997</c:v>
                </c:pt>
                <c:pt idx="1986">
                  <c:v>311.11205000000001</c:v>
                </c:pt>
                <c:pt idx="1987">
                  <c:v>311.44538299999999</c:v>
                </c:pt>
                <c:pt idx="1988">
                  <c:v>311.77871699999997</c:v>
                </c:pt>
                <c:pt idx="1989">
                  <c:v>312.11205000000001</c:v>
                </c:pt>
                <c:pt idx="1990">
                  <c:v>312.44538299999999</c:v>
                </c:pt>
                <c:pt idx="1991">
                  <c:v>312.77871699999997</c:v>
                </c:pt>
                <c:pt idx="1992">
                  <c:v>313.11205000000001</c:v>
                </c:pt>
                <c:pt idx="1993">
                  <c:v>313.44538299999999</c:v>
                </c:pt>
                <c:pt idx="1994">
                  <c:v>313.77871699999997</c:v>
                </c:pt>
                <c:pt idx="1995">
                  <c:v>314.11205000000001</c:v>
                </c:pt>
                <c:pt idx="1996">
                  <c:v>314.44538299999999</c:v>
                </c:pt>
                <c:pt idx="1997">
                  <c:v>314.77871699999997</c:v>
                </c:pt>
                <c:pt idx="1998">
                  <c:v>315.11205000000001</c:v>
                </c:pt>
                <c:pt idx="1999">
                  <c:v>315.44538299999999</c:v>
                </c:pt>
                <c:pt idx="2000">
                  <c:v>315.77871699999997</c:v>
                </c:pt>
                <c:pt idx="2001">
                  <c:v>316.11205000000001</c:v>
                </c:pt>
                <c:pt idx="2002">
                  <c:v>316.44538299999999</c:v>
                </c:pt>
                <c:pt idx="2003">
                  <c:v>316.77871699999997</c:v>
                </c:pt>
                <c:pt idx="2004">
                  <c:v>317.11205000000001</c:v>
                </c:pt>
                <c:pt idx="2005">
                  <c:v>317.44538299999999</c:v>
                </c:pt>
                <c:pt idx="2006">
                  <c:v>317.77871699999997</c:v>
                </c:pt>
                <c:pt idx="2007">
                  <c:v>318.11205000000001</c:v>
                </c:pt>
                <c:pt idx="2008">
                  <c:v>318.44538299999999</c:v>
                </c:pt>
                <c:pt idx="2009">
                  <c:v>318.77871699999997</c:v>
                </c:pt>
                <c:pt idx="2010">
                  <c:v>319.11205000000001</c:v>
                </c:pt>
                <c:pt idx="2011">
                  <c:v>319.44538299999999</c:v>
                </c:pt>
                <c:pt idx="2012">
                  <c:v>319.77871699999997</c:v>
                </c:pt>
                <c:pt idx="2013">
                  <c:v>320.11205000000001</c:v>
                </c:pt>
                <c:pt idx="2014">
                  <c:v>320.44538299999999</c:v>
                </c:pt>
                <c:pt idx="2015">
                  <c:v>320.77871699999997</c:v>
                </c:pt>
                <c:pt idx="2016">
                  <c:v>321.11205000000001</c:v>
                </c:pt>
                <c:pt idx="2017">
                  <c:v>321.44538299999999</c:v>
                </c:pt>
                <c:pt idx="2018">
                  <c:v>321.77871699999997</c:v>
                </c:pt>
                <c:pt idx="2019">
                  <c:v>322.11205000000001</c:v>
                </c:pt>
                <c:pt idx="2020">
                  <c:v>322.44538299999999</c:v>
                </c:pt>
                <c:pt idx="2021">
                  <c:v>322.77871699999997</c:v>
                </c:pt>
                <c:pt idx="2022">
                  <c:v>323.11205000000001</c:v>
                </c:pt>
                <c:pt idx="2023">
                  <c:v>323.44538299999999</c:v>
                </c:pt>
                <c:pt idx="2024">
                  <c:v>323.77871699999997</c:v>
                </c:pt>
                <c:pt idx="2025">
                  <c:v>324.11205000000001</c:v>
                </c:pt>
                <c:pt idx="2026">
                  <c:v>324.44538299999999</c:v>
                </c:pt>
                <c:pt idx="2027">
                  <c:v>324.77871699999997</c:v>
                </c:pt>
                <c:pt idx="2028">
                  <c:v>325.11205000000001</c:v>
                </c:pt>
                <c:pt idx="2029">
                  <c:v>325.44538299999999</c:v>
                </c:pt>
                <c:pt idx="2030">
                  <c:v>325.77871699999997</c:v>
                </c:pt>
                <c:pt idx="2031">
                  <c:v>326.11205000000001</c:v>
                </c:pt>
                <c:pt idx="2032">
                  <c:v>326.44538299999999</c:v>
                </c:pt>
                <c:pt idx="2033">
                  <c:v>326.77871699999997</c:v>
                </c:pt>
                <c:pt idx="2034">
                  <c:v>327.11205000000001</c:v>
                </c:pt>
                <c:pt idx="2035">
                  <c:v>327.44538299999999</c:v>
                </c:pt>
                <c:pt idx="2036">
                  <c:v>327.77871699999997</c:v>
                </c:pt>
                <c:pt idx="2037">
                  <c:v>328.11205000000001</c:v>
                </c:pt>
                <c:pt idx="2038">
                  <c:v>328.44538299999999</c:v>
                </c:pt>
                <c:pt idx="2039">
                  <c:v>328.78070500000001</c:v>
                </c:pt>
                <c:pt idx="2040">
                  <c:v>329.11403799999999</c:v>
                </c:pt>
                <c:pt idx="2041">
                  <c:v>329.44737199999997</c:v>
                </c:pt>
                <c:pt idx="2042">
                  <c:v>329.78070500000001</c:v>
                </c:pt>
                <c:pt idx="2043">
                  <c:v>330.11403799999999</c:v>
                </c:pt>
                <c:pt idx="2044">
                  <c:v>330.44737199999997</c:v>
                </c:pt>
                <c:pt idx="2045">
                  <c:v>330.78070500000001</c:v>
                </c:pt>
                <c:pt idx="2046">
                  <c:v>331.11403799999999</c:v>
                </c:pt>
                <c:pt idx="2047">
                  <c:v>331.44737199999997</c:v>
                </c:pt>
                <c:pt idx="2048">
                  <c:v>331.78070500000001</c:v>
                </c:pt>
                <c:pt idx="2049">
                  <c:v>332.11403799999999</c:v>
                </c:pt>
                <c:pt idx="2050">
                  <c:v>332.44737199999997</c:v>
                </c:pt>
                <c:pt idx="2051">
                  <c:v>332.78070500000001</c:v>
                </c:pt>
                <c:pt idx="2052">
                  <c:v>333.11403799999999</c:v>
                </c:pt>
                <c:pt idx="2053">
                  <c:v>333.44737199999997</c:v>
                </c:pt>
                <c:pt idx="2054">
                  <c:v>333.78070500000001</c:v>
                </c:pt>
                <c:pt idx="2055">
                  <c:v>334.11403799999999</c:v>
                </c:pt>
                <c:pt idx="2056">
                  <c:v>334.44737199999997</c:v>
                </c:pt>
                <c:pt idx="2057">
                  <c:v>334.78070500000001</c:v>
                </c:pt>
                <c:pt idx="2058">
                  <c:v>335.11403799999999</c:v>
                </c:pt>
                <c:pt idx="2059">
                  <c:v>335.44737199999997</c:v>
                </c:pt>
                <c:pt idx="2060">
                  <c:v>335.78070500000001</c:v>
                </c:pt>
                <c:pt idx="2061">
                  <c:v>336.11403799999999</c:v>
                </c:pt>
                <c:pt idx="2062">
                  <c:v>336.44737199999997</c:v>
                </c:pt>
                <c:pt idx="2063">
                  <c:v>336.78070500000001</c:v>
                </c:pt>
                <c:pt idx="2064">
                  <c:v>337.11403799999999</c:v>
                </c:pt>
                <c:pt idx="2065">
                  <c:v>337.44737199999997</c:v>
                </c:pt>
                <c:pt idx="2066">
                  <c:v>337.78070500000001</c:v>
                </c:pt>
                <c:pt idx="2067">
                  <c:v>338.11403799999999</c:v>
                </c:pt>
                <c:pt idx="2068">
                  <c:v>338.44737199999997</c:v>
                </c:pt>
                <c:pt idx="2069">
                  <c:v>338.78070500000001</c:v>
                </c:pt>
                <c:pt idx="2070">
                  <c:v>339.11403799999999</c:v>
                </c:pt>
                <c:pt idx="2071">
                  <c:v>339.44737199999997</c:v>
                </c:pt>
                <c:pt idx="2072">
                  <c:v>339.78070500000001</c:v>
                </c:pt>
                <c:pt idx="2073">
                  <c:v>340.11403799999999</c:v>
                </c:pt>
                <c:pt idx="2074">
                  <c:v>340.44737199999997</c:v>
                </c:pt>
                <c:pt idx="2075">
                  <c:v>340.78070500000001</c:v>
                </c:pt>
                <c:pt idx="2076">
                  <c:v>341.11403799999999</c:v>
                </c:pt>
                <c:pt idx="2077">
                  <c:v>341.44737199999997</c:v>
                </c:pt>
                <c:pt idx="2078">
                  <c:v>341.78070500000001</c:v>
                </c:pt>
                <c:pt idx="2079">
                  <c:v>342.11403799999999</c:v>
                </c:pt>
                <c:pt idx="2080">
                  <c:v>342.44737099999998</c:v>
                </c:pt>
                <c:pt idx="2081">
                  <c:v>342.78070500000001</c:v>
                </c:pt>
                <c:pt idx="2082">
                  <c:v>343.11403799999999</c:v>
                </c:pt>
                <c:pt idx="2083">
                  <c:v>343.44737099999998</c:v>
                </c:pt>
                <c:pt idx="2084">
                  <c:v>343.78070500000001</c:v>
                </c:pt>
                <c:pt idx="2085">
                  <c:v>344.11403799999999</c:v>
                </c:pt>
                <c:pt idx="2086">
                  <c:v>344.44737099999998</c:v>
                </c:pt>
                <c:pt idx="2087">
                  <c:v>344.78070500000001</c:v>
                </c:pt>
                <c:pt idx="2088">
                  <c:v>345.11403799999999</c:v>
                </c:pt>
                <c:pt idx="2089">
                  <c:v>345.44737099999998</c:v>
                </c:pt>
                <c:pt idx="2090">
                  <c:v>345.78070500000001</c:v>
                </c:pt>
                <c:pt idx="2091">
                  <c:v>346.11403799999999</c:v>
                </c:pt>
                <c:pt idx="2092">
                  <c:v>346.44737099999998</c:v>
                </c:pt>
                <c:pt idx="2093">
                  <c:v>346.78070500000001</c:v>
                </c:pt>
                <c:pt idx="2094">
                  <c:v>347.11403799999999</c:v>
                </c:pt>
                <c:pt idx="2095">
                  <c:v>347.44737099999998</c:v>
                </c:pt>
                <c:pt idx="2096">
                  <c:v>347.78070500000001</c:v>
                </c:pt>
                <c:pt idx="2097">
                  <c:v>348.11403799999999</c:v>
                </c:pt>
                <c:pt idx="2098">
                  <c:v>348.44737099999998</c:v>
                </c:pt>
                <c:pt idx="2099">
                  <c:v>348.78070500000001</c:v>
                </c:pt>
                <c:pt idx="2100">
                  <c:v>349.11403799999999</c:v>
                </c:pt>
                <c:pt idx="2101">
                  <c:v>349.44737099999998</c:v>
                </c:pt>
                <c:pt idx="2102">
                  <c:v>349.78070500000001</c:v>
                </c:pt>
                <c:pt idx="2103">
                  <c:v>350.11403799999999</c:v>
                </c:pt>
                <c:pt idx="2104">
                  <c:v>350.44737099999998</c:v>
                </c:pt>
                <c:pt idx="2105">
                  <c:v>350.78070500000001</c:v>
                </c:pt>
                <c:pt idx="2106">
                  <c:v>351.11403799999999</c:v>
                </c:pt>
                <c:pt idx="2107">
                  <c:v>351.44737099999998</c:v>
                </c:pt>
                <c:pt idx="2108">
                  <c:v>351.78070500000001</c:v>
                </c:pt>
                <c:pt idx="2109">
                  <c:v>352.11403799999999</c:v>
                </c:pt>
                <c:pt idx="2110">
                  <c:v>352.44737099999998</c:v>
                </c:pt>
                <c:pt idx="2111">
                  <c:v>352.78070500000001</c:v>
                </c:pt>
                <c:pt idx="2112">
                  <c:v>353.11403799999999</c:v>
                </c:pt>
                <c:pt idx="2113">
                  <c:v>353.44737099999998</c:v>
                </c:pt>
                <c:pt idx="2114">
                  <c:v>353.78070500000001</c:v>
                </c:pt>
                <c:pt idx="2115">
                  <c:v>354.11403799999999</c:v>
                </c:pt>
                <c:pt idx="2116">
                  <c:v>354.44737099999998</c:v>
                </c:pt>
                <c:pt idx="2117">
                  <c:v>354.78070500000001</c:v>
                </c:pt>
                <c:pt idx="2118">
                  <c:v>355.11403799999999</c:v>
                </c:pt>
                <c:pt idx="2119">
                  <c:v>355.44737099999998</c:v>
                </c:pt>
                <c:pt idx="2120">
                  <c:v>355.78070500000001</c:v>
                </c:pt>
                <c:pt idx="2121">
                  <c:v>356.11403799999999</c:v>
                </c:pt>
                <c:pt idx="2122">
                  <c:v>356.44737099999998</c:v>
                </c:pt>
                <c:pt idx="2123">
                  <c:v>356.78070500000001</c:v>
                </c:pt>
                <c:pt idx="2124">
                  <c:v>357.11403799999999</c:v>
                </c:pt>
                <c:pt idx="2125">
                  <c:v>357.44737099999998</c:v>
                </c:pt>
                <c:pt idx="2126">
                  <c:v>357.78070500000001</c:v>
                </c:pt>
                <c:pt idx="2127">
                  <c:v>358.11403799999999</c:v>
                </c:pt>
                <c:pt idx="2128">
                  <c:v>358.44737099999998</c:v>
                </c:pt>
                <c:pt idx="2129">
                  <c:v>358.78070500000001</c:v>
                </c:pt>
                <c:pt idx="2130">
                  <c:v>359.11403799999999</c:v>
                </c:pt>
                <c:pt idx="2131">
                  <c:v>359.44737099999998</c:v>
                </c:pt>
                <c:pt idx="2132">
                  <c:v>359.78070500000001</c:v>
                </c:pt>
                <c:pt idx="2133">
                  <c:v>360.11403799999999</c:v>
                </c:pt>
                <c:pt idx="2134">
                  <c:v>360.44737099999998</c:v>
                </c:pt>
                <c:pt idx="2135">
                  <c:v>360.78070500000001</c:v>
                </c:pt>
                <c:pt idx="2136">
                  <c:v>361.11403799999999</c:v>
                </c:pt>
                <c:pt idx="2137">
                  <c:v>361.44737099999998</c:v>
                </c:pt>
                <c:pt idx="2138">
                  <c:v>361.78070500000001</c:v>
                </c:pt>
                <c:pt idx="2139">
                  <c:v>362.11403799999999</c:v>
                </c:pt>
                <c:pt idx="2140">
                  <c:v>362.44737099999998</c:v>
                </c:pt>
                <c:pt idx="2141">
                  <c:v>362.78070500000001</c:v>
                </c:pt>
                <c:pt idx="2142">
                  <c:v>363.11403799999999</c:v>
                </c:pt>
                <c:pt idx="2143">
                  <c:v>363.44737099999998</c:v>
                </c:pt>
                <c:pt idx="2144">
                  <c:v>363.78070500000001</c:v>
                </c:pt>
                <c:pt idx="2145">
                  <c:v>364.11403799999999</c:v>
                </c:pt>
                <c:pt idx="2146">
                  <c:v>364.44737099999998</c:v>
                </c:pt>
                <c:pt idx="2147">
                  <c:v>364.78070500000001</c:v>
                </c:pt>
                <c:pt idx="2148">
                  <c:v>365.11403799999999</c:v>
                </c:pt>
                <c:pt idx="2149">
                  <c:v>365.44737099999998</c:v>
                </c:pt>
                <c:pt idx="2150">
                  <c:v>365.78070500000001</c:v>
                </c:pt>
                <c:pt idx="2151">
                  <c:v>366.11403799999999</c:v>
                </c:pt>
                <c:pt idx="2152">
                  <c:v>366.44737099999998</c:v>
                </c:pt>
                <c:pt idx="2153">
                  <c:v>366.78070500000001</c:v>
                </c:pt>
                <c:pt idx="2154">
                  <c:v>367.11403799999999</c:v>
                </c:pt>
                <c:pt idx="2155">
                  <c:v>367.44737099999998</c:v>
                </c:pt>
                <c:pt idx="2156">
                  <c:v>367.78070500000001</c:v>
                </c:pt>
                <c:pt idx="2157">
                  <c:v>368.11403799999999</c:v>
                </c:pt>
                <c:pt idx="2158">
                  <c:v>368.44737099999998</c:v>
                </c:pt>
                <c:pt idx="2159">
                  <c:v>368.78070500000001</c:v>
                </c:pt>
                <c:pt idx="2160">
                  <c:v>369.11403799999999</c:v>
                </c:pt>
                <c:pt idx="2161">
                  <c:v>369.44737099999998</c:v>
                </c:pt>
                <c:pt idx="2162">
                  <c:v>369.78070500000001</c:v>
                </c:pt>
                <c:pt idx="2163">
                  <c:v>370.11403799999999</c:v>
                </c:pt>
                <c:pt idx="2164">
                  <c:v>370.44737099999998</c:v>
                </c:pt>
                <c:pt idx="2165">
                  <c:v>370.78070500000001</c:v>
                </c:pt>
                <c:pt idx="2166">
                  <c:v>371.11403799999999</c:v>
                </c:pt>
                <c:pt idx="2167">
                  <c:v>371.44737099999998</c:v>
                </c:pt>
                <c:pt idx="2168">
                  <c:v>371.78070500000001</c:v>
                </c:pt>
                <c:pt idx="2169">
                  <c:v>372.11403799999999</c:v>
                </c:pt>
                <c:pt idx="2170">
                  <c:v>372.44737099999998</c:v>
                </c:pt>
                <c:pt idx="2171">
                  <c:v>372.78070500000001</c:v>
                </c:pt>
                <c:pt idx="2172">
                  <c:v>373.11403799999999</c:v>
                </c:pt>
                <c:pt idx="2173">
                  <c:v>373.44737099999998</c:v>
                </c:pt>
                <c:pt idx="2174">
                  <c:v>373.78070500000001</c:v>
                </c:pt>
                <c:pt idx="2175">
                  <c:v>374.11403799999999</c:v>
                </c:pt>
                <c:pt idx="2176">
                  <c:v>374.44737099999998</c:v>
                </c:pt>
                <c:pt idx="2177">
                  <c:v>374.78070500000001</c:v>
                </c:pt>
                <c:pt idx="2178">
                  <c:v>375.11403799999999</c:v>
                </c:pt>
                <c:pt idx="2179">
                  <c:v>375.44737099999998</c:v>
                </c:pt>
                <c:pt idx="2180">
                  <c:v>375.78070500000001</c:v>
                </c:pt>
                <c:pt idx="2181">
                  <c:v>376.11403799999999</c:v>
                </c:pt>
                <c:pt idx="2182">
                  <c:v>376.44737099999998</c:v>
                </c:pt>
                <c:pt idx="2183">
                  <c:v>376.78070500000001</c:v>
                </c:pt>
                <c:pt idx="2184">
                  <c:v>377.11403799999999</c:v>
                </c:pt>
                <c:pt idx="2185">
                  <c:v>377.44737099999998</c:v>
                </c:pt>
                <c:pt idx="2186">
                  <c:v>377.78070500000001</c:v>
                </c:pt>
                <c:pt idx="2187">
                  <c:v>378.11403799999999</c:v>
                </c:pt>
                <c:pt idx="2188">
                  <c:v>378.44737099999998</c:v>
                </c:pt>
                <c:pt idx="2189">
                  <c:v>378.78070500000001</c:v>
                </c:pt>
                <c:pt idx="2190">
                  <c:v>379.11403799999999</c:v>
                </c:pt>
                <c:pt idx="2191">
                  <c:v>379.44737099999998</c:v>
                </c:pt>
                <c:pt idx="2192">
                  <c:v>379.78070500000001</c:v>
                </c:pt>
                <c:pt idx="2193">
                  <c:v>380.11403799999999</c:v>
                </c:pt>
                <c:pt idx="2194">
                  <c:v>380.44737099999998</c:v>
                </c:pt>
                <c:pt idx="2195">
                  <c:v>380.78070500000001</c:v>
                </c:pt>
                <c:pt idx="2196">
                  <c:v>381.11403799999999</c:v>
                </c:pt>
                <c:pt idx="2197">
                  <c:v>381.44737099999998</c:v>
                </c:pt>
                <c:pt idx="2198">
                  <c:v>381.78070500000001</c:v>
                </c:pt>
                <c:pt idx="2199">
                  <c:v>382.11403799999999</c:v>
                </c:pt>
                <c:pt idx="2200">
                  <c:v>382.44737099999998</c:v>
                </c:pt>
                <c:pt idx="2201">
                  <c:v>382.78070500000001</c:v>
                </c:pt>
                <c:pt idx="2202">
                  <c:v>383.11403799999999</c:v>
                </c:pt>
                <c:pt idx="2203">
                  <c:v>383.44737099999998</c:v>
                </c:pt>
                <c:pt idx="2204">
                  <c:v>383.78070500000001</c:v>
                </c:pt>
                <c:pt idx="2205">
                  <c:v>384.11403799999999</c:v>
                </c:pt>
                <c:pt idx="2206">
                  <c:v>384.44737099999998</c:v>
                </c:pt>
                <c:pt idx="2207">
                  <c:v>384.78070500000001</c:v>
                </c:pt>
                <c:pt idx="2208">
                  <c:v>385.11403799999999</c:v>
                </c:pt>
                <c:pt idx="2209">
                  <c:v>385.44737099999998</c:v>
                </c:pt>
                <c:pt idx="2210">
                  <c:v>385.78070500000001</c:v>
                </c:pt>
                <c:pt idx="2211">
                  <c:v>386.11403799999999</c:v>
                </c:pt>
                <c:pt idx="2212">
                  <c:v>386.44737099999998</c:v>
                </c:pt>
                <c:pt idx="2213">
                  <c:v>386.78070500000001</c:v>
                </c:pt>
                <c:pt idx="2214">
                  <c:v>387.11403799999999</c:v>
                </c:pt>
                <c:pt idx="2215">
                  <c:v>387.44737099999998</c:v>
                </c:pt>
                <c:pt idx="2216">
                  <c:v>387.78070500000001</c:v>
                </c:pt>
                <c:pt idx="2217">
                  <c:v>388.11403799999999</c:v>
                </c:pt>
                <c:pt idx="2218">
                  <c:v>388.44737099999998</c:v>
                </c:pt>
                <c:pt idx="2219">
                  <c:v>388.78070500000001</c:v>
                </c:pt>
                <c:pt idx="2220">
                  <c:v>389.11403799999999</c:v>
                </c:pt>
                <c:pt idx="2221">
                  <c:v>389.44737099999998</c:v>
                </c:pt>
                <c:pt idx="2222">
                  <c:v>389.78070500000001</c:v>
                </c:pt>
                <c:pt idx="2223">
                  <c:v>390.11403799999999</c:v>
                </c:pt>
                <c:pt idx="2224">
                  <c:v>390.44737099999998</c:v>
                </c:pt>
                <c:pt idx="2225">
                  <c:v>390.78070500000001</c:v>
                </c:pt>
                <c:pt idx="2226">
                  <c:v>391.11403799999999</c:v>
                </c:pt>
                <c:pt idx="2227">
                  <c:v>391.44737099999998</c:v>
                </c:pt>
                <c:pt idx="2228">
                  <c:v>391.78070500000001</c:v>
                </c:pt>
                <c:pt idx="2229">
                  <c:v>392.11403799999999</c:v>
                </c:pt>
                <c:pt idx="2230">
                  <c:v>392.44737099999998</c:v>
                </c:pt>
                <c:pt idx="2231">
                  <c:v>392.78070500000001</c:v>
                </c:pt>
                <c:pt idx="2232">
                  <c:v>393.11403799999999</c:v>
                </c:pt>
                <c:pt idx="2233">
                  <c:v>393.44737099999998</c:v>
                </c:pt>
                <c:pt idx="2234">
                  <c:v>393.78070500000001</c:v>
                </c:pt>
                <c:pt idx="2235">
                  <c:v>394.11403799999999</c:v>
                </c:pt>
                <c:pt idx="2236">
                  <c:v>394.44737099999998</c:v>
                </c:pt>
                <c:pt idx="2237">
                  <c:v>394.78070500000001</c:v>
                </c:pt>
                <c:pt idx="2238">
                  <c:v>395.11403799999999</c:v>
                </c:pt>
                <c:pt idx="2239">
                  <c:v>395.44737099999998</c:v>
                </c:pt>
                <c:pt idx="2240">
                  <c:v>395.78070500000001</c:v>
                </c:pt>
                <c:pt idx="2241">
                  <c:v>396.11403799999999</c:v>
                </c:pt>
                <c:pt idx="2242">
                  <c:v>396.44737099999998</c:v>
                </c:pt>
                <c:pt idx="2243">
                  <c:v>396.78070500000001</c:v>
                </c:pt>
                <c:pt idx="2244">
                  <c:v>397.11403799999999</c:v>
                </c:pt>
                <c:pt idx="2245">
                  <c:v>397.44737099999998</c:v>
                </c:pt>
                <c:pt idx="2246">
                  <c:v>397.78070500000001</c:v>
                </c:pt>
                <c:pt idx="2247">
                  <c:v>398.11403799999999</c:v>
                </c:pt>
                <c:pt idx="2248">
                  <c:v>398.44737099999998</c:v>
                </c:pt>
                <c:pt idx="2249">
                  <c:v>398.78070500000001</c:v>
                </c:pt>
                <c:pt idx="2250">
                  <c:v>399.11403799999999</c:v>
                </c:pt>
                <c:pt idx="2251">
                  <c:v>399.44737099999998</c:v>
                </c:pt>
                <c:pt idx="2252">
                  <c:v>399.78070500000001</c:v>
                </c:pt>
                <c:pt idx="2253">
                  <c:v>400.11403799999999</c:v>
                </c:pt>
                <c:pt idx="2254">
                  <c:v>400.44737099999998</c:v>
                </c:pt>
                <c:pt idx="2255">
                  <c:v>400.78070500000001</c:v>
                </c:pt>
                <c:pt idx="2256">
                  <c:v>401.11403799999999</c:v>
                </c:pt>
                <c:pt idx="2257">
                  <c:v>401.44737099999998</c:v>
                </c:pt>
                <c:pt idx="2258">
                  <c:v>401.78070500000001</c:v>
                </c:pt>
                <c:pt idx="2259">
                  <c:v>402.11403799999999</c:v>
                </c:pt>
                <c:pt idx="2260">
                  <c:v>402.44737099999998</c:v>
                </c:pt>
                <c:pt idx="2261">
                  <c:v>402.78070500000001</c:v>
                </c:pt>
                <c:pt idx="2262">
                  <c:v>403.11403799999999</c:v>
                </c:pt>
                <c:pt idx="2263">
                  <c:v>403.44737099999998</c:v>
                </c:pt>
                <c:pt idx="2264">
                  <c:v>403.78070500000001</c:v>
                </c:pt>
                <c:pt idx="2265">
                  <c:v>404.11403799999999</c:v>
                </c:pt>
                <c:pt idx="2266">
                  <c:v>404.44737099999998</c:v>
                </c:pt>
                <c:pt idx="2267">
                  <c:v>404.78070500000001</c:v>
                </c:pt>
                <c:pt idx="2268">
                  <c:v>405.11403799999999</c:v>
                </c:pt>
                <c:pt idx="2269">
                  <c:v>405.44737099999998</c:v>
                </c:pt>
                <c:pt idx="2270">
                  <c:v>405.78070500000001</c:v>
                </c:pt>
                <c:pt idx="2271">
                  <c:v>406.11403799999999</c:v>
                </c:pt>
                <c:pt idx="2272">
                  <c:v>406.44737099999998</c:v>
                </c:pt>
                <c:pt idx="2273">
                  <c:v>406.78070500000001</c:v>
                </c:pt>
                <c:pt idx="2274">
                  <c:v>407.11403799999999</c:v>
                </c:pt>
                <c:pt idx="2275">
                  <c:v>407.44737099999998</c:v>
                </c:pt>
                <c:pt idx="2276">
                  <c:v>407.78070500000001</c:v>
                </c:pt>
                <c:pt idx="2277">
                  <c:v>408.11403799999999</c:v>
                </c:pt>
                <c:pt idx="2278">
                  <c:v>408.44737099999998</c:v>
                </c:pt>
                <c:pt idx="2279">
                  <c:v>408.78070500000001</c:v>
                </c:pt>
                <c:pt idx="2280">
                  <c:v>409.11403799999999</c:v>
                </c:pt>
                <c:pt idx="2281">
                  <c:v>409.44737099999998</c:v>
                </c:pt>
                <c:pt idx="2282">
                  <c:v>409.78070500000001</c:v>
                </c:pt>
                <c:pt idx="2283">
                  <c:v>410.11403799999999</c:v>
                </c:pt>
                <c:pt idx="2284">
                  <c:v>410.44737099999998</c:v>
                </c:pt>
                <c:pt idx="2285">
                  <c:v>410.78070500000001</c:v>
                </c:pt>
                <c:pt idx="2286">
                  <c:v>411.11403799999999</c:v>
                </c:pt>
                <c:pt idx="2287">
                  <c:v>411.44737099999998</c:v>
                </c:pt>
                <c:pt idx="2288">
                  <c:v>411.78070500000001</c:v>
                </c:pt>
                <c:pt idx="2289">
                  <c:v>412.11403799999999</c:v>
                </c:pt>
                <c:pt idx="2290">
                  <c:v>412.44737099999998</c:v>
                </c:pt>
                <c:pt idx="2291">
                  <c:v>412.78070500000001</c:v>
                </c:pt>
                <c:pt idx="2292">
                  <c:v>413.11403799999999</c:v>
                </c:pt>
                <c:pt idx="2293">
                  <c:v>413.44737099999998</c:v>
                </c:pt>
                <c:pt idx="2294">
                  <c:v>413.78070500000001</c:v>
                </c:pt>
                <c:pt idx="2295">
                  <c:v>414.11403799999999</c:v>
                </c:pt>
                <c:pt idx="2296">
                  <c:v>414.44737099999998</c:v>
                </c:pt>
                <c:pt idx="2297">
                  <c:v>414.78070500000001</c:v>
                </c:pt>
                <c:pt idx="2298">
                  <c:v>415.11403799999999</c:v>
                </c:pt>
                <c:pt idx="2299">
                  <c:v>415.44737099999998</c:v>
                </c:pt>
                <c:pt idx="2300">
                  <c:v>415.78070500000001</c:v>
                </c:pt>
                <c:pt idx="2301">
                  <c:v>416.11403799999999</c:v>
                </c:pt>
                <c:pt idx="2302">
                  <c:v>416.44737099999998</c:v>
                </c:pt>
                <c:pt idx="2303">
                  <c:v>416.78070500000001</c:v>
                </c:pt>
                <c:pt idx="2304">
                  <c:v>417.11403799999999</c:v>
                </c:pt>
                <c:pt idx="2305">
                  <c:v>417.44737099999998</c:v>
                </c:pt>
                <c:pt idx="2306">
                  <c:v>417.78070500000001</c:v>
                </c:pt>
                <c:pt idx="2307">
                  <c:v>418.11403799999999</c:v>
                </c:pt>
                <c:pt idx="2308">
                  <c:v>418.44737099999998</c:v>
                </c:pt>
                <c:pt idx="2309">
                  <c:v>418.78070500000001</c:v>
                </c:pt>
                <c:pt idx="2310">
                  <c:v>419.11403799999999</c:v>
                </c:pt>
                <c:pt idx="2311">
                  <c:v>419.44737099999998</c:v>
                </c:pt>
                <c:pt idx="2312">
                  <c:v>419.78070500000001</c:v>
                </c:pt>
                <c:pt idx="2313">
                  <c:v>420.11403799999999</c:v>
                </c:pt>
                <c:pt idx="2314">
                  <c:v>420.44737099999998</c:v>
                </c:pt>
                <c:pt idx="2315">
                  <c:v>420.78070500000001</c:v>
                </c:pt>
                <c:pt idx="2316">
                  <c:v>421.11403799999999</c:v>
                </c:pt>
                <c:pt idx="2317">
                  <c:v>421.44737099999998</c:v>
                </c:pt>
                <c:pt idx="2318">
                  <c:v>421.78070500000001</c:v>
                </c:pt>
                <c:pt idx="2319">
                  <c:v>422.11403799999999</c:v>
                </c:pt>
                <c:pt idx="2320">
                  <c:v>422.44737099999998</c:v>
                </c:pt>
                <c:pt idx="2321">
                  <c:v>422.78070500000001</c:v>
                </c:pt>
                <c:pt idx="2322">
                  <c:v>423.11403799999999</c:v>
                </c:pt>
                <c:pt idx="2323">
                  <c:v>423.44737099999998</c:v>
                </c:pt>
                <c:pt idx="2324">
                  <c:v>423.78070500000001</c:v>
                </c:pt>
                <c:pt idx="2325">
                  <c:v>424.11403799999999</c:v>
                </c:pt>
                <c:pt idx="2326">
                  <c:v>424.44737099999998</c:v>
                </c:pt>
                <c:pt idx="2327">
                  <c:v>424.78070500000001</c:v>
                </c:pt>
                <c:pt idx="2328">
                  <c:v>425.11403799999999</c:v>
                </c:pt>
                <c:pt idx="2329">
                  <c:v>425.44737099999998</c:v>
                </c:pt>
                <c:pt idx="2330">
                  <c:v>425.78070500000001</c:v>
                </c:pt>
                <c:pt idx="2331">
                  <c:v>426.11403799999999</c:v>
                </c:pt>
                <c:pt idx="2332">
                  <c:v>426.44737099999998</c:v>
                </c:pt>
                <c:pt idx="2333">
                  <c:v>426.78070500000001</c:v>
                </c:pt>
                <c:pt idx="2334">
                  <c:v>427.11403799999999</c:v>
                </c:pt>
                <c:pt idx="2335">
                  <c:v>427.44737099999998</c:v>
                </c:pt>
                <c:pt idx="2336">
                  <c:v>427.78070500000001</c:v>
                </c:pt>
                <c:pt idx="2337">
                  <c:v>428.11403799999999</c:v>
                </c:pt>
                <c:pt idx="2338">
                  <c:v>428.44737099999998</c:v>
                </c:pt>
                <c:pt idx="2339">
                  <c:v>428.78070500000001</c:v>
                </c:pt>
                <c:pt idx="2340">
                  <c:v>429.11403799999999</c:v>
                </c:pt>
                <c:pt idx="2341">
                  <c:v>429.44737099999998</c:v>
                </c:pt>
                <c:pt idx="2342">
                  <c:v>429.78070500000001</c:v>
                </c:pt>
                <c:pt idx="2343">
                  <c:v>430.11403799999999</c:v>
                </c:pt>
                <c:pt idx="2344">
                  <c:v>430.44737099999998</c:v>
                </c:pt>
                <c:pt idx="2345">
                  <c:v>430.78070500000001</c:v>
                </c:pt>
                <c:pt idx="2346">
                  <c:v>431.11403799999999</c:v>
                </c:pt>
                <c:pt idx="2347">
                  <c:v>431.44737099999998</c:v>
                </c:pt>
                <c:pt idx="2348">
                  <c:v>431.78070500000001</c:v>
                </c:pt>
                <c:pt idx="2349">
                  <c:v>432.11403799999999</c:v>
                </c:pt>
                <c:pt idx="2350">
                  <c:v>432.44737099999998</c:v>
                </c:pt>
                <c:pt idx="2351">
                  <c:v>432.78070500000001</c:v>
                </c:pt>
                <c:pt idx="2352">
                  <c:v>433.11403799999999</c:v>
                </c:pt>
                <c:pt idx="2353">
                  <c:v>433.44737099999998</c:v>
                </c:pt>
                <c:pt idx="2354">
                  <c:v>433.78070500000001</c:v>
                </c:pt>
                <c:pt idx="2355">
                  <c:v>434.11403799999999</c:v>
                </c:pt>
                <c:pt idx="2356">
                  <c:v>434.44737099999998</c:v>
                </c:pt>
                <c:pt idx="2357">
                  <c:v>434.78070500000001</c:v>
                </c:pt>
                <c:pt idx="2358">
                  <c:v>435.11403799999999</c:v>
                </c:pt>
                <c:pt idx="2359">
                  <c:v>435.44737099999998</c:v>
                </c:pt>
                <c:pt idx="2360">
                  <c:v>435.78070500000001</c:v>
                </c:pt>
                <c:pt idx="2361">
                  <c:v>436.11403799999999</c:v>
                </c:pt>
                <c:pt idx="2362">
                  <c:v>436.44737099999998</c:v>
                </c:pt>
                <c:pt idx="2363">
                  <c:v>436.78070500000001</c:v>
                </c:pt>
                <c:pt idx="2364">
                  <c:v>437.11403799999999</c:v>
                </c:pt>
                <c:pt idx="2365">
                  <c:v>437.44737099999998</c:v>
                </c:pt>
                <c:pt idx="2366">
                  <c:v>437.78070500000001</c:v>
                </c:pt>
                <c:pt idx="2367">
                  <c:v>438.11403799999999</c:v>
                </c:pt>
                <c:pt idx="2368">
                  <c:v>438.44737099999998</c:v>
                </c:pt>
                <c:pt idx="2369">
                  <c:v>438.78070500000001</c:v>
                </c:pt>
                <c:pt idx="2370">
                  <c:v>439.11403799999999</c:v>
                </c:pt>
                <c:pt idx="2371">
                  <c:v>439.44737099999998</c:v>
                </c:pt>
                <c:pt idx="2372">
                  <c:v>439.78070500000001</c:v>
                </c:pt>
                <c:pt idx="2373">
                  <c:v>440.11403799999999</c:v>
                </c:pt>
                <c:pt idx="2374">
                  <c:v>440.44737099999998</c:v>
                </c:pt>
                <c:pt idx="2375">
                  <c:v>440.78070500000001</c:v>
                </c:pt>
                <c:pt idx="2376">
                  <c:v>441.11403799999999</c:v>
                </c:pt>
                <c:pt idx="2377">
                  <c:v>441.44737099999998</c:v>
                </c:pt>
                <c:pt idx="2378">
                  <c:v>441.78070500000001</c:v>
                </c:pt>
                <c:pt idx="2379">
                  <c:v>442.11403799999999</c:v>
                </c:pt>
                <c:pt idx="2380">
                  <c:v>442.44737099999998</c:v>
                </c:pt>
                <c:pt idx="2381">
                  <c:v>442.78070500000001</c:v>
                </c:pt>
                <c:pt idx="2382">
                  <c:v>443.11403799999999</c:v>
                </c:pt>
                <c:pt idx="2383">
                  <c:v>443.44737099999998</c:v>
                </c:pt>
                <c:pt idx="2384">
                  <c:v>443.78070500000001</c:v>
                </c:pt>
                <c:pt idx="2385">
                  <c:v>444.11403799999999</c:v>
                </c:pt>
                <c:pt idx="2386">
                  <c:v>444.44737099999998</c:v>
                </c:pt>
                <c:pt idx="2387">
                  <c:v>444.78070500000001</c:v>
                </c:pt>
                <c:pt idx="2388">
                  <c:v>445.11403799999999</c:v>
                </c:pt>
                <c:pt idx="2389">
                  <c:v>445.44737099999998</c:v>
                </c:pt>
                <c:pt idx="2390">
                  <c:v>445.78070500000001</c:v>
                </c:pt>
                <c:pt idx="2391">
                  <c:v>446.11403799999999</c:v>
                </c:pt>
                <c:pt idx="2392">
                  <c:v>446.44737099999998</c:v>
                </c:pt>
                <c:pt idx="2393">
                  <c:v>446.78070500000001</c:v>
                </c:pt>
                <c:pt idx="2394">
                  <c:v>447.11403799999999</c:v>
                </c:pt>
                <c:pt idx="2395">
                  <c:v>447.44737099999998</c:v>
                </c:pt>
                <c:pt idx="2396">
                  <c:v>447.78070500000001</c:v>
                </c:pt>
                <c:pt idx="2397">
                  <c:v>448.11403799999999</c:v>
                </c:pt>
                <c:pt idx="2398">
                  <c:v>448.44737099999998</c:v>
                </c:pt>
                <c:pt idx="2399">
                  <c:v>448.78070500000001</c:v>
                </c:pt>
                <c:pt idx="2400">
                  <c:v>449.11403799999999</c:v>
                </c:pt>
                <c:pt idx="2401">
                  <c:v>449.44737099999998</c:v>
                </c:pt>
                <c:pt idx="2402">
                  <c:v>449.78070500000001</c:v>
                </c:pt>
                <c:pt idx="2403">
                  <c:v>450.11403799999999</c:v>
                </c:pt>
                <c:pt idx="2404">
                  <c:v>450.44737099999998</c:v>
                </c:pt>
                <c:pt idx="2405">
                  <c:v>450.78070500000001</c:v>
                </c:pt>
                <c:pt idx="2406">
                  <c:v>451.11403799999999</c:v>
                </c:pt>
                <c:pt idx="2407">
                  <c:v>451.44737099999998</c:v>
                </c:pt>
                <c:pt idx="2408">
                  <c:v>451.78070500000001</c:v>
                </c:pt>
                <c:pt idx="2409">
                  <c:v>452.11403799999999</c:v>
                </c:pt>
                <c:pt idx="2410">
                  <c:v>452.44737099999998</c:v>
                </c:pt>
                <c:pt idx="2411">
                  <c:v>452.78070500000001</c:v>
                </c:pt>
                <c:pt idx="2412">
                  <c:v>453.11403799999999</c:v>
                </c:pt>
                <c:pt idx="2413">
                  <c:v>453.44737099999998</c:v>
                </c:pt>
                <c:pt idx="2414">
                  <c:v>453.78070500000001</c:v>
                </c:pt>
                <c:pt idx="2415">
                  <c:v>454.11403799999999</c:v>
                </c:pt>
                <c:pt idx="2416">
                  <c:v>454.44737099999998</c:v>
                </c:pt>
                <c:pt idx="2417">
                  <c:v>454.78070500000001</c:v>
                </c:pt>
                <c:pt idx="2418">
                  <c:v>455.11403799999999</c:v>
                </c:pt>
                <c:pt idx="2419">
                  <c:v>455.44737099999998</c:v>
                </c:pt>
                <c:pt idx="2420">
                  <c:v>455.78070500000001</c:v>
                </c:pt>
                <c:pt idx="2421">
                  <c:v>456.11403799999999</c:v>
                </c:pt>
                <c:pt idx="2422">
                  <c:v>456.44737099999998</c:v>
                </c:pt>
                <c:pt idx="2423">
                  <c:v>456.78070500000001</c:v>
                </c:pt>
                <c:pt idx="2424">
                  <c:v>457.11403799999999</c:v>
                </c:pt>
                <c:pt idx="2425">
                  <c:v>457.44737099999998</c:v>
                </c:pt>
                <c:pt idx="2426">
                  <c:v>457.78070500000001</c:v>
                </c:pt>
                <c:pt idx="2427">
                  <c:v>458.11403799999999</c:v>
                </c:pt>
                <c:pt idx="2428">
                  <c:v>458.44737099999998</c:v>
                </c:pt>
                <c:pt idx="2429">
                  <c:v>458.78070500000001</c:v>
                </c:pt>
                <c:pt idx="2430">
                  <c:v>459.11403799999999</c:v>
                </c:pt>
                <c:pt idx="2431">
                  <c:v>459.44737099999998</c:v>
                </c:pt>
                <c:pt idx="2432">
                  <c:v>459.78070500000001</c:v>
                </c:pt>
                <c:pt idx="2433">
                  <c:v>460.11403799999999</c:v>
                </c:pt>
                <c:pt idx="2434">
                  <c:v>460.44737099999998</c:v>
                </c:pt>
                <c:pt idx="2435">
                  <c:v>460.78070500000001</c:v>
                </c:pt>
                <c:pt idx="2436">
                  <c:v>461.11403799999999</c:v>
                </c:pt>
                <c:pt idx="2437">
                  <c:v>461.44737099999998</c:v>
                </c:pt>
                <c:pt idx="2438">
                  <c:v>461.78070500000001</c:v>
                </c:pt>
                <c:pt idx="2439">
                  <c:v>462.11403799999999</c:v>
                </c:pt>
                <c:pt idx="2440">
                  <c:v>462.44737099999998</c:v>
                </c:pt>
                <c:pt idx="2441">
                  <c:v>462.78070500000001</c:v>
                </c:pt>
                <c:pt idx="2442">
                  <c:v>463.11403799999999</c:v>
                </c:pt>
                <c:pt idx="2443">
                  <c:v>463.44737099999998</c:v>
                </c:pt>
                <c:pt idx="2444">
                  <c:v>463.78070500000001</c:v>
                </c:pt>
                <c:pt idx="2445">
                  <c:v>464.11403799999999</c:v>
                </c:pt>
                <c:pt idx="2446">
                  <c:v>464.44737099999998</c:v>
                </c:pt>
                <c:pt idx="2447">
                  <c:v>464.78070500000001</c:v>
                </c:pt>
                <c:pt idx="2448">
                  <c:v>465.11403799999999</c:v>
                </c:pt>
                <c:pt idx="2449">
                  <c:v>465.44737099999998</c:v>
                </c:pt>
                <c:pt idx="2450">
                  <c:v>465.78070500000001</c:v>
                </c:pt>
                <c:pt idx="2451">
                  <c:v>466.11403799999999</c:v>
                </c:pt>
                <c:pt idx="2452">
                  <c:v>466.44737099999998</c:v>
                </c:pt>
                <c:pt idx="2453">
                  <c:v>466.78070500000001</c:v>
                </c:pt>
                <c:pt idx="2454">
                  <c:v>467.11403799999999</c:v>
                </c:pt>
                <c:pt idx="2455">
                  <c:v>467.44737099999998</c:v>
                </c:pt>
                <c:pt idx="2456">
                  <c:v>467.78070500000001</c:v>
                </c:pt>
                <c:pt idx="2457">
                  <c:v>468.11403799999999</c:v>
                </c:pt>
                <c:pt idx="2458">
                  <c:v>468.44737099999998</c:v>
                </c:pt>
                <c:pt idx="2459">
                  <c:v>468.78070500000001</c:v>
                </c:pt>
                <c:pt idx="2460">
                  <c:v>469.11403799999999</c:v>
                </c:pt>
                <c:pt idx="2461">
                  <c:v>469.44737099999998</c:v>
                </c:pt>
                <c:pt idx="2462">
                  <c:v>469.78070500000001</c:v>
                </c:pt>
                <c:pt idx="2463">
                  <c:v>470.11403799999999</c:v>
                </c:pt>
                <c:pt idx="2464">
                  <c:v>470.44737099999998</c:v>
                </c:pt>
                <c:pt idx="2465">
                  <c:v>470.78070500000001</c:v>
                </c:pt>
                <c:pt idx="2466">
                  <c:v>471.11403799999999</c:v>
                </c:pt>
                <c:pt idx="2467">
                  <c:v>471.44737099999998</c:v>
                </c:pt>
                <c:pt idx="2468">
                  <c:v>471.78070500000001</c:v>
                </c:pt>
                <c:pt idx="2469">
                  <c:v>472.11403799999999</c:v>
                </c:pt>
                <c:pt idx="2470">
                  <c:v>472.44737099999998</c:v>
                </c:pt>
                <c:pt idx="2471">
                  <c:v>472.78070500000001</c:v>
                </c:pt>
                <c:pt idx="2472">
                  <c:v>473.11403799999999</c:v>
                </c:pt>
                <c:pt idx="2473">
                  <c:v>473.44737099999998</c:v>
                </c:pt>
                <c:pt idx="2474">
                  <c:v>473.78070500000001</c:v>
                </c:pt>
                <c:pt idx="2475">
                  <c:v>474.11403799999999</c:v>
                </c:pt>
                <c:pt idx="2476">
                  <c:v>474.44737099999998</c:v>
                </c:pt>
                <c:pt idx="2477">
                  <c:v>474.78070500000001</c:v>
                </c:pt>
                <c:pt idx="2478">
                  <c:v>475.11403799999999</c:v>
                </c:pt>
                <c:pt idx="2479">
                  <c:v>475.44737099999998</c:v>
                </c:pt>
                <c:pt idx="2480">
                  <c:v>475.78070500000001</c:v>
                </c:pt>
                <c:pt idx="2481">
                  <c:v>476.11403799999999</c:v>
                </c:pt>
                <c:pt idx="2482">
                  <c:v>476.44737099999998</c:v>
                </c:pt>
                <c:pt idx="2483">
                  <c:v>476.78070500000001</c:v>
                </c:pt>
                <c:pt idx="2484">
                  <c:v>477.11403799999999</c:v>
                </c:pt>
                <c:pt idx="2485">
                  <c:v>477.44737099999998</c:v>
                </c:pt>
                <c:pt idx="2486">
                  <c:v>477.78070500000001</c:v>
                </c:pt>
                <c:pt idx="2487">
                  <c:v>478.11403799999999</c:v>
                </c:pt>
                <c:pt idx="2488">
                  <c:v>478.44737099999998</c:v>
                </c:pt>
                <c:pt idx="2489">
                  <c:v>478.78070500000001</c:v>
                </c:pt>
                <c:pt idx="2490">
                  <c:v>479.11403799999999</c:v>
                </c:pt>
                <c:pt idx="2491">
                  <c:v>479.44737099999998</c:v>
                </c:pt>
                <c:pt idx="2492">
                  <c:v>479.78070500000001</c:v>
                </c:pt>
                <c:pt idx="2493">
                  <c:v>480.11403799999999</c:v>
                </c:pt>
                <c:pt idx="2494">
                  <c:v>480.44737099999998</c:v>
                </c:pt>
                <c:pt idx="2495">
                  <c:v>480.78070500000001</c:v>
                </c:pt>
                <c:pt idx="2496">
                  <c:v>481.11403799999999</c:v>
                </c:pt>
                <c:pt idx="2497">
                  <c:v>481.44737099999998</c:v>
                </c:pt>
                <c:pt idx="2498">
                  <c:v>481.78070500000001</c:v>
                </c:pt>
                <c:pt idx="2499">
                  <c:v>482.11403799999999</c:v>
                </c:pt>
                <c:pt idx="2500">
                  <c:v>482.44737099999998</c:v>
                </c:pt>
                <c:pt idx="2501">
                  <c:v>482.78070500000001</c:v>
                </c:pt>
                <c:pt idx="2502">
                  <c:v>483.11403799999999</c:v>
                </c:pt>
                <c:pt idx="2503">
                  <c:v>483.44737099999998</c:v>
                </c:pt>
                <c:pt idx="2504">
                  <c:v>483.78070500000001</c:v>
                </c:pt>
                <c:pt idx="2505">
                  <c:v>484.11403799999999</c:v>
                </c:pt>
                <c:pt idx="2506">
                  <c:v>484.44737099999998</c:v>
                </c:pt>
                <c:pt idx="2507">
                  <c:v>484.78070500000001</c:v>
                </c:pt>
                <c:pt idx="2508">
                  <c:v>485.11403799999999</c:v>
                </c:pt>
                <c:pt idx="2509">
                  <c:v>485.44737099999998</c:v>
                </c:pt>
                <c:pt idx="2510">
                  <c:v>485.78070500000001</c:v>
                </c:pt>
                <c:pt idx="2511">
                  <c:v>486.11403799999999</c:v>
                </c:pt>
                <c:pt idx="2512">
                  <c:v>486.44737099999998</c:v>
                </c:pt>
                <c:pt idx="2513">
                  <c:v>486.78070500000001</c:v>
                </c:pt>
                <c:pt idx="2514">
                  <c:v>487.11403799999999</c:v>
                </c:pt>
                <c:pt idx="2515">
                  <c:v>487.44737099999998</c:v>
                </c:pt>
                <c:pt idx="2516">
                  <c:v>487.78070500000001</c:v>
                </c:pt>
                <c:pt idx="2517">
                  <c:v>488.11403799999999</c:v>
                </c:pt>
                <c:pt idx="2518">
                  <c:v>488.44737099999998</c:v>
                </c:pt>
                <c:pt idx="2519">
                  <c:v>488.78070500000001</c:v>
                </c:pt>
                <c:pt idx="2520">
                  <c:v>489.11403799999999</c:v>
                </c:pt>
                <c:pt idx="2521">
                  <c:v>489.44737099999998</c:v>
                </c:pt>
                <c:pt idx="2522">
                  <c:v>489.78070500000001</c:v>
                </c:pt>
                <c:pt idx="2523">
                  <c:v>490.11403799999999</c:v>
                </c:pt>
                <c:pt idx="2524">
                  <c:v>490.44737099999998</c:v>
                </c:pt>
                <c:pt idx="2525">
                  <c:v>490.78070500000001</c:v>
                </c:pt>
                <c:pt idx="2526">
                  <c:v>491.11403799999999</c:v>
                </c:pt>
                <c:pt idx="2527">
                  <c:v>491.44737099999998</c:v>
                </c:pt>
                <c:pt idx="2528">
                  <c:v>491.78070500000001</c:v>
                </c:pt>
                <c:pt idx="2529">
                  <c:v>492.11403799999999</c:v>
                </c:pt>
                <c:pt idx="2530">
                  <c:v>492.44737099999998</c:v>
                </c:pt>
                <c:pt idx="2531">
                  <c:v>492.78070500000001</c:v>
                </c:pt>
                <c:pt idx="2532">
                  <c:v>493.11403799999999</c:v>
                </c:pt>
                <c:pt idx="2533">
                  <c:v>493.44737099999998</c:v>
                </c:pt>
                <c:pt idx="2534">
                  <c:v>493.78070500000001</c:v>
                </c:pt>
                <c:pt idx="2535">
                  <c:v>494.11403799999999</c:v>
                </c:pt>
                <c:pt idx="2536">
                  <c:v>494.44737099999998</c:v>
                </c:pt>
                <c:pt idx="2537">
                  <c:v>494.78070500000001</c:v>
                </c:pt>
                <c:pt idx="2538">
                  <c:v>495.11403799999999</c:v>
                </c:pt>
                <c:pt idx="2539">
                  <c:v>495.44737099999998</c:v>
                </c:pt>
                <c:pt idx="2540">
                  <c:v>495.78070500000001</c:v>
                </c:pt>
                <c:pt idx="2541">
                  <c:v>496.11403799999999</c:v>
                </c:pt>
                <c:pt idx="2542">
                  <c:v>496.44737099999998</c:v>
                </c:pt>
                <c:pt idx="2543">
                  <c:v>496.78267499999998</c:v>
                </c:pt>
                <c:pt idx="2544">
                  <c:v>497.11600800000002</c:v>
                </c:pt>
                <c:pt idx="2545">
                  <c:v>497.449341</c:v>
                </c:pt>
                <c:pt idx="2546">
                  <c:v>497.48267499999997</c:v>
                </c:pt>
                <c:pt idx="2547">
                  <c:v>497.516008</c:v>
                </c:pt>
                <c:pt idx="2548">
                  <c:v>497.54934100000003</c:v>
                </c:pt>
                <c:pt idx="2549">
                  <c:v>497.58267499999999</c:v>
                </c:pt>
                <c:pt idx="2550">
                  <c:v>497.61600800000002</c:v>
                </c:pt>
                <c:pt idx="2551">
                  <c:v>497.64934099999999</c:v>
                </c:pt>
                <c:pt idx="2552">
                  <c:v>497.68267500000002</c:v>
                </c:pt>
                <c:pt idx="2553">
                  <c:v>497.71600799999999</c:v>
                </c:pt>
                <c:pt idx="2554">
                  <c:v>497.74934100000002</c:v>
                </c:pt>
                <c:pt idx="2555">
                  <c:v>497.78267499999998</c:v>
                </c:pt>
                <c:pt idx="2556">
                  <c:v>497.81600800000001</c:v>
                </c:pt>
                <c:pt idx="2557">
                  <c:v>497.84934099999998</c:v>
                </c:pt>
                <c:pt idx="2558">
                  <c:v>497.88267500000001</c:v>
                </c:pt>
                <c:pt idx="2559">
                  <c:v>497.91600799999998</c:v>
                </c:pt>
                <c:pt idx="2560">
                  <c:v>497.949341</c:v>
                </c:pt>
                <c:pt idx="2561">
                  <c:v>497.98267499999997</c:v>
                </c:pt>
                <c:pt idx="2562">
                  <c:v>498.016008</c:v>
                </c:pt>
                <c:pt idx="2563">
                  <c:v>498.04934100000003</c:v>
                </c:pt>
                <c:pt idx="2564">
                  <c:v>498.08267499999999</c:v>
                </c:pt>
                <c:pt idx="2565">
                  <c:v>498.11600800000002</c:v>
                </c:pt>
                <c:pt idx="2566">
                  <c:v>498.14934099999999</c:v>
                </c:pt>
                <c:pt idx="2567">
                  <c:v>498.18267500000002</c:v>
                </c:pt>
                <c:pt idx="2568">
                  <c:v>498.21600799999999</c:v>
                </c:pt>
                <c:pt idx="2569">
                  <c:v>498.24934100000002</c:v>
                </c:pt>
                <c:pt idx="2570">
                  <c:v>498.28267499999998</c:v>
                </c:pt>
                <c:pt idx="2571">
                  <c:v>498.31600800000001</c:v>
                </c:pt>
                <c:pt idx="2572">
                  <c:v>498.34934099999998</c:v>
                </c:pt>
                <c:pt idx="2573">
                  <c:v>498.38267500000001</c:v>
                </c:pt>
                <c:pt idx="2574">
                  <c:v>498.41600799999998</c:v>
                </c:pt>
                <c:pt idx="2575">
                  <c:v>498.449341</c:v>
                </c:pt>
                <c:pt idx="2576">
                  <c:v>498.48267499999997</c:v>
                </c:pt>
                <c:pt idx="2577">
                  <c:v>498.516008</c:v>
                </c:pt>
                <c:pt idx="2578">
                  <c:v>498.54934100000003</c:v>
                </c:pt>
                <c:pt idx="2579">
                  <c:v>498.58267499999999</c:v>
                </c:pt>
                <c:pt idx="2580">
                  <c:v>498.61600800000002</c:v>
                </c:pt>
                <c:pt idx="2581">
                  <c:v>498.64934099999999</c:v>
                </c:pt>
                <c:pt idx="2582">
                  <c:v>498.68267500000002</c:v>
                </c:pt>
                <c:pt idx="2583">
                  <c:v>498.71600799999999</c:v>
                </c:pt>
                <c:pt idx="2584">
                  <c:v>498.74934100000002</c:v>
                </c:pt>
                <c:pt idx="2585">
                  <c:v>498.78267499999998</c:v>
                </c:pt>
                <c:pt idx="2586">
                  <c:v>498.81600800000001</c:v>
                </c:pt>
                <c:pt idx="2587">
                  <c:v>498.84934099999998</c:v>
                </c:pt>
                <c:pt idx="2588">
                  <c:v>498.88267500000001</c:v>
                </c:pt>
                <c:pt idx="2589">
                  <c:v>498.91600799999998</c:v>
                </c:pt>
                <c:pt idx="2590">
                  <c:v>498.949341</c:v>
                </c:pt>
                <c:pt idx="2591">
                  <c:v>498.98267499999997</c:v>
                </c:pt>
                <c:pt idx="2592">
                  <c:v>499.016008</c:v>
                </c:pt>
                <c:pt idx="2593">
                  <c:v>499.04934100000003</c:v>
                </c:pt>
                <c:pt idx="2594">
                  <c:v>499.08267499999999</c:v>
                </c:pt>
                <c:pt idx="2595">
                  <c:v>499.11600800000002</c:v>
                </c:pt>
                <c:pt idx="2596">
                  <c:v>499.14934099999999</c:v>
                </c:pt>
                <c:pt idx="2597">
                  <c:v>499.18267500000002</c:v>
                </c:pt>
                <c:pt idx="2598">
                  <c:v>499.21600799999999</c:v>
                </c:pt>
                <c:pt idx="2599">
                  <c:v>499.24934100000002</c:v>
                </c:pt>
                <c:pt idx="2600">
                  <c:v>499.28267499999998</c:v>
                </c:pt>
                <c:pt idx="2601">
                  <c:v>499.31600800000001</c:v>
                </c:pt>
                <c:pt idx="2602">
                  <c:v>499.34934099999998</c:v>
                </c:pt>
                <c:pt idx="2603">
                  <c:v>499.38267500000001</c:v>
                </c:pt>
                <c:pt idx="2604">
                  <c:v>499.41600799999998</c:v>
                </c:pt>
                <c:pt idx="2605">
                  <c:v>499.449341</c:v>
                </c:pt>
                <c:pt idx="2606">
                  <c:v>499.48267499999997</c:v>
                </c:pt>
                <c:pt idx="2607">
                  <c:v>499.516008</c:v>
                </c:pt>
                <c:pt idx="2608">
                  <c:v>499.54934100000003</c:v>
                </c:pt>
                <c:pt idx="2609">
                  <c:v>499.58267499999999</c:v>
                </c:pt>
                <c:pt idx="2610">
                  <c:v>499.61600800000002</c:v>
                </c:pt>
                <c:pt idx="2611">
                  <c:v>499.64934099999999</c:v>
                </c:pt>
                <c:pt idx="2612">
                  <c:v>499.68267500000002</c:v>
                </c:pt>
                <c:pt idx="2613">
                  <c:v>499.71600799999999</c:v>
                </c:pt>
                <c:pt idx="2614">
                  <c:v>499.74934100000002</c:v>
                </c:pt>
                <c:pt idx="2615">
                  <c:v>499.78267499999998</c:v>
                </c:pt>
                <c:pt idx="2616">
                  <c:v>499.81600800000001</c:v>
                </c:pt>
                <c:pt idx="2617">
                  <c:v>499.84934099999998</c:v>
                </c:pt>
                <c:pt idx="2618">
                  <c:v>499.88267500000001</c:v>
                </c:pt>
                <c:pt idx="2619">
                  <c:v>499.91600799999998</c:v>
                </c:pt>
                <c:pt idx="2620">
                  <c:v>499.949341</c:v>
                </c:pt>
                <c:pt idx="2621">
                  <c:v>499.98267499999997</c:v>
                </c:pt>
                <c:pt idx="2622">
                  <c:v>500.016008</c:v>
                </c:pt>
                <c:pt idx="2623">
                  <c:v>500.04934100000003</c:v>
                </c:pt>
                <c:pt idx="2624">
                  <c:v>500.08267499999999</c:v>
                </c:pt>
                <c:pt idx="2625">
                  <c:v>500.11600800000002</c:v>
                </c:pt>
                <c:pt idx="2626">
                  <c:v>500.14934099999999</c:v>
                </c:pt>
                <c:pt idx="2627">
                  <c:v>500.18267500000002</c:v>
                </c:pt>
                <c:pt idx="2628">
                  <c:v>500.21600799999999</c:v>
                </c:pt>
                <c:pt idx="2629">
                  <c:v>500.24934100000002</c:v>
                </c:pt>
                <c:pt idx="2630">
                  <c:v>500.28267499999998</c:v>
                </c:pt>
                <c:pt idx="2631">
                  <c:v>500.31600800000001</c:v>
                </c:pt>
                <c:pt idx="2632">
                  <c:v>500.34934099999998</c:v>
                </c:pt>
                <c:pt idx="2633">
                  <c:v>500.38267500000001</c:v>
                </c:pt>
                <c:pt idx="2634">
                  <c:v>500.41600799999998</c:v>
                </c:pt>
                <c:pt idx="2635">
                  <c:v>500.449341</c:v>
                </c:pt>
                <c:pt idx="2636">
                  <c:v>500.48267499999997</c:v>
                </c:pt>
                <c:pt idx="2637">
                  <c:v>500.516008</c:v>
                </c:pt>
                <c:pt idx="2638">
                  <c:v>500.54934100000003</c:v>
                </c:pt>
                <c:pt idx="2639">
                  <c:v>500.58267499999999</c:v>
                </c:pt>
                <c:pt idx="2640">
                  <c:v>500.61600800000002</c:v>
                </c:pt>
                <c:pt idx="2641">
                  <c:v>500.64934099999999</c:v>
                </c:pt>
                <c:pt idx="2642">
                  <c:v>500.68267500000002</c:v>
                </c:pt>
                <c:pt idx="2643">
                  <c:v>500.71600799999999</c:v>
                </c:pt>
                <c:pt idx="2644">
                  <c:v>500.74934100000002</c:v>
                </c:pt>
                <c:pt idx="2645">
                  <c:v>500.78267499999998</c:v>
                </c:pt>
                <c:pt idx="2646">
                  <c:v>500.81600800000001</c:v>
                </c:pt>
                <c:pt idx="2647">
                  <c:v>500.84934099999998</c:v>
                </c:pt>
                <c:pt idx="2648">
                  <c:v>500.88267500000001</c:v>
                </c:pt>
                <c:pt idx="2649">
                  <c:v>500.91600799999998</c:v>
                </c:pt>
                <c:pt idx="2650">
                  <c:v>500.949341</c:v>
                </c:pt>
                <c:pt idx="2651">
                  <c:v>500.98267499999997</c:v>
                </c:pt>
                <c:pt idx="2652">
                  <c:v>501.016008</c:v>
                </c:pt>
                <c:pt idx="2653">
                  <c:v>501.04934100000003</c:v>
                </c:pt>
                <c:pt idx="2654">
                  <c:v>501.08267499999999</c:v>
                </c:pt>
                <c:pt idx="2655">
                  <c:v>501.11600800000002</c:v>
                </c:pt>
                <c:pt idx="2656">
                  <c:v>501.14934099999999</c:v>
                </c:pt>
                <c:pt idx="2657">
                  <c:v>501.18267500000002</c:v>
                </c:pt>
                <c:pt idx="2658">
                  <c:v>501.21600799999999</c:v>
                </c:pt>
                <c:pt idx="2659">
                  <c:v>501.24934100000002</c:v>
                </c:pt>
                <c:pt idx="2660">
                  <c:v>501.28267499999998</c:v>
                </c:pt>
                <c:pt idx="2661">
                  <c:v>501.31600800000001</c:v>
                </c:pt>
                <c:pt idx="2662">
                  <c:v>501.34934099999998</c:v>
                </c:pt>
                <c:pt idx="2663">
                  <c:v>501.38267500000001</c:v>
                </c:pt>
                <c:pt idx="2664">
                  <c:v>501.41600799999998</c:v>
                </c:pt>
                <c:pt idx="2665">
                  <c:v>501.449341</c:v>
                </c:pt>
                <c:pt idx="2666">
                  <c:v>501.48267499999997</c:v>
                </c:pt>
                <c:pt idx="2667">
                  <c:v>501.516008</c:v>
                </c:pt>
                <c:pt idx="2668">
                  <c:v>501.54934100000003</c:v>
                </c:pt>
                <c:pt idx="2669">
                  <c:v>501.58267499999999</c:v>
                </c:pt>
                <c:pt idx="2670">
                  <c:v>501.61600800000002</c:v>
                </c:pt>
                <c:pt idx="2671">
                  <c:v>501.64934099999999</c:v>
                </c:pt>
                <c:pt idx="2672">
                  <c:v>501.68267500000002</c:v>
                </c:pt>
                <c:pt idx="2673">
                  <c:v>501.71600799999999</c:v>
                </c:pt>
                <c:pt idx="2674">
                  <c:v>501.74934100000002</c:v>
                </c:pt>
                <c:pt idx="2675">
                  <c:v>501.78267499999998</c:v>
                </c:pt>
                <c:pt idx="2676">
                  <c:v>501.81600800000001</c:v>
                </c:pt>
                <c:pt idx="2677">
                  <c:v>501.84934099999998</c:v>
                </c:pt>
                <c:pt idx="2678">
                  <c:v>501.88267500000001</c:v>
                </c:pt>
                <c:pt idx="2679">
                  <c:v>501.91600799999998</c:v>
                </c:pt>
                <c:pt idx="2680">
                  <c:v>501.949341</c:v>
                </c:pt>
                <c:pt idx="2681">
                  <c:v>501.98267499999997</c:v>
                </c:pt>
                <c:pt idx="2682">
                  <c:v>502.016008</c:v>
                </c:pt>
                <c:pt idx="2683">
                  <c:v>502.04934100000003</c:v>
                </c:pt>
                <c:pt idx="2684">
                  <c:v>502.08267499999999</c:v>
                </c:pt>
                <c:pt idx="2685">
                  <c:v>502.11600800000002</c:v>
                </c:pt>
                <c:pt idx="2686">
                  <c:v>502.14934099999999</c:v>
                </c:pt>
                <c:pt idx="2687">
                  <c:v>502.18267500000002</c:v>
                </c:pt>
                <c:pt idx="2688">
                  <c:v>502.21600799999999</c:v>
                </c:pt>
                <c:pt idx="2689">
                  <c:v>502.24934100000002</c:v>
                </c:pt>
                <c:pt idx="2690">
                  <c:v>502.28267499999998</c:v>
                </c:pt>
                <c:pt idx="2691">
                  <c:v>502.31600800000001</c:v>
                </c:pt>
                <c:pt idx="2692">
                  <c:v>502.34934099999998</c:v>
                </c:pt>
                <c:pt idx="2693">
                  <c:v>502.38267500000001</c:v>
                </c:pt>
                <c:pt idx="2694">
                  <c:v>502.41600799999998</c:v>
                </c:pt>
                <c:pt idx="2695">
                  <c:v>502.449341</c:v>
                </c:pt>
                <c:pt idx="2696">
                  <c:v>502.48267499999997</c:v>
                </c:pt>
                <c:pt idx="2697">
                  <c:v>502.516008</c:v>
                </c:pt>
                <c:pt idx="2698">
                  <c:v>502.54934100000003</c:v>
                </c:pt>
                <c:pt idx="2699">
                  <c:v>502.58267499999999</c:v>
                </c:pt>
                <c:pt idx="2700">
                  <c:v>502.61600800000002</c:v>
                </c:pt>
                <c:pt idx="2701">
                  <c:v>502.64934099999999</c:v>
                </c:pt>
                <c:pt idx="2702">
                  <c:v>502.68267500000002</c:v>
                </c:pt>
                <c:pt idx="2703">
                  <c:v>502.71600799999999</c:v>
                </c:pt>
                <c:pt idx="2704">
                  <c:v>502.74934100000002</c:v>
                </c:pt>
                <c:pt idx="2705">
                  <c:v>502.78267499999998</c:v>
                </c:pt>
                <c:pt idx="2706">
                  <c:v>502.81600800000001</c:v>
                </c:pt>
                <c:pt idx="2707">
                  <c:v>502.84934099999998</c:v>
                </c:pt>
                <c:pt idx="2708">
                  <c:v>502.88267500000001</c:v>
                </c:pt>
                <c:pt idx="2709">
                  <c:v>502.91600799999998</c:v>
                </c:pt>
                <c:pt idx="2710">
                  <c:v>502.949341</c:v>
                </c:pt>
                <c:pt idx="2711">
                  <c:v>502.98267499999997</c:v>
                </c:pt>
                <c:pt idx="2712">
                  <c:v>503.016008</c:v>
                </c:pt>
                <c:pt idx="2713">
                  <c:v>503.04934100000003</c:v>
                </c:pt>
                <c:pt idx="2714">
                  <c:v>503.08267499999999</c:v>
                </c:pt>
                <c:pt idx="2715">
                  <c:v>503.11600800000002</c:v>
                </c:pt>
                <c:pt idx="2716">
                  <c:v>503.14934099999999</c:v>
                </c:pt>
                <c:pt idx="2717">
                  <c:v>503.18267500000002</c:v>
                </c:pt>
                <c:pt idx="2718">
                  <c:v>503.21600799999999</c:v>
                </c:pt>
                <c:pt idx="2719">
                  <c:v>503.24934100000002</c:v>
                </c:pt>
                <c:pt idx="2720">
                  <c:v>503.28267499999998</c:v>
                </c:pt>
                <c:pt idx="2721">
                  <c:v>503.31600800000001</c:v>
                </c:pt>
                <c:pt idx="2722">
                  <c:v>503.34934099999998</c:v>
                </c:pt>
                <c:pt idx="2723">
                  <c:v>503.38267500000001</c:v>
                </c:pt>
                <c:pt idx="2724">
                  <c:v>503.41600799999998</c:v>
                </c:pt>
                <c:pt idx="2725">
                  <c:v>503.449341</c:v>
                </c:pt>
                <c:pt idx="2726">
                  <c:v>503.48267499999997</c:v>
                </c:pt>
                <c:pt idx="2727">
                  <c:v>503.516008</c:v>
                </c:pt>
                <c:pt idx="2728">
                  <c:v>503.54934100000003</c:v>
                </c:pt>
                <c:pt idx="2729">
                  <c:v>503.58267499999999</c:v>
                </c:pt>
                <c:pt idx="2730">
                  <c:v>503.61600800000002</c:v>
                </c:pt>
                <c:pt idx="2731">
                  <c:v>503.64934099999999</c:v>
                </c:pt>
                <c:pt idx="2732">
                  <c:v>503.68267500000002</c:v>
                </c:pt>
                <c:pt idx="2733">
                  <c:v>503.71600799999999</c:v>
                </c:pt>
                <c:pt idx="2734">
                  <c:v>503.74934100000002</c:v>
                </c:pt>
                <c:pt idx="2735">
                  <c:v>503.78267499999998</c:v>
                </c:pt>
                <c:pt idx="2736">
                  <c:v>503.81600800000001</c:v>
                </c:pt>
                <c:pt idx="2737">
                  <c:v>503.84934099999998</c:v>
                </c:pt>
                <c:pt idx="2738">
                  <c:v>503.88267500000001</c:v>
                </c:pt>
                <c:pt idx="2739">
                  <c:v>503.91600799999998</c:v>
                </c:pt>
                <c:pt idx="2740">
                  <c:v>503.949341</c:v>
                </c:pt>
                <c:pt idx="2741">
                  <c:v>503.98267499999997</c:v>
                </c:pt>
                <c:pt idx="2742">
                  <c:v>504.016008</c:v>
                </c:pt>
                <c:pt idx="2743">
                  <c:v>504.04934100000003</c:v>
                </c:pt>
                <c:pt idx="2744">
                  <c:v>504.08267499999999</c:v>
                </c:pt>
                <c:pt idx="2745">
                  <c:v>504.11600800000002</c:v>
                </c:pt>
                <c:pt idx="2746">
                  <c:v>504.14934099999999</c:v>
                </c:pt>
                <c:pt idx="2747">
                  <c:v>504.18267500000002</c:v>
                </c:pt>
                <c:pt idx="2748">
                  <c:v>504.21600799999999</c:v>
                </c:pt>
                <c:pt idx="2749">
                  <c:v>504.24934100000002</c:v>
                </c:pt>
                <c:pt idx="2750">
                  <c:v>504.28267499999998</c:v>
                </c:pt>
                <c:pt idx="2751">
                  <c:v>504.31600800000001</c:v>
                </c:pt>
                <c:pt idx="2752">
                  <c:v>504.34934099999998</c:v>
                </c:pt>
                <c:pt idx="2753">
                  <c:v>504.38267500000001</c:v>
                </c:pt>
                <c:pt idx="2754">
                  <c:v>504.41600799999998</c:v>
                </c:pt>
                <c:pt idx="2755">
                  <c:v>504.449341</c:v>
                </c:pt>
                <c:pt idx="2756">
                  <c:v>504.48267499999997</c:v>
                </c:pt>
                <c:pt idx="2757">
                  <c:v>504.516008</c:v>
                </c:pt>
                <c:pt idx="2758">
                  <c:v>504.54934100000003</c:v>
                </c:pt>
                <c:pt idx="2759">
                  <c:v>504.58267499999999</c:v>
                </c:pt>
                <c:pt idx="2760">
                  <c:v>504.61600800000002</c:v>
                </c:pt>
                <c:pt idx="2761">
                  <c:v>504.64934099999999</c:v>
                </c:pt>
                <c:pt idx="2762">
                  <c:v>504.68267500000002</c:v>
                </c:pt>
                <c:pt idx="2763">
                  <c:v>504.71600799999999</c:v>
                </c:pt>
                <c:pt idx="2764">
                  <c:v>504.74934100000002</c:v>
                </c:pt>
                <c:pt idx="2765">
                  <c:v>504.78267499999998</c:v>
                </c:pt>
                <c:pt idx="2766">
                  <c:v>504.81600800000001</c:v>
                </c:pt>
                <c:pt idx="2767">
                  <c:v>504.84934099999998</c:v>
                </c:pt>
                <c:pt idx="2768">
                  <c:v>504.88267500000001</c:v>
                </c:pt>
                <c:pt idx="2769">
                  <c:v>504.91600799999998</c:v>
                </c:pt>
                <c:pt idx="2770">
                  <c:v>504.949341</c:v>
                </c:pt>
                <c:pt idx="2771">
                  <c:v>504.98267499999997</c:v>
                </c:pt>
                <c:pt idx="2772">
                  <c:v>505.016008</c:v>
                </c:pt>
                <c:pt idx="2773">
                  <c:v>505.04934100000003</c:v>
                </c:pt>
                <c:pt idx="2774">
                  <c:v>505.08267499999999</c:v>
                </c:pt>
                <c:pt idx="2775">
                  <c:v>505.11600800000002</c:v>
                </c:pt>
                <c:pt idx="2776">
                  <c:v>505.14934099999999</c:v>
                </c:pt>
                <c:pt idx="2777">
                  <c:v>505.18267500000002</c:v>
                </c:pt>
                <c:pt idx="2778">
                  <c:v>505.21600799999999</c:v>
                </c:pt>
                <c:pt idx="2779">
                  <c:v>505.24934100000002</c:v>
                </c:pt>
                <c:pt idx="2780">
                  <c:v>505.28267499999998</c:v>
                </c:pt>
                <c:pt idx="2781">
                  <c:v>505.31600800000001</c:v>
                </c:pt>
                <c:pt idx="2782">
                  <c:v>505.34934099999998</c:v>
                </c:pt>
                <c:pt idx="2783">
                  <c:v>505.38267500000001</c:v>
                </c:pt>
                <c:pt idx="2784">
                  <c:v>505.41600799999998</c:v>
                </c:pt>
                <c:pt idx="2785">
                  <c:v>505.449341</c:v>
                </c:pt>
                <c:pt idx="2786">
                  <c:v>505.48267499999997</c:v>
                </c:pt>
                <c:pt idx="2787">
                  <c:v>505.516008</c:v>
                </c:pt>
                <c:pt idx="2788">
                  <c:v>505.54934100000003</c:v>
                </c:pt>
                <c:pt idx="2789">
                  <c:v>505.58267499999999</c:v>
                </c:pt>
                <c:pt idx="2790">
                  <c:v>505.61600800000002</c:v>
                </c:pt>
                <c:pt idx="2791">
                  <c:v>505.64934099999999</c:v>
                </c:pt>
                <c:pt idx="2792">
                  <c:v>505.68267500000002</c:v>
                </c:pt>
                <c:pt idx="2793">
                  <c:v>505.71600799999999</c:v>
                </c:pt>
                <c:pt idx="2794">
                  <c:v>505.74934100000002</c:v>
                </c:pt>
                <c:pt idx="2795">
                  <c:v>505.78267499999998</c:v>
                </c:pt>
                <c:pt idx="2796">
                  <c:v>505.81600800000001</c:v>
                </c:pt>
                <c:pt idx="2797">
                  <c:v>505.84934099999998</c:v>
                </c:pt>
                <c:pt idx="2798">
                  <c:v>505.88267500000001</c:v>
                </c:pt>
                <c:pt idx="2799">
                  <c:v>505.91600799999998</c:v>
                </c:pt>
                <c:pt idx="2800">
                  <c:v>505.949341</c:v>
                </c:pt>
                <c:pt idx="2801">
                  <c:v>505.98267499999997</c:v>
                </c:pt>
                <c:pt idx="2802">
                  <c:v>506.016008</c:v>
                </c:pt>
                <c:pt idx="2803">
                  <c:v>506.04934100000003</c:v>
                </c:pt>
                <c:pt idx="2804">
                  <c:v>506.08267499999999</c:v>
                </c:pt>
                <c:pt idx="2805">
                  <c:v>506.11600800000002</c:v>
                </c:pt>
                <c:pt idx="2806">
                  <c:v>506.14934099999999</c:v>
                </c:pt>
                <c:pt idx="2807">
                  <c:v>506.18267500000002</c:v>
                </c:pt>
                <c:pt idx="2808">
                  <c:v>506.21600799999999</c:v>
                </c:pt>
                <c:pt idx="2809">
                  <c:v>506.24934100000002</c:v>
                </c:pt>
                <c:pt idx="2810">
                  <c:v>506.28267499999998</c:v>
                </c:pt>
                <c:pt idx="2811">
                  <c:v>506.31600800000001</c:v>
                </c:pt>
                <c:pt idx="2812">
                  <c:v>506.34934099999998</c:v>
                </c:pt>
                <c:pt idx="2813">
                  <c:v>506.38267500000001</c:v>
                </c:pt>
                <c:pt idx="2814">
                  <c:v>506.41600799999998</c:v>
                </c:pt>
                <c:pt idx="2815">
                  <c:v>506.449341</c:v>
                </c:pt>
                <c:pt idx="2816">
                  <c:v>506.48267499999997</c:v>
                </c:pt>
                <c:pt idx="2817">
                  <c:v>506.516008</c:v>
                </c:pt>
                <c:pt idx="2818">
                  <c:v>506.54934100000003</c:v>
                </c:pt>
                <c:pt idx="2819">
                  <c:v>506.58267499999999</c:v>
                </c:pt>
                <c:pt idx="2820">
                  <c:v>506.61600800000002</c:v>
                </c:pt>
                <c:pt idx="2821">
                  <c:v>506.64934099999999</c:v>
                </c:pt>
                <c:pt idx="2822">
                  <c:v>506.68267500000002</c:v>
                </c:pt>
                <c:pt idx="2823">
                  <c:v>506.71600799999999</c:v>
                </c:pt>
                <c:pt idx="2824">
                  <c:v>506.74934100000002</c:v>
                </c:pt>
                <c:pt idx="2825">
                  <c:v>506.78267499999998</c:v>
                </c:pt>
                <c:pt idx="2826">
                  <c:v>506.81600800000001</c:v>
                </c:pt>
                <c:pt idx="2827">
                  <c:v>506.84934099999998</c:v>
                </c:pt>
                <c:pt idx="2828">
                  <c:v>506.88267500000001</c:v>
                </c:pt>
                <c:pt idx="2829">
                  <c:v>506.91600799999998</c:v>
                </c:pt>
                <c:pt idx="2830">
                  <c:v>506.949341</c:v>
                </c:pt>
                <c:pt idx="2831">
                  <c:v>506.98267499999997</c:v>
                </c:pt>
                <c:pt idx="2832">
                  <c:v>507.016008</c:v>
                </c:pt>
                <c:pt idx="2833">
                  <c:v>507.04934100000003</c:v>
                </c:pt>
                <c:pt idx="2834">
                  <c:v>507.08267499999999</c:v>
                </c:pt>
                <c:pt idx="2835">
                  <c:v>507.11600800000002</c:v>
                </c:pt>
                <c:pt idx="2836">
                  <c:v>507.14934099999999</c:v>
                </c:pt>
                <c:pt idx="2837">
                  <c:v>507.18267500000002</c:v>
                </c:pt>
                <c:pt idx="2838">
                  <c:v>507.21600799999999</c:v>
                </c:pt>
                <c:pt idx="2839">
                  <c:v>507.24934100000002</c:v>
                </c:pt>
                <c:pt idx="2840">
                  <c:v>507.28267499999998</c:v>
                </c:pt>
                <c:pt idx="2841">
                  <c:v>507.31600800000001</c:v>
                </c:pt>
                <c:pt idx="2842">
                  <c:v>507.34934099999998</c:v>
                </c:pt>
                <c:pt idx="2843">
                  <c:v>507.38267500000001</c:v>
                </c:pt>
                <c:pt idx="2844">
                  <c:v>507.41600799999998</c:v>
                </c:pt>
                <c:pt idx="2845">
                  <c:v>507.449341</c:v>
                </c:pt>
                <c:pt idx="2846">
                  <c:v>507.48267499999997</c:v>
                </c:pt>
                <c:pt idx="2847">
                  <c:v>507.516008</c:v>
                </c:pt>
                <c:pt idx="2848">
                  <c:v>507.54934100000003</c:v>
                </c:pt>
                <c:pt idx="2849">
                  <c:v>507.58267499999999</c:v>
                </c:pt>
                <c:pt idx="2850">
                  <c:v>507.61600800000002</c:v>
                </c:pt>
                <c:pt idx="2851">
                  <c:v>507.64934099999999</c:v>
                </c:pt>
                <c:pt idx="2852">
                  <c:v>507.68267500000002</c:v>
                </c:pt>
                <c:pt idx="2853">
                  <c:v>507.71600799999999</c:v>
                </c:pt>
                <c:pt idx="2854">
                  <c:v>507.74934100000002</c:v>
                </c:pt>
                <c:pt idx="2855">
                  <c:v>507.78267499999998</c:v>
                </c:pt>
                <c:pt idx="2856">
                  <c:v>507.81600800000001</c:v>
                </c:pt>
                <c:pt idx="2857">
                  <c:v>507.84934099999998</c:v>
                </c:pt>
                <c:pt idx="2858">
                  <c:v>507.88267500000001</c:v>
                </c:pt>
                <c:pt idx="2859">
                  <c:v>507.91600799999998</c:v>
                </c:pt>
                <c:pt idx="2860">
                  <c:v>507.949341</c:v>
                </c:pt>
                <c:pt idx="2861">
                  <c:v>507.98267499999997</c:v>
                </c:pt>
                <c:pt idx="2862">
                  <c:v>508.016008</c:v>
                </c:pt>
                <c:pt idx="2863">
                  <c:v>508.04934100000003</c:v>
                </c:pt>
                <c:pt idx="2864">
                  <c:v>508.08267499999999</c:v>
                </c:pt>
                <c:pt idx="2865">
                  <c:v>508.11600800000002</c:v>
                </c:pt>
                <c:pt idx="2866">
                  <c:v>508.14934099999999</c:v>
                </c:pt>
                <c:pt idx="2867">
                  <c:v>508.18267500000002</c:v>
                </c:pt>
                <c:pt idx="2868">
                  <c:v>508.21600799999999</c:v>
                </c:pt>
                <c:pt idx="2869">
                  <c:v>508.24934100000002</c:v>
                </c:pt>
                <c:pt idx="2870">
                  <c:v>508.28267499999998</c:v>
                </c:pt>
                <c:pt idx="2871">
                  <c:v>508.31600800000001</c:v>
                </c:pt>
                <c:pt idx="2872">
                  <c:v>508.34934099999998</c:v>
                </c:pt>
                <c:pt idx="2873">
                  <c:v>508.38267500000001</c:v>
                </c:pt>
                <c:pt idx="2874">
                  <c:v>508.41600799999998</c:v>
                </c:pt>
                <c:pt idx="2875">
                  <c:v>508.449341</c:v>
                </c:pt>
                <c:pt idx="2876">
                  <c:v>508.48267499999997</c:v>
                </c:pt>
                <c:pt idx="2877">
                  <c:v>508.516008</c:v>
                </c:pt>
                <c:pt idx="2878">
                  <c:v>508.54934100000003</c:v>
                </c:pt>
                <c:pt idx="2879">
                  <c:v>508.58267499999999</c:v>
                </c:pt>
                <c:pt idx="2880">
                  <c:v>508.61600800000002</c:v>
                </c:pt>
                <c:pt idx="2881">
                  <c:v>508.64934099999999</c:v>
                </c:pt>
                <c:pt idx="2882">
                  <c:v>508.68267500000002</c:v>
                </c:pt>
                <c:pt idx="2883">
                  <c:v>508.71600799999999</c:v>
                </c:pt>
                <c:pt idx="2884">
                  <c:v>508.74934100000002</c:v>
                </c:pt>
                <c:pt idx="2885">
                  <c:v>508.78267499999998</c:v>
                </c:pt>
                <c:pt idx="2886">
                  <c:v>508.81600800000001</c:v>
                </c:pt>
                <c:pt idx="2887">
                  <c:v>508.84934099999998</c:v>
                </c:pt>
                <c:pt idx="2888">
                  <c:v>508.88267500000001</c:v>
                </c:pt>
                <c:pt idx="2889">
                  <c:v>508.91600799999998</c:v>
                </c:pt>
                <c:pt idx="2890">
                  <c:v>508.949341</c:v>
                </c:pt>
                <c:pt idx="2891">
                  <c:v>508.98267499999997</c:v>
                </c:pt>
                <c:pt idx="2892">
                  <c:v>509.016008</c:v>
                </c:pt>
                <c:pt idx="2893">
                  <c:v>509.04934100000003</c:v>
                </c:pt>
                <c:pt idx="2894">
                  <c:v>509.08267499999999</c:v>
                </c:pt>
                <c:pt idx="2895">
                  <c:v>509.11600800000002</c:v>
                </c:pt>
                <c:pt idx="2896">
                  <c:v>509.14934099999999</c:v>
                </c:pt>
                <c:pt idx="2897">
                  <c:v>509.18267500000002</c:v>
                </c:pt>
                <c:pt idx="2898">
                  <c:v>509.21600799999999</c:v>
                </c:pt>
                <c:pt idx="2899">
                  <c:v>509.24934100000002</c:v>
                </c:pt>
                <c:pt idx="2900">
                  <c:v>509.28267499999998</c:v>
                </c:pt>
                <c:pt idx="2901">
                  <c:v>509.31600800000001</c:v>
                </c:pt>
                <c:pt idx="2902">
                  <c:v>509.34934099999998</c:v>
                </c:pt>
                <c:pt idx="2903">
                  <c:v>509.38267500000001</c:v>
                </c:pt>
                <c:pt idx="2904">
                  <c:v>509.41600799999998</c:v>
                </c:pt>
                <c:pt idx="2905">
                  <c:v>509.449341</c:v>
                </c:pt>
                <c:pt idx="2906">
                  <c:v>509.48267499999997</c:v>
                </c:pt>
                <c:pt idx="2907">
                  <c:v>509.516008</c:v>
                </c:pt>
                <c:pt idx="2908">
                  <c:v>509.54934100000003</c:v>
                </c:pt>
                <c:pt idx="2909">
                  <c:v>509.58267499999999</c:v>
                </c:pt>
                <c:pt idx="2910">
                  <c:v>509.61600800000002</c:v>
                </c:pt>
                <c:pt idx="2911">
                  <c:v>509.64934099999999</c:v>
                </c:pt>
                <c:pt idx="2912">
                  <c:v>509.68267500000002</c:v>
                </c:pt>
                <c:pt idx="2913">
                  <c:v>509.71600799999999</c:v>
                </c:pt>
                <c:pt idx="2914">
                  <c:v>509.74934100000002</c:v>
                </c:pt>
                <c:pt idx="2915">
                  <c:v>509.78267499999998</c:v>
                </c:pt>
                <c:pt idx="2916">
                  <c:v>509.81600800000001</c:v>
                </c:pt>
                <c:pt idx="2917">
                  <c:v>509.84934099999998</c:v>
                </c:pt>
                <c:pt idx="2918">
                  <c:v>509.88267500000001</c:v>
                </c:pt>
                <c:pt idx="2919">
                  <c:v>509.91600799999998</c:v>
                </c:pt>
                <c:pt idx="2920">
                  <c:v>509.949341</c:v>
                </c:pt>
                <c:pt idx="2921">
                  <c:v>509.98267499999997</c:v>
                </c:pt>
                <c:pt idx="2922">
                  <c:v>510.016008</c:v>
                </c:pt>
                <c:pt idx="2923">
                  <c:v>510.04934100000003</c:v>
                </c:pt>
                <c:pt idx="2924">
                  <c:v>510.08267499999999</c:v>
                </c:pt>
                <c:pt idx="2925">
                  <c:v>510.11600800000002</c:v>
                </c:pt>
                <c:pt idx="2926">
                  <c:v>510.14934099999999</c:v>
                </c:pt>
                <c:pt idx="2927">
                  <c:v>510.18267500000002</c:v>
                </c:pt>
                <c:pt idx="2928">
                  <c:v>510.21600799999999</c:v>
                </c:pt>
                <c:pt idx="2929">
                  <c:v>510.24934100000002</c:v>
                </c:pt>
                <c:pt idx="2930">
                  <c:v>510.28267499999998</c:v>
                </c:pt>
                <c:pt idx="2931">
                  <c:v>510.31600800000001</c:v>
                </c:pt>
                <c:pt idx="2932">
                  <c:v>510.34934099999998</c:v>
                </c:pt>
                <c:pt idx="2933">
                  <c:v>510.38267500000001</c:v>
                </c:pt>
                <c:pt idx="2934">
                  <c:v>510.41600799999998</c:v>
                </c:pt>
                <c:pt idx="2935">
                  <c:v>510.449341</c:v>
                </c:pt>
                <c:pt idx="2936">
                  <c:v>510.48267499999997</c:v>
                </c:pt>
                <c:pt idx="2937">
                  <c:v>510.516008</c:v>
                </c:pt>
                <c:pt idx="2938">
                  <c:v>510.54934100000003</c:v>
                </c:pt>
                <c:pt idx="2939">
                  <c:v>510.58267499999999</c:v>
                </c:pt>
                <c:pt idx="2940">
                  <c:v>510.61600800000002</c:v>
                </c:pt>
                <c:pt idx="2941">
                  <c:v>510.64934099999999</c:v>
                </c:pt>
                <c:pt idx="2942">
                  <c:v>510.68267500000002</c:v>
                </c:pt>
                <c:pt idx="2943">
                  <c:v>510.71600799999999</c:v>
                </c:pt>
                <c:pt idx="2944">
                  <c:v>510.74934100000002</c:v>
                </c:pt>
                <c:pt idx="2945">
                  <c:v>510.78267499999998</c:v>
                </c:pt>
                <c:pt idx="2946">
                  <c:v>510.81600800000001</c:v>
                </c:pt>
                <c:pt idx="2947">
                  <c:v>510.84934099999998</c:v>
                </c:pt>
                <c:pt idx="2948">
                  <c:v>510.88267500000001</c:v>
                </c:pt>
                <c:pt idx="2949">
                  <c:v>510.91600799999998</c:v>
                </c:pt>
                <c:pt idx="2950">
                  <c:v>510.949341</c:v>
                </c:pt>
                <c:pt idx="2951">
                  <c:v>510.98267499999997</c:v>
                </c:pt>
                <c:pt idx="2952">
                  <c:v>511.016008</c:v>
                </c:pt>
                <c:pt idx="2953">
                  <c:v>511.04934100000003</c:v>
                </c:pt>
                <c:pt idx="2954">
                  <c:v>511.08267499999999</c:v>
                </c:pt>
                <c:pt idx="2955">
                  <c:v>511.11600800000002</c:v>
                </c:pt>
                <c:pt idx="2956">
                  <c:v>511.14934099999999</c:v>
                </c:pt>
                <c:pt idx="2957">
                  <c:v>511.18267500000002</c:v>
                </c:pt>
                <c:pt idx="2958">
                  <c:v>511.21600799999999</c:v>
                </c:pt>
                <c:pt idx="2959">
                  <c:v>511.24934100000002</c:v>
                </c:pt>
                <c:pt idx="2960">
                  <c:v>511.28267499999998</c:v>
                </c:pt>
                <c:pt idx="2961">
                  <c:v>511.31600800000001</c:v>
                </c:pt>
                <c:pt idx="2962">
                  <c:v>511.34934099999998</c:v>
                </c:pt>
                <c:pt idx="2963">
                  <c:v>511.38267500000001</c:v>
                </c:pt>
                <c:pt idx="2964">
                  <c:v>511.41600799999998</c:v>
                </c:pt>
                <c:pt idx="2965">
                  <c:v>511.449341</c:v>
                </c:pt>
                <c:pt idx="2966">
                  <c:v>511.48267499999997</c:v>
                </c:pt>
                <c:pt idx="2967">
                  <c:v>511.516008</c:v>
                </c:pt>
                <c:pt idx="2968">
                  <c:v>511.54934100000003</c:v>
                </c:pt>
                <c:pt idx="2969">
                  <c:v>511.58267499999999</c:v>
                </c:pt>
                <c:pt idx="2970">
                  <c:v>511.61600800000002</c:v>
                </c:pt>
                <c:pt idx="2971">
                  <c:v>511.64934099999999</c:v>
                </c:pt>
                <c:pt idx="2972">
                  <c:v>511.68267500000002</c:v>
                </c:pt>
                <c:pt idx="2973">
                  <c:v>511.71600799999999</c:v>
                </c:pt>
                <c:pt idx="2974">
                  <c:v>511.74934100000002</c:v>
                </c:pt>
                <c:pt idx="2975">
                  <c:v>511.78267499999998</c:v>
                </c:pt>
                <c:pt idx="2976">
                  <c:v>511.81600800000001</c:v>
                </c:pt>
                <c:pt idx="2977">
                  <c:v>511.84934099999998</c:v>
                </c:pt>
                <c:pt idx="2978">
                  <c:v>511.88267500000001</c:v>
                </c:pt>
                <c:pt idx="2979">
                  <c:v>511.91600799999998</c:v>
                </c:pt>
                <c:pt idx="2980">
                  <c:v>511.949341</c:v>
                </c:pt>
                <c:pt idx="2981">
                  <c:v>511.98267499999997</c:v>
                </c:pt>
                <c:pt idx="2982">
                  <c:v>512.01600800000006</c:v>
                </c:pt>
                <c:pt idx="2983">
                  <c:v>512.04934100000003</c:v>
                </c:pt>
                <c:pt idx="2984">
                  <c:v>512.08267499999999</c:v>
                </c:pt>
                <c:pt idx="2985">
                  <c:v>512.11600799999997</c:v>
                </c:pt>
                <c:pt idx="2986">
                  <c:v>512.14934100000005</c:v>
                </c:pt>
                <c:pt idx="2987">
                  <c:v>512.18267500000002</c:v>
                </c:pt>
                <c:pt idx="2988">
                  <c:v>512.21600799999999</c:v>
                </c:pt>
                <c:pt idx="2989">
                  <c:v>512.24934099999996</c:v>
                </c:pt>
                <c:pt idx="2990">
                  <c:v>512.28267500000004</c:v>
                </c:pt>
                <c:pt idx="2991">
                  <c:v>512.31600800000001</c:v>
                </c:pt>
                <c:pt idx="2992">
                  <c:v>512.34934099999998</c:v>
                </c:pt>
                <c:pt idx="2993">
                  <c:v>512.38267499999995</c:v>
                </c:pt>
                <c:pt idx="2994">
                  <c:v>512.41600800000003</c:v>
                </c:pt>
                <c:pt idx="2995">
                  <c:v>512.449341</c:v>
                </c:pt>
                <c:pt idx="2996">
                  <c:v>512.48267499999997</c:v>
                </c:pt>
                <c:pt idx="2997">
                  <c:v>512.51600800000006</c:v>
                </c:pt>
                <c:pt idx="2998">
                  <c:v>512.54934100000003</c:v>
                </c:pt>
                <c:pt idx="2999">
                  <c:v>512.58267499999999</c:v>
                </c:pt>
                <c:pt idx="3000">
                  <c:v>512.61600799999997</c:v>
                </c:pt>
                <c:pt idx="3001">
                  <c:v>512.64934100000005</c:v>
                </c:pt>
                <c:pt idx="3002">
                  <c:v>512.68267500000002</c:v>
                </c:pt>
                <c:pt idx="3003">
                  <c:v>512.71600799999999</c:v>
                </c:pt>
                <c:pt idx="3004">
                  <c:v>512.74934099999996</c:v>
                </c:pt>
                <c:pt idx="3005">
                  <c:v>512.78267500000004</c:v>
                </c:pt>
                <c:pt idx="3006">
                  <c:v>512.81600800000001</c:v>
                </c:pt>
                <c:pt idx="3007">
                  <c:v>512.84934099999998</c:v>
                </c:pt>
                <c:pt idx="3008">
                  <c:v>512.88267499999995</c:v>
                </c:pt>
                <c:pt idx="3009">
                  <c:v>512.91600800000003</c:v>
                </c:pt>
                <c:pt idx="3010">
                  <c:v>512.949341</c:v>
                </c:pt>
                <c:pt idx="3011">
                  <c:v>512.98267499999997</c:v>
                </c:pt>
                <c:pt idx="3012">
                  <c:v>513.01600800000006</c:v>
                </c:pt>
                <c:pt idx="3013">
                  <c:v>513.04934100000003</c:v>
                </c:pt>
                <c:pt idx="3014">
                  <c:v>513.08267499999999</c:v>
                </c:pt>
                <c:pt idx="3015">
                  <c:v>513.11600799999997</c:v>
                </c:pt>
                <c:pt idx="3016">
                  <c:v>513.14934100000005</c:v>
                </c:pt>
                <c:pt idx="3017">
                  <c:v>513.18267500000002</c:v>
                </c:pt>
                <c:pt idx="3018">
                  <c:v>513.21600799999999</c:v>
                </c:pt>
                <c:pt idx="3019">
                  <c:v>513.24934099999996</c:v>
                </c:pt>
                <c:pt idx="3020">
                  <c:v>513.28267500000004</c:v>
                </c:pt>
                <c:pt idx="3021">
                  <c:v>513.31600800000001</c:v>
                </c:pt>
                <c:pt idx="3022">
                  <c:v>513.34934099999998</c:v>
                </c:pt>
                <c:pt idx="3023">
                  <c:v>513.38267499999995</c:v>
                </c:pt>
                <c:pt idx="3024">
                  <c:v>513.41600800000003</c:v>
                </c:pt>
                <c:pt idx="3025">
                  <c:v>513.449341</c:v>
                </c:pt>
                <c:pt idx="3026">
                  <c:v>513.48267499999997</c:v>
                </c:pt>
                <c:pt idx="3027">
                  <c:v>513.51600800000006</c:v>
                </c:pt>
                <c:pt idx="3028">
                  <c:v>513.54934100000003</c:v>
                </c:pt>
                <c:pt idx="3029">
                  <c:v>513.58267499999999</c:v>
                </c:pt>
                <c:pt idx="3030">
                  <c:v>513.61600799999997</c:v>
                </c:pt>
                <c:pt idx="3031">
                  <c:v>513.64934100000005</c:v>
                </c:pt>
                <c:pt idx="3032">
                  <c:v>513.68267500000002</c:v>
                </c:pt>
                <c:pt idx="3033">
                  <c:v>513.71600799999999</c:v>
                </c:pt>
                <c:pt idx="3034">
                  <c:v>513.74934099999996</c:v>
                </c:pt>
                <c:pt idx="3035">
                  <c:v>513.78267500000004</c:v>
                </c:pt>
                <c:pt idx="3036">
                  <c:v>513.81600800000001</c:v>
                </c:pt>
                <c:pt idx="3037">
                  <c:v>513.84934099999998</c:v>
                </c:pt>
                <c:pt idx="3038">
                  <c:v>513.88267499999995</c:v>
                </c:pt>
                <c:pt idx="3039">
                  <c:v>513.91600800000003</c:v>
                </c:pt>
                <c:pt idx="3040">
                  <c:v>513.949341</c:v>
                </c:pt>
                <c:pt idx="3041">
                  <c:v>513.98267499999997</c:v>
                </c:pt>
                <c:pt idx="3042">
                  <c:v>514.01600800000006</c:v>
                </c:pt>
                <c:pt idx="3043">
                  <c:v>514.04934100000003</c:v>
                </c:pt>
                <c:pt idx="3044">
                  <c:v>514.08267499999999</c:v>
                </c:pt>
                <c:pt idx="3045">
                  <c:v>514.11600799999997</c:v>
                </c:pt>
                <c:pt idx="3046">
                  <c:v>514.14934100000005</c:v>
                </c:pt>
                <c:pt idx="3047">
                  <c:v>514.18267500000002</c:v>
                </c:pt>
                <c:pt idx="3048">
                  <c:v>514.21600799999999</c:v>
                </c:pt>
                <c:pt idx="3049">
                  <c:v>514.24934099999996</c:v>
                </c:pt>
                <c:pt idx="3050">
                  <c:v>514.28267500000004</c:v>
                </c:pt>
                <c:pt idx="3051">
                  <c:v>514.31600800000001</c:v>
                </c:pt>
                <c:pt idx="3052">
                  <c:v>514.34934099999998</c:v>
                </c:pt>
                <c:pt idx="3053">
                  <c:v>514.38267499999995</c:v>
                </c:pt>
                <c:pt idx="3054">
                  <c:v>514.41600800000003</c:v>
                </c:pt>
                <c:pt idx="3055">
                  <c:v>514.449341</c:v>
                </c:pt>
                <c:pt idx="3056">
                  <c:v>514.48267499999997</c:v>
                </c:pt>
                <c:pt idx="3057">
                  <c:v>514.51600800000006</c:v>
                </c:pt>
                <c:pt idx="3058">
                  <c:v>514.54934100000003</c:v>
                </c:pt>
                <c:pt idx="3059">
                  <c:v>514.58267499999999</c:v>
                </c:pt>
                <c:pt idx="3060">
                  <c:v>514.61600799999997</c:v>
                </c:pt>
                <c:pt idx="3061">
                  <c:v>514.64934100000005</c:v>
                </c:pt>
                <c:pt idx="3062">
                  <c:v>514.68267500000002</c:v>
                </c:pt>
                <c:pt idx="3063">
                  <c:v>514.71600799999999</c:v>
                </c:pt>
                <c:pt idx="3064">
                  <c:v>514.74934099999996</c:v>
                </c:pt>
                <c:pt idx="3065">
                  <c:v>514.78267500000004</c:v>
                </c:pt>
                <c:pt idx="3066">
                  <c:v>514.81600800000001</c:v>
                </c:pt>
                <c:pt idx="3067">
                  <c:v>514.84934099999998</c:v>
                </c:pt>
                <c:pt idx="3068">
                  <c:v>514.88267499999995</c:v>
                </c:pt>
                <c:pt idx="3069">
                  <c:v>514.91600800000003</c:v>
                </c:pt>
                <c:pt idx="3070">
                  <c:v>514.949341</c:v>
                </c:pt>
                <c:pt idx="3071">
                  <c:v>514.98267499999997</c:v>
                </c:pt>
                <c:pt idx="3072">
                  <c:v>515.01600800000006</c:v>
                </c:pt>
                <c:pt idx="3073">
                  <c:v>515.04934100000003</c:v>
                </c:pt>
                <c:pt idx="3074">
                  <c:v>515.08267499999999</c:v>
                </c:pt>
                <c:pt idx="3075">
                  <c:v>515.11600799999997</c:v>
                </c:pt>
                <c:pt idx="3076">
                  <c:v>515.14934100000005</c:v>
                </c:pt>
                <c:pt idx="3077">
                  <c:v>515.18267500000002</c:v>
                </c:pt>
                <c:pt idx="3078">
                  <c:v>515.21600799999999</c:v>
                </c:pt>
                <c:pt idx="3079">
                  <c:v>515.24934099999996</c:v>
                </c:pt>
                <c:pt idx="3080">
                  <c:v>515.28267500000004</c:v>
                </c:pt>
                <c:pt idx="3081">
                  <c:v>515.31600800000001</c:v>
                </c:pt>
                <c:pt idx="3082">
                  <c:v>515.34934099999998</c:v>
                </c:pt>
                <c:pt idx="3083">
                  <c:v>515.38267499999995</c:v>
                </c:pt>
                <c:pt idx="3084">
                  <c:v>515.41600800000003</c:v>
                </c:pt>
                <c:pt idx="3085">
                  <c:v>515.449341</c:v>
                </c:pt>
                <c:pt idx="3086">
                  <c:v>515.48267499999997</c:v>
                </c:pt>
                <c:pt idx="3087">
                  <c:v>515.51600800000006</c:v>
                </c:pt>
                <c:pt idx="3088">
                  <c:v>515.54934100000003</c:v>
                </c:pt>
                <c:pt idx="3089">
                  <c:v>515.58267499999999</c:v>
                </c:pt>
                <c:pt idx="3090">
                  <c:v>515.61600799999997</c:v>
                </c:pt>
                <c:pt idx="3091">
                  <c:v>515.64934100000005</c:v>
                </c:pt>
                <c:pt idx="3092">
                  <c:v>515.68267500000002</c:v>
                </c:pt>
                <c:pt idx="3093">
                  <c:v>515.71600799999999</c:v>
                </c:pt>
                <c:pt idx="3094">
                  <c:v>515.74934099999996</c:v>
                </c:pt>
                <c:pt idx="3095">
                  <c:v>515.78267500000004</c:v>
                </c:pt>
                <c:pt idx="3096">
                  <c:v>515.81600800000001</c:v>
                </c:pt>
                <c:pt idx="3097">
                  <c:v>515.84934099999998</c:v>
                </c:pt>
                <c:pt idx="3098">
                  <c:v>515.88267499999995</c:v>
                </c:pt>
                <c:pt idx="3099">
                  <c:v>515.91600800000003</c:v>
                </c:pt>
                <c:pt idx="3100">
                  <c:v>515.949341</c:v>
                </c:pt>
                <c:pt idx="3101">
                  <c:v>515.98267499999997</c:v>
                </c:pt>
                <c:pt idx="3102">
                  <c:v>516.01600800000006</c:v>
                </c:pt>
                <c:pt idx="3103">
                  <c:v>516.04934100000003</c:v>
                </c:pt>
                <c:pt idx="3104">
                  <c:v>516.08267499999999</c:v>
                </c:pt>
                <c:pt idx="3105">
                  <c:v>516.11600799999997</c:v>
                </c:pt>
                <c:pt idx="3106">
                  <c:v>516.14934100000005</c:v>
                </c:pt>
                <c:pt idx="3107">
                  <c:v>516.18267500000002</c:v>
                </c:pt>
                <c:pt idx="3108">
                  <c:v>516.21600799999999</c:v>
                </c:pt>
                <c:pt idx="3109">
                  <c:v>516.24934099999996</c:v>
                </c:pt>
                <c:pt idx="3110">
                  <c:v>516.28267500000004</c:v>
                </c:pt>
                <c:pt idx="3111">
                  <c:v>516.31600800000001</c:v>
                </c:pt>
                <c:pt idx="3112">
                  <c:v>516.34934099999998</c:v>
                </c:pt>
                <c:pt idx="3113">
                  <c:v>516.38267499999995</c:v>
                </c:pt>
                <c:pt idx="3114">
                  <c:v>516.41600800000003</c:v>
                </c:pt>
                <c:pt idx="3115">
                  <c:v>516.449341</c:v>
                </c:pt>
                <c:pt idx="3116">
                  <c:v>516.48267499999997</c:v>
                </c:pt>
                <c:pt idx="3117">
                  <c:v>516.51600800000006</c:v>
                </c:pt>
                <c:pt idx="3118">
                  <c:v>516.54934100000003</c:v>
                </c:pt>
                <c:pt idx="3119">
                  <c:v>516.58267499999999</c:v>
                </c:pt>
                <c:pt idx="3120">
                  <c:v>516.61600799999997</c:v>
                </c:pt>
                <c:pt idx="3121">
                  <c:v>516.64934100000005</c:v>
                </c:pt>
                <c:pt idx="3122">
                  <c:v>516.68267500000002</c:v>
                </c:pt>
                <c:pt idx="3123">
                  <c:v>516.71600799999999</c:v>
                </c:pt>
                <c:pt idx="3124">
                  <c:v>516.74934099999996</c:v>
                </c:pt>
                <c:pt idx="3125">
                  <c:v>516.78267500000004</c:v>
                </c:pt>
                <c:pt idx="3126">
                  <c:v>516.81600800000001</c:v>
                </c:pt>
                <c:pt idx="3127">
                  <c:v>516.84934099999998</c:v>
                </c:pt>
                <c:pt idx="3128">
                  <c:v>516.88267499999995</c:v>
                </c:pt>
                <c:pt idx="3129">
                  <c:v>516.91600800000003</c:v>
                </c:pt>
                <c:pt idx="3130">
                  <c:v>516.949341</c:v>
                </c:pt>
                <c:pt idx="3131">
                  <c:v>516.98267499999997</c:v>
                </c:pt>
                <c:pt idx="3132">
                  <c:v>517.01600800000006</c:v>
                </c:pt>
                <c:pt idx="3133">
                  <c:v>517.04934100000003</c:v>
                </c:pt>
                <c:pt idx="3134">
                  <c:v>517.08267499999999</c:v>
                </c:pt>
                <c:pt idx="3135">
                  <c:v>517.11600799999997</c:v>
                </c:pt>
                <c:pt idx="3136">
                  <c:v>517.14934100000005</c:v>
                </c:pt>
                <c:pt idx="3137">
                  <c:v>517.18267500000002</c:v>
                </c:pt>
                <c:pt idx="3138">
                  <c:v>517.21600799999999</c:v>
                </c:pt>
                <c:pt idx="3139">
                  <c:v>517.24934099999996</c:v>
                </c:pt>
                <c:pt idx="3140">
                  <c:v>517.28267500000004</c:v>
                </c:pt>
                <c:pt idx="3141">
                  <c:v>517.31600800000001</c:v>
                </c:pt>
                <c:pt idx="3142">
                  <c:v>517.34934099999998</c:v>
                </c:pt>
                <c:pt idx="3143">
                  <c:v>517.38267499999995</c:v>
                </c:pt>
                <c:pt idx="3144">
                  <c:v>517.41600800000003</c:v>
                </c:pt>
                <c:pt idx="3145">
                  <c:v>517.449341</c:v>
                </c:pt>
                <c:pt idx="3146">
                  <c:v>517.48267499999997</c:v>
                </c:pt>
                <c:pt idx="3147">
                  <c:v>517.51600800000006</c:v>
                </c:pt>
                <c:pt idx="3148">
                  <c:v>517.54934100000003</c:v>
                </c:pt>
                <c:pt idx="3149">
                  <c:v>517.58267499999999</c:v>
                </c:pt>
                <c:pt idx="3150">
                  <c:v>517.61600799999997</c:v>
                </c:pt>
                <c:pt idx="3151">
                  <c:v>517.64934100000005</c:v>
                </c:pt>
                <c:pt idx="3152">
                  <c:v>517.68267500000002</c:v>
                </c:pt>
                <c:pt idx="3153">
                  <c:v>517.71600799999999</c:v>
                </c:pt>
                <c:pt idx="3154">
                  <c:v>517.74934099999996</c:v>
                </c:pt>
                <c:pt idx="3155">
                  <c:v>517.78267500000004</c:v>
                </c:pt>
                <c:pt idx="3156">
                  <c:v>517.81600800000001</c:v>
                </c:pt>
                <c:pt idx="3157">
                  <c:v>517.84934099999998</c:v>
                </c:pt>
                <c:pt idx="3158">
                  <c:v>517.88267499999995</c:v>
                </c:pt>
                <c:pt idx="3159">
                  <c:v>517.91600800000003</c:v>
                </c:pt>
                <c:pt idx="3160">
                  <c:v>517.949341</c:v>
                </c:pt>
                <c:pt idx="3161">
                  <c:v>517.98267499999997</c:v>
                </c:pt>
                <c:pt idx="3162">
                  <c:v>518.01600800000006</c:v>
                </c:pt>
                <c:pt idx="3163">
                  <c:v>518.04934100000003</c:v>
                </c:pt>
                <c:pt idx="3164">
                  <c:v>518.08267499999999</c:v>
                </c:pt>
                <c:pt idx="3165">
                  <c:v>518.11600799999997</c:v>
                </c:pt>
                <c:pt idx="3166">
                  <c:v>518.14934100000005</c:v>
                </c:pt>
                <c:pt idx="3167">
                  <c:v>518.18267500000002</c:v>
                </c:pt>
                <c:pt idx="3168">
                  <c:v>518.21600799999999</c:v>
                </c:pt>
                <c:pt idx="3169">
                  <c:v>518.24934099999996</c:v>
                </c:pt>
                <c:pt idx="3170">
                  <c:v>518.28267500000004</c:v>
                </c:pt>
                <c:pt idx="3171">
                  <c:v>518.31600800000001</c:v>
                </c:pt>
                <c:pt idx="3172">
                  <c:v>518.34934099999998</c:v>
                </c:pt>
                <c:pt idx="3173">
                  <c:v>518.38267499999995</c:v>
                </c:pt>
                <c:pt idx="3174">
                  <c:v>518.41600800000003</c:v>
                </c:pt>
                <c:pt idx="3175">
                  <c:v>518.449341</c:v>
                </c:pt>
                <c:pt idx="3176">
                  <c:v>518.48267499999997</c:v>
                </c:pt>
                <c:pt idx="3177">
                  <c:v>518.51600800000006</c:v>
                </c:pt>
                <c:pt idx="3178">
                  <c:v>518.54934100000003</c:v>
                </c:pt>
                <c:pt idx="3179">
                  <c:v>518.58267499999999</c:v>
                </c:pt>
                <c:pt idx="3180">
                  <c:v>518.61600799999997</c:v>
                </c:pt>
                <c:pt idx="3181">
                  <c:v>518.64934100000005</c:v>
                </c:pt>
                <c:pt idx="3182">
                  <c:v>518.68267500000002</c:v>
                </c:pt>
                <c:pt idx="3183">
                  <c:v>518.71600799999999</c:v>
                </c:pt>
                <c:pt idx="3184">
                  <c:v>518.74934099999996</c:v>
                </c:pt>
                <c:pt idx="3185">
                  <c:v>518.78267500000004</c:v>
                </c:pt>
                <c:pt idx="3186">
                  <c:v>518.81600800000001</c:v>
                </c:pt>
                <c:pt idx="3187">
                  <c:v>518.84934099999998</c:v>
                </c:pt>
                <c:pt idx="3188">
                  <c:v>518.88267499999995</c:v>
                </c:pt>
                <c:pt idx="3189">
                  <c:v>518.91600800000003</c:v>
                </c:pt>
                <c:pt idx="3190">
                  <c:v>518.949341</c:v>
                </c:pt>
                <c:pt idx="3191">
                  <c:v>518.98267499999997</c:v>
                </c:pt>
                <c:pt idx="3192">
                  <c:v>519.01600800000006</c:v>
                </c:pt>
                <c:pt idx="3193">
                  <c:v>519.04934100000003</c:v>
                </c:pt>
                <c:pt idx="3194">
                  <c:v>519.08267499999999</c:v>
                </c:pt>
                <c:pt idx="3195">
                  <c:v>519.11600799999997</c:v>
                </c:pt>
                <c:pt idx="3196">
                  <c:v>519.14934100000005</c:v>
                </c:pt>
                <c:pt idx="3197">
                  <c:v>519.18267500000002</c:v>
                </c:pt>
                <c:pt idx="3198">
                  <c:v>519.21600799999999</c:v>
                </c:pt>
                <c:pt idx="3199">
                  <c:v>519.24934099999996</c:v>
                </c:pt>
                <c:pt idx="3200">
                  <c:v>519.28267500000004</c:v>
                </c:pt>
                <c:pt idx="3201">
                  <c:v>519.31600800000001</c:v>
                </c:pt>
                <c:pt idx="3202">
                  <c:v>519.34934099999998</c:v>
                </c:pt>
                <c:pt idx="3203">
                  <c:v>519.38267499999995</c:v>
                </c:pt>
                <c:pt idx="3204">
                  <c:v>519.41600800000003</c:v>
                </c:pt>
                <c:pt idx="3205">
                  <c:v>519.449341</c:v>
                </c:pt>
                <c:pt idx="3206">
                  <c:v>519.48267499999997</c:v>
                </c:pt>
                <c:pt idx="3207">
                  <c:v>519.51600800000006</c:v>
                </c:pt>
                <c:pt idx="3208">
                  <c:v>519.54934100000003</c:v>
                </c:pt>
                <c:pt idx="3209">
                  <c:v>519.58267499999999</c:v>
                </c:pt>
                <c:pt idx="3210">
                  <c:v>519.61600799999997</c:v>
                </c:pt>
                <c:pt idx="3211">
                  <c:v>519.64934100000005</c:v>
                </c:pt>
                <c:pt idx="3212">
                  <c:v>519.68267500000002</c:v>
                </c:pt>
                <c:pt idx="3213">
                  <c:v>519.71600799999999</c:v>
                </c:pt>
                <c:pt idx="3214">
                  <c:v>519.74934099999996</c:v>
                </c:pt>
                <c:pt idx="3215">
                  <c:v>519.78267500000004</c:v>
                </c:pt>
                <c:pt idx="3216">
                  <c:v>519.81600800000001</c:v>
                </c:pt>
                <c:pt idx="3217">
                  <c:v>519.84934099999998</c:v>
                </c:pt>
                <c:pt idx="3218">
                  <c:v>519.88267499999995</c:v>
                </c:pt>
                <c:pt idx="3219">
                  <c:v>519.91600800000003</c:v>
                </c:pt>
                <c:pt idx="3220">
                  <c:v>519.949341</c:v>
                </c:pt>
                <c:pt idx="3221">
                  <c:v>519.98267499999997</c:v>
                </c:pt>
                <c:pt idx="3222">
                  <c:v>520.01600800000006</c:v>
                </c:pt>
                <c:pt idx="3223">
                  <c:v>520.04934100000003</c:v>
                </c:pt>
                <c:pt idx="3224">
                  <c:v>520.08267499999999</c:v>
                </c:pt>
                <c:pt idx="3225">
                  <c:v>520.11600799999997</c:v>
                </c:pt>
                <c:pt idx="3226">
                  <c:v>520.14934100000005</c:v>
                </c:pt>
                <c:pt idx="3227">
                  <c:v>520.18267500000002</c:v>
                </c:pt>
                <c:pt idx="3228">
                  <c:v>520.21600799999999</c:v>
                </c:pt>
                <c:pt idx="3229">
                  <c:v>520.24934099999996</c:v>
                </c:pt>
                <c:pt idx="3230">
                  <c:v>520.28267500000004</c:v>
                </c:pt>
                <c:pt idx="3231">
                  <c:v>520.31600800000001</c:v>
                </c:pt>
                <c:pt idx="3232">
                  <c:v>520.34934099999998</c:v>
                </c:pt>
                <c:pt idx="3233">
                  <c:v>520.38267499999995</c:v>
                </c:pt>
                <c:pt idx="3234">
                  <c:v>520.41600800000003</c:v>
                </c:pt>
                <c:pt idx="3235">
                  <c:v>520.449341</c:v>
                </c:pt>
                <c:pt idx="3236">
                  <c:v>520.48267499999997</c:v>
                </c:pt>
                <c:pt idx="3237">
                  <c:v>520.51600800000006</c:v>
                </c:pt>
                <c:pt idx="3238">
                  <c:v>520.54934100000003</c:v>
                </c:pt>
                <c:pt idx="3239">
                  <c:v>520.58267499999999</c:v>
                </c:pt>
                <c:pt idx="3240">
                  <c:v>520.61600799999997</c:v>
                </c:pt>
                <c:pt idx="3241">
                  <c:v>520.64934100000005</c:v>
                </c:pt>
                <c:pt idx="3242">
                  <c:v>520.68267500000002</c:v>
                </c:pt>
                <c:pt idx="3243">
                  <c:v>520.71600799999999</c:v>
                </c:pt>
                <c:pt idx="3244">
                  <c:v>520.74934099999996</c:v>
                </c:pt>
                <c:pt idx="3245">
                  <c:v>520.78267500000004</c:v>
                </c:pt>
                <c:pt idx="3246">
                  <c:v>520.81600800000001</c:v>
                </c:pt>
                <c:pt idx="3247">
                  <c:v>520.84934099999998</c:v>
                </c:pt>
                <c:pt idx="3248">
                  <c:v>520.88267499999995</c:v>
                </c:pt>
                <c:pt idx="3249">
                  <c:v>520.91600800000003</c:v>
                </c:pt>
                <c:pt idx="3250">
                  <c:v>520.949341</c:v>
                </c:pt>
                <c:pt idx="3251">
                  <c:v>520.98267499999997</c:v>
                </c:pt>
                <c:pt idx="3252">
                  <c:v>521.01600800000006</c:v>
                </c:pt>
                <c:pt idx="3253">
                  <c:v>521.04934100000003</c:v>
                </c:pt>
                <c:pt idx="3254">
                  <c:v>521.08267499999999</c:v>
                </c:pt>
                <c:pt idx="3255">
                  <c:v>521.11600799999997</c:v>
                </c:pt>
                <c:pt idx="3256">
                  <c:v>521.14934100000005</c:v>
                </c:pt>
                <c:pt idx="3257">
                  <c:v>521.18267500000002</c:v>
                </c:pt>
                <c:pt idx="3258">
                  <c:v>521.21600799999999</c:v>
                </c:pt>
                <c:pt idx="3259">
                  <c:v>521.24934099999996</c:v>
                </c:pt>
                <c:pt idx="3260">
                  <c:v>521.28267500000004</c:v>
                </c:pt>
                <c:pt idx="3261">
                  <c:v>521.31600800000001</c:v>
                </c:pt>
                <c:pt idx="3262">
                  <c:v>521.34934099999998</c:v>
                </c:pt>
                <c:pt idx="3263">
                  <c:v>521.38267499999995</c:v>
                </c:pt>
                <c:pt idx="3264">
                  <c:v>521.41600800000003</c:v>
                </c:pt>
                <c:pt idx="3265">
                  <c:v>521.449341</c:v>
                </c:pt>
                <c:pt idx="3266">
                  <c:v>521.48267499999997</c:v>
                </c:pt>
                <c:pt idx="3267">
                  <c:v>521.51600800000006</c:v>
                </c:pt>
                <c:pt idx="3268">
                  <c:v>521.54934100000003</c:v>
                </c:pt>
                <c:pt idx="3269">
                  <c:v>521.58267499999999</c:v>
                </c:pt>
                <c:pt idx="3270">
                  <c:v>521.61600799999997</c:v>
                </c:pt>
                <c:pt idx="3271">
                  <c:v>521.64934100000005</c:v>
                </c:pt>
                <c:pt idx="3272">
                  <c:v>521.68267500000002</c:v>
                </c:pt>
                <c:pt idx="3273">
                  <c:v>521.71600799999999</c:v>
                </c:pt>
                <c:pt idx="3274">
                  <c:v>521.74934099999996</c:v>
                </c:pt>
                <c:pt idx="3275">
                  <c:v>521.78267500000004</c:v>
                </c:pt>
                <c:pt idx="3276">
                  <c:v>521.81600800000001</c:v>
                </c:pt>
                <c:pt idx="3277">
                  <c:v>521.84934099999998</c:v>
                </c:pt>
                <c:pt idx="3278">
                  <c:v>521.88267499999995</c:v>
                </c:pt>
                <c:pt idx="3279">
                  <c:v>521.91600800000003</c:v>
                </c:pt>
                <c:pt idx="3280">
                  <c:v>521.949341</c:v>
                </c:pt>
                <c:pt idx="3281">
                  <c:v>521.98267499999997</c:v>
                </c:pt>
                <c:pt idx="3282">
                  <c:v>522.01600800000006</c:v>
                </c:pt>
                <c:pt idx="3283">
                  <c:v>522.04934100000003</c:v>
                </c:pt>
                <c:pt idx="3284">
                  <c:v>522.08267499999999</c:v>
                </c:pt>
                <c:pt idx="3285">
                  <c:v>522.11600799999997</c:v>
                </c:pt>
                <c:pt idx="3286">
                  <c:v>522.14934100000005</c:v>
                </c:pt>
                <c:pt idx="3287">
                  <c:v>522.18267500000002</c:v>
                </c:pt>
                <c:pt idx="3288">
                  <c:v>522.21600799999999</c:v>
                </c:pt>
                <c:pt idx="3289">
                  <c:v>522.24934099999996</c:v>
                </c:pt>
                <c:pt idx="3290">
                  <c:v>522.28267500000004</c:v>
                </c:pt>
                <c:pt idx="3291">
                  <c:v>522.31600800000001</c:v>
                </c:pt>
                <c:pt idx="3292">
                  <c:v>522.34934099999998</c:v>
                </c:pt>
                <c:pt idx="3293">
                  <c:v>522.38267499999995</c:v>
                </c:pt>
                <c:pt idx="3294">
                  <c:v>522.41600800000003</c:v>
                </c:pt>
                <c:pt idx="3295">
                  <c:v>522.449341</c:v>
                </c:pt>
                <c:pt idx="3296">
                  <c:v>522.48267499999997</c:v>
                </c:pt>
                <c:pt idx="3297">
                  <c:v>522.51600800000006</c:v>
                </c:pt>
                <c:pt idx="3298">
                  <c:v>522.54934100000003</c:v>
                </c:pt>
                <c:pt idx="3299">
                  <c:v>522.58267499999999</c:v>
                </c:pt>
                <c:pt idx="3300">
                  <c:v>522.61600799999997</c:v>
                </c:pt>
                <c:pt idx="3301">
                  <c:v>522.64934100000005</c:v>
                </c:pt>
                <c:pt idx="3302">
                  <c:v>522.68267500000002</c:v>
                </c:pt>
                <c:pt idx="3303">
                  <c:v>522.71600799999999</c:v>
                </c:pt>
                <c:pt idx="3304">
                  <c:v>522.74934099999996</c:v>
                </c:pt>
                <c:pt idx="3305">
                  <c:v>522.78267500000004</c:v>
                </c:pt>
                <c:pt idx="3306">
                  <c:v>522.81600800000001</c:v>
                </c:pt>
                <c:pt idx="3307">
                  <c:v>522.84934099999998</c:v>
                </c:pt>
                <c:pt idx="3308">
                  <c:v>522.88267499999995</c:v>
                </c:pt>
                <c:pt idx="3309">
                  <c:v>522.91600800000003</c:v>
                </c:pt>
                <c:pt idx="3310">
                  <c:v>522.949341</c:v>
                </c:pt>
                <c:pt idx="3311">
                  <c:v>522.98267499999997</c:v>
                </c:pt>
                <c:pt idx="3312">
                  <c:v>523.01600800000006</c:v>
                </c:pt>
                <c:pt idx="3313">
                  <c:v>523.04934100000003</c:v>
                </c:pt>
                <c:pt idx="3314">
                  <c:v>523.08267499999999</c:v>
                </c:pt>
                <c:pt idx="3315">
                  <c:v>523.11600799999997</c:v>
                </c:pt>
                <c:pt idx="3316">
                  <c:v>523.14934100000005</c:v>
                </c:pt>
                <c:pt idx="3317">
                  <c:v>523.18267500000002</c:v>
                </c:pt>
                <c:pt idx="3318">
                  <c:v>523.21600799999999</c:v>
                </c:pt>
                <c:pt idx="3319">
                  <c:v>523.24934099999996</c:v>
                </c:pt>
                <c:pt idx="3320">
                  <c:v>523.28267500000004</c:v>
                </c:pt>
                <c:pt idx="3321">
                  <c:v>523.31600800000001</c:v>
                </c:pt>
                <c:pt idx="3322">
                  <c:v>523.34934099999998</c:v>
                </c:pt>
                <c:pt idx="3323">
                  <c:v>523.38267499999995</c:v>
                </c:pt>
                <c:pt idx="3324">
                  <c:v>523.41600800000003</c:v>
                </c:pt>
                <c:pt idx="3325">
                  <c:v>523.449341</c:v>
                </c:pt>
                <c:pt idx="3326">
                  <c:v>523.48267499999997</c:v>
                </c:pt>
                <c:pt idx="3327">
                  <c:v>523.51600800000006</c:v>
                </c:pt>
                <c:pt idx="3328">
                  <c:v>523.54934100000003</c:v>
                </c:pt>
                <c:pt idx="3329">
                  <c:v>523.58267499999999</c:v>
                </c:pt>
                <c:pt idx="3330">
                  <c:v>523.61600799999997</c:v>
                </c:pt>
                <c:pt idx="3331">
                  <c:v>523.64934100000005</c:v>
                </c:pt>
                <c:pt idx="3332">
                  <c:v>523.68267500000002</c:v>
                </c:pt>
                <c:pt idx="3333">
                  <c:v>523.71600799999999</c:v>
                </c:pt>
                <c:pt idx="3334">
                  <c:v>523.74934099999996</c:v>
                </c:pt>
                <c:pt idx="3335">
                  <c:v>523.78267500000004</c:v>
                </c:pt>
                <c:pt idx="3336">
                  <c:v>523.81600800000001</c:v>
                </c:pt>
                <c:pt idx="3337">
                  <c:v>523.84934099999998</c:v>
                </c:pt>
                <c:pt idx="3338">
                  <c:v>523.88267499999995</c:v>
                </c:pt>
                <c:pt idx="3339">
                  <c:v>523.91600800000003</c:v>
                </c:pt>
                <c:pt idx="3340">
                  <c:v>523.949341</c:v>
                </c:pt>
                <c:pt idx="3341">
                  <c:v>523.98267499999997</c:v>
                </c:pt>
                <c:pt idx="3342">
                  <c:v>524.01600800000006</c:v>
                </c:pt>
                <c:pt idx="3343">
                  <c:v>524.04934100000003</c:v>
                </c:pt>
                <c:pt idx="3344">
                  <c:v>524.08267499999999</c:v>
                </c:pt>
                <c:pt idx="3345">
                  <c:v>524.11600799999997</c:v>
                </c:pt>
                <c:pt idx="3346">
                  <c:v>524.14934100000005</c:v>
                </c:pt>
                <c:pt idx="3347">
                  <c:v>524.18267500000002</c:v>
                </c:pt>
                <c:pt idx="3348">
                  <c:v>524.21600799999999</c:v>
                </c:pt>
                <c:pt idx="3349">
                  <c:v>524.24934099999996</c:v>
                </c:pt>
                <c:pt idx="3350">
                  <c:v>524.28267500000004</c:v>
                </c:pt>
                <c:pt idx="3351">
                  <c:v>524.31600800000001</c:v>
                </c:pt>
                <c:pt idx="3352">
                  <c:v>524.34934099999998</c:v>
                </c:pt>
                <c:pt idx="3353">
                  <c:v>524.38267499999995</c:v>
                </c:pt>
                <c:pt idx="3354">
                  <c:v>524.41600800000003</c:v>
                </c:pt>
                <c:pt idx="3355">
                  <c:v>524.449341</c:v>
                </c:pt>
                <c:pt idx="3356">
                  <c:v>524.48267499999997</c:v>
                </c:pt>
                <c:pt idx="3357">
                  <c:v>524.51600800000006</c:v>
                </c:pt>
                <c:pt idx="3358">
                  <c:v>524.54934100000003</c:v>
                </c:pt>
                <c:pt idx="3359">
                  <c:v>524.58267499999999</c:v>
                </c:pt>
                <c:pt idx="3360">
                  <c:v>524.61600799999997</c:v>
                </c:pt>
                <c:pt idx="3361">
                  <c:v>524.64934100000005</c:v>
                </c:pt>
                <c:pt idx="3362">
                  <c:v>524.68267500000002</c:v>
                </c:pt>
                <c:pt idx="3363">
                  <c:v>524.71600799999999</c:v>
                </c:pt>
                <c:pt idx="3364">
                  <c:v>524.74934099999996</c:v>
                </c:pt>
                <c:pt idx="3365">
                  <c:v>524.78267500000004</c:v>
                </c:pt>
                <c:pt idx="3366">
                  <c:v>524.81600800000001</c:v>
                </c:pt>
                <c:pt idx="3367">
                  <c:v>524.84934099999998</c:v>
                </c:pt>
                <c:pt idx="3368">
                  <c:v>524.88267499999995</c:v>
                </c:pt>
                <c:pt idx="3369">
                  <c:v>524.91600800000003</c:v>
                </c:pt>
                <c:pt idx="3370">
                  <c:v>524.949341</c:v>
                </c:pt>
                <c:pt idx="3371">
                  <c:v>524.98267499999997</c:v>
                </c:pt>
                <c:pt idx="3372">
                  <c:v>525.01600800000006</c:v>
                </c:pt>
                <c:pt idx="3373">
                  <c:v>525.04934100000003</c:v>
                </c:pt>
                <c:pt idx="3374">
                  <c:v>525.08267499999999</c:v>
                </c:pt>
                <c:pt idx="3375">
                  <c:v>525.11600799999997</c:v>
                </c:pt>
                <c:pt idx="3376">
                  <c:v>525.14934100000005</c:v>
                </c:pt>
                <c:pt idx="3377">
                  <c:v>525.18267500000002</c:v>
                </c:pt>
                <c:pt idx="3378">
                  <c:v>525.21600799999999</c:v>
                </c:pt>
                <c:pt idx="3379">
                  <c:v>525.24934099999996</c:v>
                </c:pt>
                <c:pt idx="3380">
                  <c:v>525.28267500000004</c:v>
                </c:pt>
                <c:pt idx="3381">
                  <c:v>525.31600800000001</c:v>
                </c:pt>
                <c:pt idx="3382">
                  <c:v>525.34934099999998</c:v>
                </c:pt>
                <c:pt idx="3383">
                  <c:v>525.38267499999995</c:v>
                </c:pt>
                <c:pt idx="3384">
                  <c:v>525.41600800000003</c:v>
                </c:pt>
                <c:pt idx="3385">
                  <c:v>525.449341</c:v>
                </c:pt>
                <c:pt idx="3386">
                  <c:v>525.48267499999997</c:v>
                </c:pt>
                <c:pt idx="3387">
                  <c:v>525.81600800000001</c:v>
                </c:pt>
                <c:pt idx="3388">
                  <c:v>526.14934100000005</c:v>
                </c:pt>
                <c:pt idx="3389">
                  <c:v>526.48267499999997</c:v>
                </c:pt>
                <c:pt idx="3390">
                  <c:v>526.81600800000001</c:v>
                </c:pt>
                <c:pt idx="3391">
                  <c:v>527.14934100000005</c:v>
                </c:pt>
                <c:pt idx="3392">
                  <c:v>527.48267499999997</c:v>
                </c:pt>
                <c:pt idx="3393">
                  <c:v>527.81600800000001</c:v>
                </c:pt>
                <c:pt idx="3394">
                  <c:v>528.14934100000005</c:v>
                </c:pt>
                <c:pt idx="3395">
                  <c:v>528.48267499999997</c:v>
                </c:pt>
                <c:pt idx="3396">
                  <c:v>528.81600800000001</c:v>
                </c:pt>
                <c:pt idx="3397">
                  <c:v>529.14934100000005</c:v>
                </c:pt>
                <c:pt idx="3398">
                  <c:v>529.48267499999997</c:v>
                </c:pt>
                <c:pt idx="3399">
                  <c:v>529.81600800000001</c:v>
                </c:pt>
                <c:pt idx="3400">
                  <c:v>530.14934100000005</c:v>
                </c:pt>
                <c:pt idx="3401">
                  <c:v>530.48267499999997</c:v>
                </c:pt>
                <c:pt idx="3402">
                  <c:v>530.81600800000001</c:v>
                </c:pt>
                <c:pt idx="3403">
                  <c:v>531.14934100000005</c:v>
                </c:pt>
                <c:pt idx="3404">
                  <c:v>531.48267499999997</c:v>
                </c:pt>
                <c:pt idx="3405">
                  <c:v>531.81600800000001</c:v>
                </c:pt>
                <c:pt idx="3406">
                  <c:v>532.14934100000005</c:v>
                </c:pt>
                <c:pt idx="3407">
                  <c:v>532.48267499999997</c:v>
                </c:pt>
                <c:pt idx="3408">
                  <c:v>532.81600800000001</c:v>
                </c:pt>
                <c:pt idx="3409">
                  <c:v>533.14934100000005</c:v>
                </c:pt>
                <c:pt idx="3410">
                  <c:v>533.48267499999997</c:v>
                </c:pt>
                <c:pt idx="3411">
                  <c:v>533.81600800000001</c:v>
                </c:pt>
                <c:pt idx="3412">
                  <c:v>534.14934100000005</c:v>
                </c:pt>
                <c:pt idx="3413">
                  <c:v>534.48267499999997</c:v>
                </c:pt>
                <c:pt idx="3414">
                  <c:v>534.81600800000001</c:v>
                </c:pt>
                <c:pt idx="3415">
                  <c:v>535.14934100000005</c:v>
                </c:pt>
                <c:pt idx="3416">
                  <c:v>535.48267499999997</c:v>
                </c:pt>
                <c:pt idx="3417">
                  <c:v>535.81600800000001</c:v>
                </c:pt>
                <c:pt idx="3418">
                  <c:v>536.14934100000005</c:v>
                </c:pt>
                <c:pt idx="3419">
                  <c:v>536.48267499999997</c:v>
                </c:pt>
                <c:pt idx="3420">
                  <c:v>536.81600800000001</c:v>
                </c:pt>
                <c:pt idx="3421">
                  <c:v>537.14934100000005</c:v>
                </c:pt>
                <c:pt idx="3422">
                  <c:v>537.48267499999997</c:v>
                </c:pt>
                <c:pt idx="3423">
                  <c:v>537.81600800000001</c:v>
                </c:pt>
                <c:pt idx="3424">
                  <c:v>538.14934100000005</c:v>
                </c:pt>
                <c:pt idx="3425">
                  <c:v>538.48267499999997</c:v>
                </c:pt>
                <c:pt idx="3426">
                  <c:v>538.81600800000001</c:v>
                </c:pt>
                <c:pt idx="3427">
                  <c:v>539.14934100000005</c:v>
                </c:pt>
                <c:pt idx="3428">
                  <c:v>539.48267499999997</c:v>
                </c:pt>
                <c:pt idx="3429">
                  <c:v>539.81600800000001</c:v>
                </c:pt>
                <c:pt idx="3430">
                  <c:v>540.14934100000005</c:v>
                </c:pt>
                <c:pt idx="3431">
                  <c:v>540.48267499999997</c:v>
                </c:pt>
                <c:pt idx="3432">
                  <c:v>540.81600800000001</c:v>
                </c:pt>
                <c:pt idx="3433">
                  <c:v>541.14934100000005</c:v>
                </c:pt>
                <c:pt idx="3434">
                  <c:v>541.48267499999997</c:v>
                </c:pt>
                <c:pt idx="3435">
                  <c:v>541.81600800000001</c:v>
                </c:pt>
                <c:pt idx="3436">
                  <c:v>542.14934100000005</c:v>
                </c:pt>
                <c:pt idx="3437">
                  <c:v>542.48267499999997</c:v>
                </c:pt>
                <c:pt idx="3438">
                  <c:v>542.81600800000001</c:v>
                </c:pt>
                <c:pt idx="3439">
                  <c:v>543.14934100000005</c:v>
                </c:pt>
                <c:pt idx="3440">
                  <c:v>543.48267499999997</c:v>
                </c:pt>
                <c:pt idx="3441">
                  <c:v>543.81600800000001</c:v>
                </c:pt>
                <c:pt idx="3442">
                  <c:v>544.14934100000005</c:v>
                </c:pt>
                <c:pt idx="3443">
                  <c:v>544.48267499999997</c:v>
                </c:pt>
                <c:pt idx="3444">
                  <c:v>544.81600800000001</c:v>
                </c:pt>
                <c:pt idx="3445">
                  <c:v>545.14934100000005</c:v>
                </c:pt>
                <c:pt idx="3446">
                  <c:v>545.48267499999997</c:v>
                </c:pt>
                <c:pt idx="3447">
                  <c:v>545.81600800000001</c:v>
                </c:pt>
                <c:pt idx="3448">
                  <c:v>546.14934100000005</c:v>
                </c:pt>
                <c:pt idx="3449">
                  <c:v>546.48267499999997</c:v>
                </c:pt>
                <c:pt idx="3450">
                  <c:v>546.81600800000001</c:v>
                </c:pt>
                <c:pt idx="3451">
                  <c:v>547.14934100000005</c:v>
                </c:pt>
                <c:pt idx="3452">
                  <c:v>547.48267499999997</c:v>
                </c:pt>
                <c:pt idx="3453">
                  <c:v>547.81600800000001</c:v>
                </c:pt>
                <c:pt idx="3454">
                  <c:v>548.14934100000005</c:v>
                </c:pt>
                <c:pt idx="3455">
                  <c:v>548.48267499999997</c:v>
                </c:pt>
                <c:pt idx="3456">
                  <c:v>548.81600800000001</c:v>
                </c:pt>
                <c:pt idx="3457">
                  <c:v>549.14934100000005</c:v>
                </c:pt>
                <c:pt idx="3458">
                  <c:v>549.48267499999997</c:v>
                </c:pt>
                <c:pt idx="3459">
                  <c:v>549.81600800000001</c:v>
                </c:pt>
                <c:pt idx="3460">
                  <c:v>550.14934100000005</c:v>
                </c:pt>
                <c:pt idx="3461">
                  <c:v>550.48267499999997</c:v>
                </c:pt>
                <c:pt idx="3462">
                  <c:v>550.81600800000001</c:v>
                </c:pt>
                <c:pt idx="3463">
                  <c:v>551.14934100000005</c:v>
                </c:pt>
                <c:pt idx="3464">
                  <c:v>551.48267499999997</c:v>
                </c:pt>
                <c:pt idx="3465">
                  <c:v>551.81600800000001</c:v>
                </c:pt>
                <c:pt idx="3466">
                  <c:v>552.14934100000005</c:v>
                </c:pt>
                <c:pt idx="3467">
                  <c:v>552.48267499999997</c:v>
                </c:pt>
                <c:pt idx="3468">
                  <c:v>552.81600800000001</c:v>
                </c:pt>
                <c:pt idx="3469">
                  <c:v>553.14934100000005</c:v>
                </c:pt>
                <c:pt idx="3470">
                  <c:v>553.48267499999997</c:v>
                </c:pt>
                <c:pt idx="3471">
                  <c:v>553.81600800000001</c:v>
                </c:pt>
                <c:pt idx="3472">
                  <c:v>554.14934100000005</c:v>
                </c:pt>
                <c:pt idx="3473">
                  <c:v>554.48267499999997</c:v>
                </c:pt>
                <c:pt idx="3474">
                  <c:v>554.81600800000001</c:v>
                </c:pt>
                <c:pt idx="3475">
                  <c:v>555.14934100000005</c:v>
                </c:pt>
                <c:pt idx="3476">
                  <c:v>555.48267499999997</c:v>
                </c:pt>
                <c:pt idx="3477">
                  <c:v>555.81600800000001</c:v>
                </c:pt>
                <c:pt idx="3478">
                  <c:v>556.14934100000005</c:v>
                </c:pt>
                <c:pt idx="3479">
                  <c:v>556.48267499999997</c:v>
                </c:pt>
                <c:pt idx="3480">
                  <c:v>556.81600800000001</c:v>
                </c:pt>
                <c:pt idx="3481">
                  <c:v>557.14934100000005</c:v>
                </c:pt>
                <c:pt idx="3482">
                  <c:v>557.48267499999997</c:v>
                </c:pt>
                <c:pt idx="3483">
                  <c:v>557.81600800000001</c:v>
                </c:pt>
                <c:pt idx="3484">
                  <c:v>558.14934100000005</c:v>
                </c:pt>
                <c:pt idx="3485">
                  <c:v>558.48267499999997</c:v>
                </c:pt>
                <c:pt idx="3486">
                  <c:v>558.81600800000001</c:v>
                </c:pt>
                <c:pt idx="3487">
                  <c:v>559.14934100000005</c:v>
                </c:pt>
                <c:pt idx="3488">
                  <c:v>559.48267499999997</c:v>
                </c:pt>
                <c:pt idx="3489">
                  <c:v>559.81600800000001</c:v>
                </c:pt>
                <c:pt idx="3490">
                  <c:v>560.14934100000005</c:v>
                </c:pt>
                <c:pt idx="3491">
                  <c:v>560.48267499999997</c:v>
                </c:pt>
                <c:pt idx="3492">
                  <c:v>560.81600800000001</c:v>
                </c:pt>
                <c:pt idx="3493">
                  <c:v>561.14934100000005</c:v>
                </c:pt>
                <c:pt idx="3494">
                  <c:v>561.48267499999997</c:v>
                </c:pt>
                <c:pt idx="3495">
                  <c:v>561.81600800000001</c:v>
                </c:pt>
                <c:pt idx="3496">
                  <c:v>562.14934100000005</c:v>
                </c:pt>
                <c:pt idx="3497">
                  <c:v>562.48267499999997</c:v>
                </c:pt>
                <c:pt idx="3498">
                  <c:v>562.81600800000001</c:v>
                </c:pt>
                <c:pt idx="3499">
                  <c:v>563.14934100000005</c:v>
                </c:pt>
                <c:pt idx="3500">
                  <c:v>563.48267499999997</c:v>
                </c:pt>
                <c:pt idx="3501">
                  <c:v>563.81600800000001</c:v>
                </c:pt>
                <c:pt idx="3502">
                  <c:v>564.14934100000005</c:v>
                </c:pt>
                <c:pt idx="3503">
                  <c:v>564.48267499999997</c:v>
                </c:pt>
                <c:pt idx="3504">
                  <c:v>564.81600800000001</c:v>
                </c:pt>
                <c:pt idx="3505">
                  <c:v>565.14934100000005</c:v>
                </c:pt>
                <c:pt idx="3506">
                  <c:v>565.48267499999997</c:v>
                </c:pt>
                <c:pt idx="3507">
                  <c:v>565.81600800000001</c:v>
                </c:pt>
                <c:pt idx="3508">
                  <c:v>566.14934100000005</c:v>
                </c:pt>
                <c:pt idx="3509">
                  <c:v>566.48267499999997</c:v>
                </c:pt>
                <c:pt idx="3510">
                  <c:v>566.81600800000001</c:v>
                </c:pt>
                <c:pt idx="3511">
                  <c:v>567.14934100000005</c:v>
                </c:pt>
                <c:pt idx="3512">
                  <c:v>567.48267499999997</c:v>
                </c:pt>
                <c:pt idx="3513">
                  <c:v>567.81600800000001</c:v>
                </c:pt>
                <c:pt idx="3514">
                  <c:v>568.14934100000005</c:v>
                </c:pt>
                <c:pt idx="3515">
                  <c:v>568.48267499999997</c:v>
                </c:pt>
                <c:pt idx="3516">
                  <c:v>568.81600800000001</c:v>
                </c:pt>
                <c:pt idx="3517">
                  <c:v>569.14934100000005</c:v>
                </c:pt>
                <c:pt idx="3518">
                  <c:v>569.48267499999997</c:v>
                </c:pt>
                <c:pt idx="3519">
                  <c:v>569.81600800000001</c:v>
                </c:pt>
                <c:pt idx="3520">
                  <c:v>570.14934100000005</c:v>
                </c:pt>
                <c:pt idx="3521">
                  <c:v>570.48267499999997</c:v>
                </c:pt>
                <c:pt idx="3522">
                  <c:v>570.81600800000001</c:v>
                </c:pt>
                <c:pt idx="3523">
                  <c:v>571.14934100000005</c:v>
                </c:pt>
                <c:pt idx="3524">
                  <c:v>571.48267499999997</c:v>
                </c:pt>
                <c:pt idx="3525">
                  <c:v>571.81600800000001</c:v>
                </c:pt>
                <c:pt idx="3526">
                  <c:v>572.14934100000005</c:v>
                </c:pt>
                <c:pt idx="3527">
                  <c:v>572.48267499999997</c:v>
                </c:pt>
                <c:pt idx="3528">
                  <c:v>572.81600800000001</c:v>
                </c:pt>
                <c:pt idx="3529">
                  <c:v>573.14934100000005</c:v>
                </c:pt>
                <c:pt idx="3530">
                  <c:v>573.48267499999997</c:v>
                </c:pt>
                <c:pt idx="3531">
                  <c:v>573.81600800000001</c:v>
                </c:pt>
                <c:pt idx="3532">
                  <c:v>574.14934100000005</c:v>
                </c:pt>
                <c:pt idx="3533">
                  <c:v>574.48267499999997</c:v>
                </c:pt>
                <c:pt idx="3534">
                  <c:v>574.81600800000001</c:v>
                </c:pt>
                <c:pt idx="3535">
                  <c:v>575.14934100000005</c:v>
                </c:pt>
                <c:pt idx="3536">
                  <c:v>575.48267499999997</c:v>
                </c:pt>
                <c:pt idx="3537">
                  <c:v>575.81600800000001</c:v>
                </c:pt>
                <c:pt idx="3538">
                  <c:v>576.14934100000005</c:v>
                </c:pt>
                <c:pt idx="3539">
                  <c:v>576.48267499999997</c:v>
                </c:pt>
                <c:pt idx="3540">
                  <c:v>576.81600800000001</c:v>
                </c:pt>
                <c:pt idx="3541">
                  <c:v>577.14934100000005</c:v>
                </c:pt>
                <c:pt idx="3542">
                  <c:v>577.48267499999997</c:v>
                </c:pt>
                <c:pt idx="3543">
                  <c:v>577.81600800000001</c:v>
                </c:pt>
                <c:pt idx="3544">
                  <c:v>578.14934100000005</c:v>
                </c:pt>
                <c:pt idx="3545">
                  <c:v>578.48267499999997</c:v>
                </c:pt>
                <c:pt idx="3546">
                  <c:v>578.81600800000001</c:v>
                </c:pt>
                <c:pt idx="3547">
                  <c:v>579.14934100000005</c:v>
                </c:pt>
                <c:pt idx="3548">
                  <c:v>579.48267499999997</c:v>
                </c:pt>
                <c:pt idx="3549">
                  <c:v>579.81600800000001</c:v>
                </c:pt>
                <c:pt idx="3550">
                  <c:v>580.14934100000005</c:v>
                </c:pt>
                <c:pt idx="3551">
                  <c:v>580.48267499999997</c:v>
                </c:pt>
                <c:pt idx="3552">
                  <c:v>580.81600800000001</c:v>
                </c:pt>
                <c:pt idx="3553">
                  <c:v>581.14934100000005</c:v>
                </c:pt>
                <c:pt idx="3554">
                  <c:v>581.48267499999997</c:v>
                </c:pt>
                <c:pt idx="3555">
                  <c:v>581.81600800000001</c:v>
                </c:pt>
                <c:pt idx="3556">
                  <c:v>582.14934100000005</c:v>
                </c:pt>
                <c:pt idx="3557">
                  <c:v>582.48267499999997</c:v>
                </c:pt>
                <c:pt idx="3558">
                  <c:v>582.81600800000001</c:v>
                </c:pt>
                <c:pt idx="3559">
                  <c:v>583.14934100000005</c:v>
                </c:pt>
                <c:pt idx="3560">
                  <c:v>583.48267499999997</c:v>
                </c:pt>
                <c:pt idx="3561">
                  <c:v>583.81600800000001</c:v>
                </c:pt>
                <c:pt idx="3562">
                  <c:v>584.14934100000005</c:v>
                </c:pt>
                <c:pt idx="3563">
                  <c:v>584.48267499999997</c:v>
                </c:pt>
                <c:pt idx="3564">
                  <c:v>584.81600800000001</c:v>
                </c:pt>
                <c:pt idx="3565">
                  <c:v>585.14934100000005</c:v>
                </c:pt>
                <c:pt idx="3566">
                  <c:v>585.48267499999997</c:v>
                </c:pt>
                <c:pt idx="3567">
                  <c:v>585.81600800000001</c:v>
                </c:pt>
                <c:pt idx="3568">
                  <c:v>586.14934100000005</c:v>
                </c:pt>
                <c:pt idx="3569">
                  <c:v>586.48267499999997</c:v>
                </c:pt>
                <c:pt idx="3570">
                  <c:v>586.81600800000001</c:v>
                </c:pt>
                <c:pt idx="3571">
                  <c:v>587.14934100000005</c:v>
                </c:pt>
                <c:pt idx="3572">
                  <c:v>587.48267499999997</c:v>
                </c:pt>
                <c:pt idx="3573">
                  <c:v>587.81600800000001</c:v>
                </c:pt>
                <c:pt idx="3574">
                  <c:v>588.14934100000005</c:v>
                </c:pt>
                <c:pt idx="3575">
                  <c:v>588.48267499999997</c:v>
                </c:pt>
                <c:pt idx="3576">
                  <c:v>588.81600800000001</c:v>
                </c:pt>
                <c:pt idx="3577">
                  <c:v>589.14934100000005</c:v>
                </c:pt>
                <c:pt idx="3578">
                  <c:v>589.48267499999997</c:v>
                </c:pt>
                <c:pt idx="3579">
                  <c:v>589.81600800000001</c:v>
                </c:pt>
                <c:pt idx="3580">
                  <c:v>590.14934100000005</c:v>
                </c:pt>
                <c:pt idx="3581">
                  <c:v>590.48267499999997</c:v>
                </c:pt>
                <c:pt idx="3582">
                  <c:v>590.81600800000001</c:v>
                </c:pt>
                <c:pt idx="3583">
                  <c:v>591.14934100000005</c:v>
                </c:pt>
                <c:pt idx="3584">
                  <c:v>591.48267499999997</c:v>
                </c:pt>
                <c:pt idx="3585">
                  <c:v>591.81600800000001</c:v>
                </c:pt>
                <c:pt idx="3586">
                  <c:v>592.14934100000005</c:v>
                </c:pt>
                <c:pt idx="3587">
                  <c:v>592.48267499999997</c:v>
                </c:pt>
                <c:pt idx="3588">
                  <c:v>592.81600800000001</c:v>
                </c:pt>
                <c:pt idx="3589">
                  <c:v>593.14934100000005</c:v>
                </c:pt>
                <c:pt idx="3590">
                  <c:v>593.48267499999997</c:v>
                </c:pt>
                <c:pt idx="3591">
                  <c:v>593.81600800000001</c:v>
                </c:pt>
                <c:pt idx="3592">
                  <c:v>594.14934100000005</c:v>
                </c:pt>
                <c:pt idx="3593">
                  <c:v>594.48267499999997</c:v>
                </c:pt>
                <c:pt idx="3594">
                  <c:v>594.81600800000001</c:v>
                </c:pt>
                <c:pt idx="3595">
                  <c:v>595.14934100000005</c:v>
                </c:pt>
                <c:pt idx="3596">
                  <c:v>595.48267499999997</c:v>
                </c:pt>
                <c:pt idx="3597">
                  <c:v>595.81600800000001</c:v>
                </c:pt>
                <c:pt idx="3598">
                  <c:v>596.14934100000005</c:v>
                </c:pt>
                <c:pt idx="3599">
                  <c:v>596.48267499999997</c:v>
                </c:pt>
                <c:pt idx="3600">
                  <c:v>596.81600800000001</c:v>
                </c:pt>
                <c:pt idx="3601">
                  <c:v>597.14934100000005</c:v>
                </c:pt>
                <c:pt idx="3602">
                  <c:v>597.48267499999997</c:v>
                </c:pt>
                <c:pt idx="3603">
                  <c:v>597.81600800000001</c:v>
                </c:pt>
                <c:pt idx="3604">
                  <c:v>598.14934100000005</c:v>
                </c:pt>
                <c:pt idx="3605">
                  <c:v>598.48267499999997</c:v>
                </c:pt>
                <c:pt idx="3606">
                  <c:v>598.81600800000001</c:v>
                </c:pt>
                <c:pt idx="3607">
                  <c:v>599.14934100000005</c:v>
                </c:pt>
                <c:pt idx="3608">
                  <c:v>599.48267499999997</c:v>
                </c:pt>
                <c:pt idx="3609">
                  <c:v>599.81600800000001</c:v>
                </c:pt>
                <c:pt idx="3610">
                  <c:v>600.14934100000005</c:v>
                </c:pt>
                <c:pt idx="3611">
                  <c:v>600.48267499999997</c:v>
                </c:pt>
                <c:pt idx="3612">
                  <c:v>600.81600800000001</c:v>
                </c:pt>
                <c:pt idx="3613">
                  <c:v>601.14934100000005</c:v>
                </c:pt>
                <c:pt idx="3614">
                  <c:v>601.48267499999997</c:v>
                </c:pt>
                <c:pt idx="3615">
                  <c:v>601.81600800000001</c:v>
                </c:pt>
                <c:pt idx="3616">
                  <c:v>602.14934100000005</c:v>
                </c:pt>
                <c:pt idx="3617">
                  <c:v>602.48267499999997</c:v>
                </c:pt>
                <c:pt idx="3618">
                  <c:v>602.81600800000001</c:v>
                </c:pt>
                <c:pt idx="3619">
                  <c:v>603.14934100000005</c:v>
                </c:pt>
                <c:pt idx="3620">
                  <c:v>603.48267499999997</c:v>
                </c:pt>
                <c:pt idx="3621">
                  <c:v>603.81600800000001</c:v>
                </c:pt>
                <c:pt idx="3622">
                  <c:v>604.14934100000005</c:v>
                </c:pt>
                <c:pt idx="3623">
                  <c:v>604.48267499999997</c:v>
                </c:pt>
                <c:pt idx="3624">
                  <c:v>604.81600800000001</c:v>
                </c:pt>
                <c:pt idx="3625">
                  <c:v>605.14934100000005</c:v>
                </c:pt>
                <c:pt idx="3626">
                  <c:v>605.48267499999997</c:v>
                </c:pt>
                <c:pt idx="3627">
                  <c:v>605.81600800000001</c:v>
                </c:pt>
                <c:pt idx="3628">
                  <c:v>606.14934100000005</c:v>
                </c:pt>
                <c:pt idx="3629">
                  <c:v>606.48267499999997</c:v>
                </c:pt>
                <c:pt idx="3630">
                  <c:v>606.81600800000001</c:v>
                </c:pt>
                <c:pt idx="3631">
                  <c:v>607.14934100000005</c:v>
                </c:pt>
                <c:pt idx="3632">
                  <c:v>607.48267499999997</c:v>
                </c:pt>
                <c:pt idx="3633">
                  <c:v>607.81600800000001</c:v>
                </c:pt>
                <c:pt idx="3634">
                  <c:v>608.14934100000005</c:v>
                </c:pt>
                <c:pt idx="3635">
                  <c:v>608.48267499999997</c:v>
                </c:pt>
                <c:pt idx="3636">
                  <c:v>608.81600800000001</c:v>
                </c:pt>
                <c:pt idx="3637">
                  <c:v>609.14934100000005</c:v>
                </c:pt>
                <c:pt idx="3638">
                  <c:v>609.48267499999997</c:v>
                </c:pt>
                <c:pt idx="3639">
                  <c:v>609.81600800000001</c:v>
                </c:pt>
                <c:pt idx="3640">
                  <c:v>610.14934100000005</c:v>
                </c:pt>
                <c:pt idx="3641">
                  <c:v>610.48267499999997</c:v>
                </c:pt>
                <c:pt idx="3642">
                  <c:v>610.81600800000001</c:v>
                </c:pt>
                <c:pt idx="3643">
                  <c:v>611.14934100000005</c:v>
                </c:pt>
                <c:pt idx="3644">
                  <c:v>611.48267499999997</c:v>
                </c:pt>
                <c:pt idx="3645">
                  <c:v>611.81600800000001</c:v>
                </c:pt>
                <c:pt idx="3646">
                  <c:v>612.14934100000005</c:v>
                </c:pt>
                <c:pt idx="3647">
                  <c:v>612.48267499999997</c:v>
                </c:pt>
                <c:pt idx="3648">
                  <c:v>612.81600800000001</c:v>
                </c:pt>
                <c:pt idx="3649">
                  <c:v>613.14934100000005</c:v>
                </c:pt>
                <c:pt idx="3650">
                  <c:v>613.48267499999997</c:v>
                </c:pt>
                <c:pt idx="3651">
                  <c:v>613.81600800000001</c:v>
                </c:pt>
                <c:pt idx="3652">
                  <c:v>614.14934100000005</c:v>
                </c:pt>
                <c:pt idx="3653">
                  <c:v>614.48267499999997</c:v>
                </c:pt>
                <c:pt idx="3654">
                  <c:v>614.81600800000001</c:v>
                </c:pt>
                <c:pt idx="3655">
                  <c:v>615.14934100000005</c:v>
                </c:pt>
                <c:pt idx="3656">
                  <c:v>615.48267499999997</c:v>
                </c:pt>
                <c:pt idx="3657">
                  <c:v>615.81600800000001</c:v>
                </c:pt>
                <c:pt idx="3658">
                  <c:v>616.14934100000005</c:v>
                </c:pt>
                <c:pt idx="3659">
                  <c:v>616.48267499999997</c:v>
                </c:pt>
                <c:pt idx="3660">
                  <c:v>616.81600800000001</c:v>
                </c:pt>
                <c:pt idx="3661">
                  <c:v>617.14934100000005</c:v>
                </c:pt>
                <c:pt idx="3662">
                  <c:v>617.48267499999997</c:v>
                </c:pt>
                <c:pt idx="3663">
                  <c:v>617.81600800000001</c:v>
                </c:pt>
                <c:pt idx="3664">
                  <c:v>618.14934100000005</c:v>
                </c:pt>
                <c:pt idx="3665">
                  <c:v>618.48267499999997</c:v>
                </c:pt>
                <c:pt idx="3666">
                  <c:v>618.81600800000001</c:v>
                </c:pt>
                <c:pt idx="3667">
                  <c:v>619.14934100000005</c:v>
                </c:pt>
                <c:pt idx="3668">
                  <c:v>619.48267499999997</c:v>
                </c:pt>
                <c:pt idx="3669">
                  <c:v>619.81600800000001</c:v>
                </c:pt>
                <c:pt idx="3670">
                  <c:v>620.14934100000005</c:v>
                </c:pt>
                <c:pt idx="3671">
                  <c:v>620.48267499999997</c:v>
                </c:pt>
                <c:pt idx="3672">
                  <c:v>620.81600800000001</c:v>
                </c:pt>
                <c:pt idx="3673">
                  <c:v>621.14934100000005</c:v>
                </c:pt>
                <c:pt idx="3674">
                  <c:v>621.48267499999997</c:v>
                </c:pt>
                <c:pt idx="3675">
                  <c:v>621.81600800000001</c:v>
                </c:pt>
                <c:pt idx="3676">
                  <c:v>622.14934100000005</c:v>
                </c:pt>
                <c:pt idx="3677">
                  <c:v>622.48267499999997</c:v>
                </c:pt>
                <c:pt idx="3678">
                  <c:v>622.81600800000001</c:v>
                </c:pt>
                <c:pt idx="3679">
                  <c:v>623.14934100000005</c:v>
                </c:pt>
                <c:pt idx="3680">
                  <c:v>623.48267499999997</c:v>
                </c:pt>
                <c:pt idx="3681">
                  <c:v>623.81600800000001</c:v>
                </c:pt>
                <c:pt idx="3682">
                  <c:v>624.14934100000005</c:v>
                </c:pt>
                <c:pt idx="3683">
                  <c:v>624.48267499999997</c:v>
                </c:pt>
                <c:pt idx="3684">
                  <c:v>624.81600800000001</c:v>
                </c:pt>
                <c:pt idx="3685">
                  <c:v>625.14934100000005</c:v>
                </c:pt>
                <c:pt idx="3686">
                  <c:v>625.48267499999997</c:v>
                </c:pt>
                <c:pt idx="3687">
                  <c:v>625.81600800000001</c:v>
                </c:pt>
                <c:pt idx="3688">
                  <c:v>626.14934100000005</c:v>
                </c:pt>
                <c:pt idx="3689">
                  <c:v>626.48267499999997</c:v>
                </c:pt>
                <c:pt idx="3690">
                  <c:v>626.81600800000001</c:v>
                </c:pt>
                <c:pt idx="3691">
                  <c:v>627.14934100000005</c:v>
                </c:pt>
                <c:pt idx="3692">
                  <c:v>627.48267499999997</c:v>
                </c:pt>
                <c:pt idx="3693">
                  <c:v>627.81600800000001</c:v>
                </c:pt>
                <c:pt idx="3694">
                  <c:v>628.14934100000005</c:v>
                </c:pt>
                <c:pt idx="3695">
                  <c:v>628.48267499999997</c:v>
                </c:pt>
                <c:pt idx="3696">
                  <c:v>628.81600800000001</c:v>
                </c:pt>
                <c:pt idx="3697">
                  <c:v>629.14934100000005</c:v>
                </c:pt>
                <c:pt idx="3698">
                  <c:v>629.48267499999997</c:v>
                </c:pt>
                <c:pt idx="3699">
                  <c:v>629.81600800000001</c:v>
                </c:pt>
                <c:pt idx="3700">
                  <c:v>630.14934100000005</c:v>
                </c:pt>
                <c:pt idx="3701">
                  <c:v>630.48267499999997</c:v>
                </c:pt>
                <c:pt idx="3702">
                  <c:v>630.81600800000001</c:v>
                </c:pt>
                <c:pt idx="3703">
                  <c:v>631.14934100000005</c:v>
                </c:pt>
                <c:pt idx="3704">
                  <c:v>631.48267499999997</c:v>
                </c:pt>
                <c:pt idx="3705">
                  <c:v>631.81600800000001</c:v>
                </c:pt>
                <c:pt idx="3706">
                  <c:v>632.14934100000005</c:v>
                </c:pt>
                <c:pt idx="3707">
                  <c:v>632.48267499999997</c:v>
                </c:pt>
                <c:pt idx="3708">
                  <c:v>632.81600800000001</c:v>
                </c:pt>
                <c:pt idx="3709">
                  <c:v>633.14934100000005</c:v>
                </c:pt>
                <c:pt idx="3710">
                  <c:v>633.48267499999997</c:v>
                </c:pt>
                <c:pt idx="3711">
                  <c:v>633.81600800000001</c:v>
                </c:pt>
                <c:pt idx="3712">
                  <c:v>634.14934100000005</c:v>
                </c:pt>
                <c:pt idx="3713">
                  <c:v>634.48267499999997</c:v>
                </c:pt>
                <c:pt idx="3714">
                  <c:v>634.81600800000001</c:v>
                </c:pt>
                <c:pt idx="3715">
                  <c:v>635.14934100000005</c:v>
                </c:pt>
                <c:pt idx="3716">
                  <c:v>635.48267499999997</c:v>
                </c:pt>
                <c:pt idx="3717">
                  <c:v>635.81600800000001</c:v>
                </c:pt>
                <c:pt idx="3718">
                  <c:v>636.14934100000005</c:v>
                </c:pt>
                <c:pt idx="3719">
                  <c:v>636.48267499999997</c:v>
                </c:pt>
                <c:pt idx="3720">
                  <c:v>636.81600800000001</c:v>
                </c:pt>
                <c:pt idx="3721">
                  <c:v>637.14934100000005</c:v>
                </c:pt>
                <c:pt idx="3722">
                  <c:v>637.48267499999997</c:v>
                </c:pt>
                <c:pt idx="3723">
                  <c:v>637.81600800000001</c:v>
                </c:pt>
                <c:pt idx="3724">
                  <c:v>638.14934100000005</c:v>
                </c:pt>
                <c:pt idx="3725">
                  <c:v>638.48267499999997</c:v>
                </c:pt>
                <c:pt idx="3726">
                  <c:v>638.81600800000001</c:v>
                </c:pt>
                <c:pt idx="3727">
                  <c:v>639.14934100000005</c:v>
                </c:pt>
                <c:pt idx="3728">
                  <c:v>639.48267499999997</c:v>
                </c:pt>
                <c:pt idx="3729">
                  <c:v>639.81600800000001</c:v>
                </c:pt>
                <c:pt idx="3730">
                  <c:v>640.14934100000005</c:v>
                </c:pt>
                <c:pt idx="3731">
                  <c:v>640.48267499999997</c:v>
                </c:pt>
                <c:pt idx="3732">
                  <c:v>640.81600800000001</c:v>
                </c:pt>
                <c:pt idx="3733">
                  <c:v>641.14934100000005</c:v>
                </c:pt>
                <c:pt idx="3734">
                  <c:v>641.48267499999997</c:v>
                </c:pt>
                <c:pt idx="3735">
                  <c:v>641.81600800000001</c:v>
                </c:pt>
                <c:pt idx="3736">
                  <c:v>642.14934100000005</c:v>
                </c:pt>
                <c:pt idx="3737">
                  <c:v>642.48267499999997</c:v>
                </c:pt>
                <c:pt idx="3738">
                  <c:v>642.81600800000001</c:v>
                </c:pt>
                <c:pt idx="3739">
                  <c:v>643.14934100000005</c:v>
                </c:pt>
                <c:pt idx="3740">
                  <c:v>643.48267499999997</c:v>
                </c:pt>
                <c:pt idx="3741">
                  <c:v>643.81600800000001</c:v>
                </c:pt>
                <c:pt idx="3742">
                  <c:v>644.14934100000005</c:v>
                </c:pt>
                <c:pt idx="3743">
                  <c:v>644.48267499999997</c:v>
                </c:pt>
                <c:pt idx="3744">
                  <c:v>644.81600800000001</c:v>
                </c:pt>
                <c:pt idx="3745">
                  <c:v>645.14934100000005</c:v>
                </c:pt>
                <c:pt idx="3746">
                  <c:v>645.48267499999997</c:v>
                </c:pt>
                <c:pt idx="3747">
                  <c:v>645.81600800000001</c:v>
                </c:pt>
                <c:pt idx="3748">
                  <c:v>646.14934100000005</c:v>
                </c:pt>
                <c:pt idx="3749">
                  <c:v>646.48267499999997</c:v>
                </c:pt>
                <c:pt idx="3750">
                  <c:v>646.81600800000001</c:v>
                </c:pt>
                <c:pt idx="3751">
                  <c:v>647.14934100000005</c:v>
                </c:pt>
                <c:pt idx="3752">
                  <c:v>647.48267499999997</c:v>
                </c:pt>
                <c:pt idx="3753">
                  <c:v>647.81600800000001</c:v>
                </c:pt>
                <c:pt idx="3754">
                  <c:v>648.14934100000005</c:v>
                </c:pt>
                <c:pt idx="3755">
                  <c:v>648.48267499999997</c:v>
                </c:pt>
                <c:pt idx="3756">
                  <c:v>648.81600800000001</c:v>
                </c:pt>
                <c:pt idx="3757">
                  <c:v>649.14934100000005</c:v>
                </c:pt>
                <c:pt idx="3758">
                  <c:v>649.48267499999997</c:v>
                </c:pt>
                <c:pt idx="3759">
                  <c:v>649.81600800000001</c:v>
                </c:pt>
                <c:pt idx="3760">
                  <c:v>650.14934100000005</c:v>
                </c:pt>
                <c:pt idx="3761">
                  <c:v>650.48267499999997</c:v>
                </c:pt>
                <c:pt idx="3762">
                  <c:v>650.81600800000001</c:v>
                </c:pt>
                <c:pt idx="3763">
                  <c:v>651.14934100000005</c:v>
                </c:pt>
                <c:pt idx="3764">
                  <c:v>651.48267499999997</c:v>
                </c:pt>
                <c:pt idx="3765">
                  <c:v>651.81600800000001</c:v>
                </c:pt>
                <c:pt idx="3766">
                  <c:v>652.14934100000005</c:v>
                </c:pt>
                <c:pt idx="3767">
                  <c:v>652.48267499999997</c:v>
                </c:pt>
                <c:pt idx="3768">
                  <c:v>652.81600800000001</c:v>
                </c:pt>
                <c:pt idx="3769">
                  <c:v>653.14934100000005</c:v>
                </c:pt>
                <c:pt idx="3770">
                  <c:v>653.48267499999997</c:v>
                </c:pt>
                <c:pt idx="3771">
                  <c:v>653.81600800000001</c:v>
                </c:pt>
                <c:pt idx="3772">
                  <c:v>654.14934100000005</c:v>
                </c:pt>
                <c:pt idx="3773">
                  <c:v>654.48267499999997</c:v>
                </c:pt>
                <c:pt idx="3774">
                  <c:v>654.81600800000001</c:v>
                </c:pt>
                <c:pt idx="3775">
                  <c:v>655.14934100000005</c:v>
                </c:pt>
                <c:pt idx="3776">
                  <c:v>655.48267499999997</c:v>
                </c:pt>
                <c:pt idx="3777">
                  <c:v>655.81600800000001</c:v>
                </c:pt>
                <c:pt idx="3778">
                  <c:v>656.14934100000005</c:v>
                </c:pt>
                <c:pt idx="3779">
                  <c:v>656.48267499999997</c:v>
                </c:pt>
                <c:pt idx="3780">
                  <c:v>656.81600800000001</c:v>
                </c:pt>
                <c:pt idx="3781">
                  <c:v>657.14934100000005</c:v>
                </c:pt>
                <c:pt idx="3782">
                  <c:v>657.48267499999997</c:v>
                </c:pt>
                <c:pt idx="3783">
                  <c:v>657.81600800000001</c:v>
                </c:pt>
                <c:pt idx="3784">
                  <c:v>658.14934100000005</c:v>
                </c:pt>
                <c:pt idx="3785">
                  <c:v>658.48267499999997</c:v>
                </c:pt>
                <c:pt idx="3786">
                  <c:v>658.81600800000001</c:v>
                </c:pt>
                <c:pt idx="3787">
                  <c:v>659.14934100000005</c:v>
                </c:pt>
                <c:pt idx="3788">
                  <c:v>659.48267499999997</c:v>
                </c:pt>
                <c:pt idx="3789">
                  <c:v>659.81600800000001</c:v>
                </c:pt>
                <c:pt idx="3790">
                  <c:v>660.14934100000005</c:v>
                </c:pt>
                <c:pt idx="3791">
                  <c:v>660.48267499999997</c:v>
                </c:pt>
                <c:pt idx="3792">
                  <c:v>660.81600800000001</c:v>
                </c:pt>
                <c:pt idx="3793">
                  <c:v>661.14934100000005</c:v>
                </c:pt>
                <c:pt idx="3794">
                  <c:v>661.48267499999997</c:v>
                </c:pt>
                <c:pt idx="3795">
                  <c:v>661.81600800000001</c:v>
                </c:pt>
                <c:pt idx="3796">
                  <c:v>662.14934100000005</c:v>
                </c:pt>
                <c:pt idx="3797">
                  <c:v>662.48267499999997</c:v>
                </c:pt>
                <c:pt idx="3798">
                  <c:v>662.81600800000001</c:v>
                </c:pt>
                <c:pt idx="3799">
                  <c:v>663.14934100000005</c:v>
                </c:pt>
                <c:pt idx="3800">
                  <c:v>663.48267499999997</c:v>
                </c:pt>
                <c:pt idx="3801">
                  <c:v>663.81600800000001</c:v>
                </c:pt>
                <c:pt idx="3802">
                  <c:v>664.14934100000005</c:v>
                </c:pt>
                <c:pt idx="3803">
                  <c:v>664.48267499999997</c:v>
                </c:pt>
                <c:pt idx="3804">
                  <c:v>664.81845099999998</c:v>
                </c:pt>
                <c:pt idx="3805">
                  <c:v>665.15178500000002</c:v>
                </c:pt>
                <c:pt idx="3806">
                  <c:v>665.48511800000006</c:v>
                </c:pt>
                <c:pt idx="3807">
                  <c:v>665.81845099999998</c:v>
                </c:pt>
                <c:pt idx="3808">
                  <c:v>666.15178500000002</c:v>
                </c:pt>
                <c:pt idx="3809">
                  <c:v>666.48511800000006</c:v>
                </c:pt>
                <c:pt idx="3810">
                  <c:v>666.81845099999998</c:v>
                </c:pt>
                <c:pt idx="3811">
                  <c:v>667.15178500000002</c:v>
                </c:pt>
                <c:pt idx="3812">
                  <c:v>667.48511800000006</c:v>
                </c:pt>
                <c:pt idx="3813">
                  <c:v>667.81845099999998</c:v>
                </c:pt>
                <c:pt idx="3814">
                  <c:v>668.15178500000002</c:v>
                </c:pt>
                <c:pt idx="3815">
                  <c:v>668.48511800000006</c:v>
                </c:pt>
                <c:pt idx="3816">
                  <c:v>668.81845099999998</c:v>
                </c:pt>
                <c:pt idx="3817">
                  <c:v>669.15178500000002</c:v>
                </c:pt>
                <c:pt idx="3818">
                  <c:v>669.48511800000006</c:v>
                </c:pt>
                <c:pt idx="3819">
                  <c:v>669.81845099999998</c:v>
                </c:pt>
                <c:pt idx="3820">
                  <c:v>670.15178500000002</c:v>
                </c:pt>
                <c:pt idx="3821">
                  <c:v>670.48511800000006</c:v>
                </c:pt>
                <c:pt idx="3822">
                  <c:v>670.81845099999998</c:v>
                </c:pt>
                <c:pt idx="3823">
                  <c:v>671.15178500000002</c:v>
                </c:pt>
                <c:pt idx="3824">
                  <c:v>671.48511800000006</c:v>
                </c:pt>
                <c:pt idx="3825">
                  <c:v>671.81845099999998</c:v>
                </c:pt>
                <c:pt idx="3826">
                  <c:v>672.15178500000002</c:v>
                </c:pt>
                <c:pt idx="3827">
                  <c:v>672.48511800000006</c:v>
                </c:pt>
                <c:pt idx="3828">
                  <c:v>672.81845099999998</c:v>
                </c:pt>
                <c:pt idx="3829">
                  <c:v>673.15178500000002</c:v>
                </c:pt>
                <c:pt idx="3830">
                  <c:v>673.48511800000006</c:v>
                </c:pt>
                <c:pt idx="3831">
                  <c:v>673.81845099999998</c:v>
                </c:pt>
                <c:pt idx="3832">
                  <c:v>674.15178500000002</c:v>
                </c:pt>
                <c:pt idx="3833">
                  <c:v>674.48511800000006</c:v>
                </c:pt>
                <c:pt idx="3834">
                  <c:v>674.81845099999998</c:v>
                </c:pt>
                <c:pt idx="3835">
                  <c:v>675.15178500000002</c:v>
                </c:pt>
                <c:pt idx="3836">
                  <c:v>675.48511800000006</c:v>
                </c:pt>
                <c:pt idx="3837">
                  <c:v>675.81845099999998</c:v>
                </c:pt>
                <c:pt idx="3838">
                  <c:v>676.15178500000002</c:v>
                </c:pt>
                <c:pt idx="3839">
                  <c:v>676.48511800000006</c:v>
                </c:pt>
                <c:pt idx="3840">
                  <c:v>676.81845099999998</c:v>
                </c:pt>
                <c:pt idx="3841">
                  <c:v>677.15178500000002</c:v>
                </c:pt>
                <c:pt idx="3842">
                  <c:v>677.48511800000006</c:v>
                </c:pt>
                <c:pt idx="3843">
                  <c:v>677.81845099999998</c:v>
                </c:pt>
                <c:pt idx="3844">
                  <c:v>678.15178500000002</c:v>
                </c:pt>
                <c:pt idx="3845">
                  <c:v>678.48511800000006</c:v>
                </c:pt>
                <c:pt idx="3846">
                  <c:v>678.81845099999998</c:v>
                </c:pt>
                <c:pt idx="3847">
                  <c:v>679.15178500000002</c:v>
                </c:pt>
                <c:pt idx="3848">
                  <c:v>679.48511800000006</c:v>
                </c:pt>
                <c:pt idx="3849">
                  <c:v>679.81845099999998</c:v>
                </c:pt>
                <c:pt idx="3850">
                  <c:v>680.15178500000002</c:v>
                </c:pt>
                <c:pt idx="3851">
                  <c:v>680.48511800000006</c:v>
                </c:pt>
                <c:pt idx="3852">
                  <c:v>680.81845099999998</c:v>
                </c:pt>
                <c:pt idx="3853">
                  <c:v>681.15178500000002</c:v>
                </c:pt>
                <c:pt idx="3854">
                  <c:v>681.48511800000006</c:v>
                </c:pt>
                <c:pt idx="3855">
                  <c:v>681.81845099999998</c:v>
                </c:pt>
                <c:pt idx="3856">
                  <c:v>682.15178500000002</c:v>
                </c:pt>
                <c:pt idx="3857">
                  <c:v>682.48511800000006</c:v>
                </c:pt>
                <c:pt idx="3858">
                  <c:v>682.81845099999998</c:v>
                </c:pt>
                <c:pt idx="3859">
                  <c:v>683.15178500000002</c:v>
                </c:pt>
                <c:pt idx="3860">
                  <c:v>683.48511800000006</c:v>
                </c:pt>
                <c:pt idx="3861">
                  <c:v>683.81845099999998</c:v>
                </c:pt>
                <c:pt idx="3862">
                  <c:v>684.15178500000002</c:v>
                </c:pt>
                <c:pt idx="3863">
                  <c:v>684.48511800000006</c:v>
                </c:pt>
                <c:pt idx="3864">
                  <c:v>684.81845099999998</c:v>
                </c:pt>
                <c:pt idx="3865">
                  <c:v>685.15178500000002</c:v>
                </c:pt>
                <c:pt idx="3866">
                  <c:v>685.48511800000006</c:v>
                </c:pt>
                <c:pt idx="3867">
                  <c:v>685.81845099999998</c:v>
                </c:pt>
                <c:pt idx="3868">
                  <c:v>686.15178500000002</c:v>
                </c:pt>
                <c:pt idx="3869">
                  <c:v>686.48511800000006</c:v>
                </c:pt>
                <c:pt idx="3870">
                  <c:v>686.81845099999998</c:v>
                </c:pt>
                <c:pt idx="3871">
                  <c:v>687.15178500000002</c:v>
                </c:pt>
                <c:pt idx="3872">
                  <c:v>687.48511800000006</c:v>
                </c:pt>
                <c:pt idx="3873">
                  <c:v>687.81845099999998</c:v>
                </c:pt>
                <c:pt idx="3874">
                  <c:v>688.15178500000002</c:v>
                </c:pt>
                <c:pt idx="3875">
                  <c:v>688.48511800000006</c:v>
                </c:pt>
                <c:pt idx="3876">
                  <c:v>688.81845099999998</c:v>
                </c:pt>
                <c:pt idx="3877">
                  <c:v>689.15178500000002</c:v>
                </c:pt>
                <c:pt idx="3878">
                  <c:v>689.48511800000006</c:v>
                </c:pt>
                <c:pt idx="3879">
                  <c:v>689.81845099999998</c:v>
                </c:pt>
                <c:pt idx="3880">
                  <c:v>690.15178500000002</c:v>
                </c:pt>
                <c:pt idx="3881">
                  <c:v>690.48511800000006</c:v>
                </c:pt>
                <c:pt idx="3882">
                  <c:v>690.81845099999998</c:v>
                </c:pt>
                <c:pt idx="3883">
                  <c:v>691.15178500000002</c:v>
                </c:pt>
                <c:pt idx="3884">
                  <c:v>691.48511800000006</c:v>
                </c:pt>
                <c:pt idx="3885">
                  <c:v>691.81845099999998</c:v>
                </c:pt>
                <c:pt idx="3886">
                  <c:v>692.15178500000002</c:v>
                </c:pt>
                <c:pt idx="3887">
                  <c:v>692.48511800000006</c:v>
                </c:pt>
                <c:pt idx="3888">
                  <c:v>692.81845099999998</c:v>
                </c:pt>
                <c:pt idx="3889">
                  <c:v>693.15178500000002</c:v>
                </c:pt>
                <c:pt idx="3890">
                  <c:v>693.48511800000006</c:v>
                </c:pt>
                <c:pt idx="3891">
                  <c:v>693.81845099999998</c:v>
                </c:pt>
                <c:pt idx="3892">
                  <c:v>694.15178500000002</c:v>
                </c:pt>
                <c:pt idx="3893">
                  <c:v>694.48511800000006</c:v>
                </c:pt>
                <c:pt idx="3894">
                  <c:v>694.81845099999998</c:v>
                </c:pt>
                <c:pt idx="3895">
                  <c:v>695.15178500000002</c:v>
                </c:pt>
                <c:pt idx="3896">
                  <c:v>695.48511800000006</c:v>
                </c:pt>
                <c:pt idx="3897">
                  <c:v>695.81845099999998</c:v>
                </c:pt>
                <c:pt idx="3898">
                  <c:v>696.15178500000002</c:v>
                </c:pt>
                <c:pt idx="3899">
                  <c:v>696.48511800000006</c:v>
                </c:pt>
                <c:pt idx="3900">
                  <c:v>696.81845099999998</c:v>
                </c:pt>
                <c:pt idx="3901">
                  <c:v>697.15178500000002</c:v>
                </c:pt>
                <c:pt idx="3902">
                  <c:v>697.48511800000006</c:v>
                </c:pt>
                <c:pt idx="3903">
                  <c:v>697.81845099999998</c:v>
                </c:pt>
                <c:pt idx="3904">
                  <c:v>698.15178500000002</c:v>
                </c:pt>
                <c:pt idx="3905">
                  <c:v>698.48511800000006</c:v>
                </c:pt>
                <c:pt idx="3906">
                  <c:v>698.81845099999998</c:v>
                </c:pt>
                <c:pt idx="3907">
                  <c:v>699.15178500000002</c:v>
                </c:pt>
                <c:pt idx="3908">
                  <c:v>699.48511800000006</c:v>
                </c:pt>
                <c:pt idx="3909">
                  <c:v>699.81845099999998</c:v>
                </c:pt>
                <c:pt idx="3910">
                  <c:v>700.15178500000002</c:v>
                </c:pt>
                <c:pt idx="3911">
                  <c:v>700.48511800000006</c:v>
                </c:pt>
                <c:pt idx="3912">
                  <c:v>700.81845099999998</c:v>
                </c:pt>
                <c:pt idx="3913">
                  <c:v>701.15178500000002</c:v>
                </c:pt>
                <c:pt idx="3914">
                  <c:v>701.48511800000006</c:v>
                </c:pt>
                <c:pt idx="3915">
                  <c:v>701.81845099999998</c:v>
                </c:pt>
                <c:pt idx="3916">
                  <c:v>702.15178500000002</c:v>
                </c:pt>
                <c:pt idx="3917">
                  <c:v>702.48511800000006</c:v>
                </c:pt>
                <c:pt idx="3918">
                  <c:v>702.81845099999998</c:v>
                </c:pt>
                <c:pt idx="3919">
                  <c:v>703.15178500000002</c:v>
                </c:pt>
                <c:pt idx="3920">
                  <c:v>703.48511800000006</c:v>
                </c:pt>
                <c:pt idx="3921">
                  <c:v>703.81845099999998</c:v>
                </c:pt>
                <c:pt idx="3922">
                  <c:v>704.15178500000002</c:v>
                </c:pt>
                <c:pt idx="3923">
                  <c:v>704.48511800000006</c:v>
                </c:pt>
                <c:pt idx="3924">
                  <c:v>704.81845099999998</c:v>
                </c:pt>
                <c:pt idx="3925">
                  <c:v>705.15178500000002</c:v>
                </c:pt>
                <c:pt idx="3926">
                  <c:v>705.48511800000006</c:v>
                </c:pt>
                <c:pt idx="3927">
                  <c:v>705.81845099999998</c:v>
                </c:pt>
                <c:pt idx="3928">
                  <c:v>706.15178500000002</c:v>
                </c:pt>
                <c:pt idx="3929">
                  <c:v>706.48511800000006</c:v>
                </c:pt>
                <c:pt idx="3930">
                  <c:v>706.81845099999998</c:v>
                </c:pt>
                <c:pt idx="3931">
                  <c:v>707.15178500000002</c:v>
                </c:pt>
                <c:pt idx="3932">
                  <c:v>707.48511800000006</c:v>
                </c:pt>
                <c:pt idx="3933">
                  <c:v>707.81845099999998</c:v>
                </c:pt>
                <c:pt idx="3934">
                  <c:v>708.15178500000002</c:v>
                </c:pt>
                <c:pt idx="3935">
                  <c:v>708.48511800000006</c:v>
                </c:pt>
                <c:pt idx="3936">
                  <c:v>708.81845099999998</c:v>
                </c:pt>
                <c:pt idx="3937">
                  <c:v>709.15178500000002</c:v>
                </c:pt>
                <c:pt idx="3938">
                  <c:v>709.48511800000006</c:v>
                </c:pt>
                <c:pt idx="3939">
                  <c:v>709.81845099999998</c:v>
                </c:pt>
                <c:pt idx="3940">
                  <c:v>710.15178500000002</c:v>
                </c:pt>
                <c:pt idx="3941">
                  <c:v>710.48511800000006</c:v>
                </c:pt>
                <c:pt idx="3942">
                  <c:v>710.81845099999998</c:v>
                </c:pt>
                <c:pt idx="3943">
                  <c:v>711.15178500000002</c:v>
                </c:pt>
                <c:pt idx="3944">
                  <c:v>711.48511800000006</c:v>
                </c:pt>
                <c:pt idx="3945">
                  <c:v>711.81845099999998</c:v>
                </c:pt>
                <c:pt idx="3946">
                  <c:v>712.15178500000002</c:v>
                </c:pt>
                <c:pt idx="3947">
                  <c:v>712.48511800000006</c:v>
                </c:pt>
                <c:pt idx="3948">
                  <c:v>712.81845099999998</c:v>
                </c:pt>
                <c:pt idx="3949">
                  <c:v>713.15178500000002</c:v>
                </c:pt>
                <c:pt idx="3950">
                  <c:v>713.48511800000006</c:v>
                </c:pt>
                <c:pt idx="3951">
                  <c:v>713.81845099999998</c:v>
                </c:pt>
                <c:pt idx="3952">
                  <c:v>714.15178500000002</c:v>
                </c:pt>
                <c:pt idx="3953">
                  <c:v>714.48511800000006</c:v>
                </c:pt>
                <c:pt idx="3954">
                  <c:v>714.81845099999998</c:v>
                </c:pt>
                <c:pt idx="3955">
                  <c:v>715.15178500000002</c:v>
                </c:pt>
                <c:pt idx="3956">
                  <c:v>715.48511800000006</c:v>
                </c:pt>
                <c:pt idx="3957">
                  <c:v>715.81845099999998</c:v>
                </c:pt>
                <c:pt idx="3958">
                  <c:v>716.15178500000002</c:v>
                </c:pt>
                <c:pt idx="3959">
                  <c:v>716.48511800000006</c:v>
                </c:pt>
                <c:pt idx="3960">
                  <c:v>716.81845099999998</c:v>
                </c:pt>
                <c:pt idx="3961">
                  <c:v>717.15178500000002</c:v>
                </c:pt>
                <c:pt idx="3962">
                  <c:v>717.48511800000006</c:v>
                </c:pt>
                <c:pt idx="3963">
                  <c:v>717.81845099999998</c:v>
                </c:pt>
                <c:pt idx="3964">
                  <c:v>718.15178500000002</c:v>
                </c:pt>
                <c:pt idx="3965">
                  <c:v>718.48511800000006</c:v>
                </c:pt>
                <c:pt idx="3966">
                  <c:v>718.81845099999998</c:v>
                </c:pt>
                <c:pt idx="3967">
                  <c:v>719.15178500000002</c:v>
                </c:pt>
                <c:pt idx="3968">
                  <c:v>719.48511800000006</c:v>
                </c:pt>
                <c:pt idx="3969">
                  <c:v>719.81845099999998</c:v>
                </c:pt>
                <c:pt idx="3970">
                  <c:v>720.15178500000002</c:v>
                </c:pt>
                <c:pt idx="3971">
                  <c:v>720.48511800000006</c:v>
                </c:pt>
                <c:pt idx="3972">
                  <c:v>720.81845099999998</c:v>
                </c:pt>
                <c:pt idx="3973">
                  <c:v>721.15178500000002</c:v>
                </c:pt>
                <c:pt idx="3974">
                  <c:v>721.48511800000006</c:v>
                </c:pt>
                <c:pt idx="3975">
                  <c:v>721.81845099999998</c:v>
                </c:pt>
                <c:pt idx="3976">
                  <c:v>722.15178500000002</c:v>
                </c:pt>
                <c:pt idx="3977">
                  <c:v>722.48511800000006</c:v>
                </c:pt>
                <c:pt idx="3978">
                  <c:v>722.81845099999998</c:v>
                </c:pt>
                <c:pt idx="3979">
                  <c:v>723.15178500000002</c:v>
                </c:pt>
                <c:pt idx="3980">
                  <c:v>723.48511800000006</c:v>
                </c:pt>
                <c:pt idx="3981">
                  <c:v>723.81845099999998</c:v>
                </c:pt>
                <c:pt idx="3982">
                  <c:v>724.15178500000002</c:v>
                </c:pt>
                <c:pt idx="3983">
                  <c:v>724.48511800000006</c:v>
                </c:pt>
                <c:pt idx="3984">
                  <c:v>724.81845099999998</c:v>
                </c:pt>
                <c:pt idx="3985">
                  <c:v>725.15178500000002</c:v>
                </c:pt>
                <c:pt idx="3986">
                  <c:v>725.48511800000006</c:v>
                </c:pt>
                <c:pt idx="3987">
                  <c:v>725.81845099999998</c:v>
                </c:pt>
                <c:pt idx="3988">
                  <c:v>726.15178500000002</c:v>
                </c:pt>
                <c:pt idx="3989">
                  <c:v>726.48511800000006</c:v>
                </c:pt>
                <c:pt idx="3990">
                  <c:v>726.81845099999998</c:v>
                </c:pt>
                <c:pt idx="3991">
                  <c:v>727.15178500000002</c:v>
                </c:pt>
                <c:pt idx="3992">
                  <c:v>727.48511800000006</c:v>
                </c:pt>
                <c:pt idx="3993">
                  <c:v>727.81845099999998</c:v>
                </c:pt>
                <c:pt idx="3994">
                  <c:v>728.15178500000002</c:v>
                </c:pt>
                <c:pt idx="3995">
                  <c:v>728.48511800000006</c:v>
                </c:pt>
                <c:pt idx="3996">
                  <c:v>728.81845099999998</c:v>
                </c:pt>
                <c:pt idx="3997">
                  <c:v>729.15178500000002</c:v>
                </c:pt>
                <c:pt idx="3998">
                  <c:v>729.48511800000006</c:v>
                </c:pt>
                <c:pt idx="3999">
                  <c:v>729.81845099999998</c:v>
                </c:pt>
                <c:pt idx="4000">
                  <c:v>730.15178500000002</c:v>
                </c:pt>
                <c:pt idx="4001">
                  <c:v>730.48511800000006</c:v>
                </c:pt>
                <c:pt idx="4002">
                  <c:v>730.81845099999998</c:v>
                </c:pt>
                <c:pt idx="4003">
                  <c:v>731.15178500000002</c:v>
                </c:pt>
                <c:pt idx="4004">
                  <c:v>731.48511800000006</c:v>
                </c:pt>
                <c:pt idx="4005">
                  <c:v>731.81845099999998</c:v>
                </c:pt>
                <c:pt idx="4006">
                  <c:v>732.15178500000002</c:v>
                </c:pt>
                <c:pt idx="4007">
                  <c:v>732.48511800000006</c:v>
                </c:pt>
                <c:pt idx="4008">
                  <c:v>732.81845099999998</c:v>
                </c:pt>
                <c:pt idx="4009">
                  <c:v>733.15178500000002</c:v>
                </c:pt>
                <c:pt idx="4010">
                  <c:v>733.48511800000006</c:v>
                </c:pt>
                <c:pt idx="4011">
                  <c:v>733.81845099999998</c:v>
                </c:pt>
                <c:pt idx="4012">
                  <c:v>734.15178500000002</c:v>
                </c:pt>
                <c:pt idx="4013">
                  <c:v>734.48511800000006</c:v>
                </c:pt>
                <c:pt idx="4014">
                  <c:v>734.81845099999998</c:v>
                </c:pt>
                <c:pt idx="4015">
                  <c:v>735.15178500000002</c:v>
                </c:pt>
                <c:pt idx="4016">
                  <c:v>735.48511800000006</c:v>
                </c:pt>
                <c:pt idx="4017">
                  <c:v>735.81845099999998</c:v>
                </c:pt>
                <c:pt idx="4018">
                  <c:v>736.15178500000002</c:v>
                </c:pt>
                <c:pt idx="4019">
                  <c:v>736.48511800000006</c:v>
                </c:pt>
                <c:pt idx="4020">
                  <c:v>736.81845099999998</c:v>
                </c:pt>
                <c:pt idx="4021">
                  <c:v>737.15178500000002</c:v>
                </c:pt>
                <c:pt idx="4022">
                  <c:v>737.48511800000006</c:v>
                </c:pt>
                <c:pt idx="4023">
                  <c:v>737.81845099999998</c:v>
                </c:pt>
                <c:pt idx="4024">
                  <c:v>738.15178500000002</c:v>
                </c:pt>
                <c:pt idx="4025">
                  <c:v>738.48511800000006</c:v>
                </c:pt>
                <c:pt idx="4026">
                  <c:v>738.81845099999998</c:v>
                </c:pt>
                <c:pt idx="4027">
                  <c:v>739.15178500000002</c:v>
                </c:pt>
                <c:pt idx="4028">
                  <c:v>739.48511800000006</c:v>
                </c:pt>
                <c:pt idx="4029">
                  <c:v>739.81845099999998</c:v>
                </c:pt>
                <c:pt idx="4030">
                  <c:v>740.15178500000002</c:v>
                </c:pt>
                <c:pt idx="4031">
                  <c:v>740.48511800000006</c:v>
                </c:pt>
                <c:pt idx="4032">
                  <c:v>740.81845099999998</c:v>
                </c:pt>
                <c:pt idx="4033">
                  <c:v>741.15178500000002</c:v>
                </c:pt>
                <c:pt idx="4034">
                  <c:v>741.48511800000006</c:v>
                </c:pt>
                <c:pt idx="4035">
                  <c:v>741.81845099999998</c:v>
                </c:pt>
                <c:pt idx="4036">
                  <c:v>742.15178500000002</c:v>
                </c:pt>
                <c:pt idx="4037">
                  <c:v>742.48511800000006</c:v>
                </c:pt>
                <c:pt idx="4038">
                  <c:v>742.81845099999998</c:v>
                </c:pt>
                <c:pt idx="4039">
                  <c:v>743.15178500000002</c:v>
                </c:pt>
                <c:pt idx="4040">
                  <c:v>743.48511800000006</c:v>
                </c:pt>
                <c:pt idx="4041">
                  <c:v>743.81845099999998</c:v>
                </c:pt>
                <c:pt idx="4042">
                  <c:v>744.15178500000002</c:v>
                </c:pt>
                <c:pt idx="4043">
                  <c:v>744.48511800000006</c:v>
                </c:pt>
                <c:pt idx="4044">
                  <c:v>744.81845099999998</c:v>
                </c:pt>
                <c:pt idx="4045">
                  <c:v>745.15178500000002</c:v>
                </c:pt>
                <c:pt idx="4046">
                  <c:v>745.48511800000006</c:v>
                </c:pt>
                <c:pt idx="4047">
                  <c:v>745.81845099999998</c:v>
                </c:pt>
                <c:pt idx="4048">
                  <c:v>746.15178500000002</c:v>
                </c:pt>
                <c:pt idx="4049">
                  <c:v>746.48511800000006</c:v>
                </c:pt>
                <c:pt idx="4050">
                  <c:v>746.81845099999998</c:v>
                </c:pt>
                <c:pt idx="4051">
                  <c:v>747.15178500000002</c:v>
                </c:pt>
                <c:pt idx="4052">
                  <c:v>747.48511800000006</c:v>
                </c:pt>
                <c:pt idx="4053">
                  <c:v>747.81845099999998</c:v>
                </c:pt>
                <c:pt idx="4054">
                  <c:v>748.15178500000002</c:v>
                </c:pt>
                <c:pt idx="4055">
                  <c:v>748.48511800000006</c:v>
                </c:pt>
                <c:pt idx="4056">
                  <c:v>748.81845099999998</c:v>
                </c:pt>
                <c:pt idx="4057">
                  <c:v>749.15178500000002</c:v>
                </c:pt>
                <c:pt idx="4058">
                  <c:v>749.48511800000006</c:v>
                </c:pt>
                <c:pt idx="4059">
                  <c:v>749.81845099999998</c:v>
                </c:pt>
                <c:pt idx="4060">
                  <c:v>750.15178500000002</c:v>
                </c:pt>
                <c:pt idx="4061">
                  <c:v>750.48511800000006</c:v>
                </c:pt>
                <c:pt idx="4062">
                  <c:v>750.81845099999998</c:v>
                </c:pt>
                <c:pt idx="4063">
                  <c:v>751.15178500000002</c:v>
                </c:pt>
                <c:pt idx="4064">
                  <c:v>751.48511800000006</c:v>
                </c:pt>
                <c:pt idx="4065">
                  <c:v>751.81845099999998</c:v>
                </c:pt>
                <c:pt idx="4066">
                  <c:v>752.15178500000002</c:v>
                </c:pt>
                <c:pt idx="4067">
                  <c:v>752.48511800000006</c:v>
                </c:pt>
                <c:pt idx="4068">
                  <c:v>752.81845099999998</c:v>
                </c:pt>
                <c:pt idx="4069">
                  <c:v>753.15178500000002</c:v>
                </c:pt>
                <c:pt idx="4070">
                  <c:v>753.48511800000006</c:v>
                </c:pt>
                <c:pt idx="4071">
                  <c:v>753.81845099999998</c:v>
                </c:pt>
                <c:pt idx="4072">
                  <c:v>754.15178500000002</c:v>
                </c:pt>
                <c:pt idx="4073">
                  <c:v>754.48511800000006</c:v>
                </c:pt>
                <c:pt idx="4074">
                  <c:v>754.81845099999998</c:v>
                </c:pt>
                <c:pt idx="4075">
                  <c:v>755.15178500000002</c:v>
                </c:pt>
                <c:pt idx="4076">
                  <c:v>755.48511800000006</c:v>
                </c:pt>
                <c:pt idx="4077">
                  <c:v>755.81845099999998</c:v>
                </c:pt>
                <c:pt idx="4078">
                  <c:v>756.15178500000002</c:v>
                </c:pt>
                <c:pt idx="4079">
                  <c:v>756.48511800000006</c:v>
                </c:pt>
                <c:pt idx="4080">
                  <c:v>756.81845099999998</c:v>
                </c:pt>
                <c:pt idx="4081">
                  <c:v>757.15178500000002</c:v>
                </c:pt>
                <c:pt idx="4082">
                  <c:v>757.48511800000006</c:v>
                </c:pt>
                <c:pt idx="4083">
                  <c:v>757.81845099999998</c:v>
                </c:pt>
                <c:pt idx="4084">
                  <c:v>758.15178500000002</c:v>
                </c:pt>
                <c:pt idx="4085">
                  <c:v>758.48511800000006</c:v>
                </c:pt>
                <c:pt idx="4086">
                  <c:v>758.81845099999998</c:v>
                </c:pt>
                <c:pt idx="4087">
                  <c:v>759.15178500000002</c:v>
                </c:pt>
                <c:pt idx="4088">
                  <c:v>759.48511800000006</c:v>
                </c:pt>
                <c:pt idx="4089">
                  <c:v>759.81845099999998</c:v>
                </c:pt>
                <c:pt idx="4090">
                  <c:v>760.15178500000002</c:v>
                </c:pt>
                <c:pt idx="4091">
                  <c:v>760.48511800000006</c:v>
                </c:pt>
                <c:pt idx="4092">
                  <c:v>760.81845099999998</c:v>
                </c:pt>
                <c:pt idx="4093">
                  <c:v>761.15178500000002</c:v>
                </c:pt>
                <c:pt idx="4094">
                  <c:v>761.48511800000006</c:v>
                </c:pt>
                <c:pt idx="4095">
                  <c:v>761.81845099999998</c:v>
                </c:pt>
                <c:pt idx="4096">
                  <c:v>762.15178500000002</c:v>
                </c:pt>
                <c:pt idx="4097">
                  <c:v>762.48511800000006</c:v>
                </c:pt>
                <c:pt idx="4098">
                  <c:v>762.81845099999998</c:v>
                </c:pt>
                <c:pt idx="4099">
                  <c:v>763.15178500000002</c:v>
                </c:pt>
                <c:pt idx="4100">
                  <c:v>763.48511800000006</c:v>
                </c:pt>
                <c:pt idx="4101">
                  <c:v>763.81845099999998</c:v>
                </c:pt>
                <c:pt idx="4102">
                  <c:v>764.15178500000002</c:v>
                </c:pt>
                <c:pt idx="4103">
                  <c:v>764.48511800000006</c:v>
                </c:pt>
                <c:pt idx="4104">
                  <c:v>764.81845099999998</c:v>
                </c:pt>
                <c:pt idx="4105">
                  <c:v>765.15178500000002</c:v>
                </c:pt>
                <c:pt idx="4106">
                  <c:v>765.48511800000006</c:v>
                </c:pt>
                <c:pt idx="4107">
                  <c:v>765.81845099999998</c:v>
                </c:pt>
                <c:pt idx="4108">
                  <c:v>766.15178500000002</c:v>
                </c:pt>
                <c:pt idx="4109">
                  <c:v>766.48511800000006</c:v>
                </c:pt>
                <c:pt idx="4110">
                  <c:v>766.81845099999998</c:v>
                </c:pt>
                <c:pt idx="4111">
                  <c:v>767.15178500000002</c:v>
                </c:pt>
                <c:pt idx="4112">
                  <c:v>767.48511800000006</c:v>
                </c:pt>
                <c:pt idx="4113">
                  <c:v>767.81845099999998</c:v>
                </c:pt>
                <c:pt idx="4114">
                  <c:v>768.15178500000002</c:v>
                </c:pt>
                <c:pt idx="4115">
                  <c:v>768.48511800000006</c:v>
                </c:pt>
                <c:pt idx="4116">
                  <c:v>768.81845099999998</c:v>
                </c:pt>
                <c:pt idx="4117">
                  <c:v>769.15178500000002</c:v>
                </c:pt>
                <c:pt idx="4118">
                  <c:v>769.48511800000006</c:v>
                </c:pt>
                <c:pt idx="4119">
                  <c:v>769.81845099999998</c:v>
                </c:pt>
                <c:pt idx="4120">
                  <c:v>770.15178500000002</c:v>
                </c:pt>
                <c:pt idx="4121">
                  <c:v>770.48511800000006</c:v>
                </c:pt>
                <c:pt idx="4122">
                  <c:v>770.81845099999998</c:v>
                </c:pt>
                <c:pt idx="4123">
                  <c:v>771.15178500000002</c:v>
                </c:pt>
                <c:pt idx="4124">
                  <c:v>771.48511800000006</c:v>
                </c:pt>
                <c:pt idx="4125">
                  <c:v>771.81845099999998</c:v>
                </c:pt>
                <c:pt idx="4126">
                  <c:v>772.15178500000002</c:v>
                </c:pt>
                <c:pt idx="4127">
                  <c:v>772.48511800000006</c:v>
                </c:pt>
                <c:pt idx="4128">
                  <c:v>772.81845099999998</c:v>
                </c:pt>
                <c:pt idx="4129">
                  <c:v>773.15178500000002</c:v>
                </c:pt>
                <c:pt idx="4130">
                  <c:v>773.48511800000006</c:v>
                </c:pt>
                <c:pt idx="4131">
                  <c:v>773.81845099999998</c:v>
                </c:pt>
                <c:pt idx="4132">
                  <c:v>774.15178500000002</c:v>
                </c:pt>
                <c:pt idx="4133">
                  <c:v>774.48511800000006</c:v>
                </c:pt>
                <c:pt idx="4134">
                  <c:v>774.81845099999998</c:v>
                </c:pt>
                <c:pt idx="4135">
                  <c:v>775.15178500000002</c:v>
                </c:pt>
                <c:pt idx="4136">
                  <c:v>775.48511800000006</c:v>
                </c:pt>
                <c:pt idx="4137">
                  <c:v>775.81845099999998</c:v>
                </c:pt>
                <c:pt idx="4138">
                  <c:v>776.15178500000002</c:v>
                </c:pt>
                <c:pt idx="4139">
                  <c:v>776.48511800000006</c:v>
                </c:pt>
                <c:pt idx="4140">
                  <c:v>776.81845099999998</c:v>
                </c:pt>
                <c:pt idx="4141">
                  <c:v>777.15178500000002</c:v>
                </c:pt>
                <c:pt idx="4142">
                  <c:v>777.48511800000006</c:v>
                </c:pt>
                <c:pt idx="4143">
                  <c:v>777.81845099999998</c:v>
                </c:pt>
                <c:pt idx="4144">
                  <c:v>778.15178500000002</c:v>
                </c:pt>
                <c:pt idx="4145">
                  <c:v>778.48511800000006</c:v>
                </c:pt>
                <c:pt idx="4146">
                  <c:v>778.81845099999998</c:v>
                </c:pt>
                <c:pt idx="4147">
                  <c:v>779.15178500000002</c:v>
                </c:pt>
                <c:pt idx="4148">
                  <c:v>779.48511800000006</c:v>
                </c:pt>
                <c:pt idx="4149">
                  <c:v>779.81845099999998</c:v>
                </c:pt>
                <c:pt idx="4150">
                  <c:v>780.15178500000002</c:v>
                </c:pt>
                <c:pt idx="4151">
                  <c:v>780.48511800000006</c:v>
                </c:pt>
                <c:pt idx="4152">
                  <c:v>780.81845099999998</c:v>
                </c:pt>
                <c:pt idx="4153">
                  <c:v>781.15178500000002</c:v>
                </c:pt>
                <c:pt idx="4154">
                  <c:v>781.48511800000006</c:v>
                </c:pt>
                <c:pt idx="4155">
                  <c:v>781.81845099999998</c:v>
                </c:pt>
                <c:pt idx="4156">
                  <c:v>782.15178500000002</c:v>
                </c:pt>
                <c:pt idx="4157">
                  <c:v>782.48511800000006</c:v>
                </c:pt>
                <c:pt idx="4158">
                  <c:v>782.81845099999998</c:v>
                </c:pt>
                <c:pt idx="4159">
                  <c:v>783.15178500000002</c:v>
                </c:pt>
                <c:pt idx="4160">
                  <c:v>783.48511800000006</c:v>
                </c:pt>
                <c:pt idx="4161">
                  <c:v>783.81845099999998</c:v>
                </c:pt>
                <c:pt idx="4162">
                  <c:v>784.15178500000002</c:v>
                </c:pt>
                <c:pt idx="4163">
                  <c:v>784.48511800000006</c:v>
                </c:pt>
                <c:pt idx="4164">
                  <c:v>784.81845099999998</c:v>
                </c:pt>
                <c:pt idx="4165">
                  <c:v>785.15178500000002</c:v>
                </c:pt>
                <c:pt idx="4166">
                  <c:v>785.48511800000006</c:v>
                </c:pt>
                <c:pt idx="4167">
                  <c:v>785.81845099999998</c:v>
                </c:pt>
                <c:pt idx="4168">
                  <c:v>786.15178500000002</c:v>
                </c:pt>
                <c:pt idx="4169">
                  <c:v>786.48511800000006</c:v>
                </c:pt>
                <c:pt idx="4170">
                  <c:v>786.81845099999998</c:v>
                </c:pt>
                <c:pt idx="4171">
                  <c:v>787.15178500000002</c:v>
                </c:pt>
                <c:pt idx="4172">
                  <c:v>787.48511800000006</c:v>
                </c:pt>
                <c:pt idx="4173">
                  <c:v>787.81845099999998</c:v>
                </c:pt>
                <c:pt idx="4174">
                  <c:v>788.15178500000002</c:v>
                </c:pt>
                <c:pt idx="4175">
                  <c:v>788.48511800000006</c:v>
                </c:pt>
                <c:pt idx="4176">
                  <c:v>788.81845099999998</c:v>
                </c:pt>
                <c:pt idx="4177">
                  <c:v>789.15178500000002</c:v>
                </c:pt>
                <c:pt idx="4178">
                  <c:v>789.48511800000006</c:v>
                </c:pt>
                <c:pt idx="4179">
                  <c:v>789.81845099999998</c:v>
                </c:pt>
                <c:pt idx="4180">
                  <c:v>790.15178500000002</c:v>
                </c:pt>
                <c:pt idx="4181">
                  <c:v>790.48511800000006</c:v>
                </c:pt>
                <c:pt idx="4182">
                  <c:v>790.81845099999998</c:v>
                </c:pt>
                <c:pt idx="4183">
                  <c:v>791.15178500000002</c:v>
                </c:pt>
                <c:pt idx="4184">
                  <c:v>791.48511800000006</c:v>
                </c:pt>
                <c:pt idx="4185">
                  <c:v>791.81845099999998</c:v>
                </c:pt>
                <c:pt idx="4186">
                  <c:v>792.15178500000002</c:v>
                </c:pt>
                <c:pt idx="4187">
                  <c:v>792.48511800000006</c:v>
                </c:pt>
                <c:pt idx="4188">
                  <c:v>792.81845099999998</c:v>
                </c:pt>
                <c:pt idx="4189">
                  <c:v>793.15178500000002</c:v>
                </c:pt>
                <c:pt idx="4190">
                  <c:v>793.48511800000006</c:v>
                </c:pt>
                <c:pt idx="4191">
                  <c:v>793.81845099999998</c:v>
                </c:pt>
                <c:pt idx="4192">
                  <c:v>794.15178500000002</c:v>
                </c:pt>
                <c:pt idx="4193">
                  <c:v>794.48511800000006</c:v>
                </c:pt>
                <c:pt idx="4194">
                  <c:v>794.81845099999998</c:v>
                </c:pt>
                <c:pt idx="4195">
                  <c:v>795.15178500000002</c:v>
                </c:pt>
                <c:pt idx="4196">
                  <c:v>795.48511800000006</c:v>
                </c:pt>
                <c:pt idx="4197">
                  <c:v>795.81845099999998</c:v>
                </c:pt>
                <c:pt idx="4198">
                  <c:v>796.15178500000002</c:v>
                </c:pt>
                <c:pt idx="4199">
                  <c:v>796.48511800000006</c:v>
                </c:pt>
                <c:pt idx="4200">
                  <c:v>796.81845099999998</c:v>
                </c:pt>
                <c:pt idx="4201">
                  <c:v>797.15178500000002</c:v>
                </c:pt>
                <c:pt idx="4202">
                  <c:v>797.48511800000006</c:v>
                </c:pt>
                <c:pt idx="4203">
                  <c:v>797.81845099999998</c:v>
                </c:pt>
                <c:pt idx="4204">
                  <c:v>798.15178500000002</c:v>
                </c:pt>
                <c:pt idx="4205">
                  <c:v>798.48511800000006</c:v>
                </c:pt>
                <c:pt idx="4206">
                  <c:v>798.81845099999998</c:v>
                </c:pt>
                <c:pt idx="4207">
                  <c:v>799.15178500000002</c:v>
                </c:pt>
                <c:pt idx="4208">
                  <c:v>799.48511800000006</c:v>
                </c:pt>
                <c:pt idx="4209">
                  <c:v>799.81845099999998</c:v>
                </c:pt>
                <c:pt idx="4210">
                  <c:v>800.15178500000002</c:v>
                </c:pt>
                <c:pt idx="4211">
                  <c:v>800.48511800000006</c:v>
                </c:pt>
                <c:pt idx="4212">
                  <c:v>800.81845099999998</c:v>
                </c:pt>
                <c:pt idx="4213">
                  <c:v>801.15178500000002</c:v>
                </c:pt>
                <c:pt idx="4214">
                  <c:v>801.48511800000006</c:v>
                </c:pt>
                <c:pt idx="4215">
                  <c:v>801.81845099999998</c:v>
                </c:pt>
                <c:pt idx="4216">
                  <c:v>802.15178500000002</c:v>
                </c:pt>
                <c:pt idx="4217">
                  <c:v>802.48511800000006</c:v>
                </c:pt>
                <c:pt idx="4218">
                  <c:v>802.81845099999998</c:v>
                </c:pt>
                <c:pt idx="4219">
                  <c:v>803.15178500000002</c:v>
                </c:pt>
                <c:pt idx="4220">
                  <c:v>803.48511800000006</c:v>
                </c:pt>
                <c:pt idx="4221">
                  <c:v>803.81845099999998</c:v>
                </c:pt>
                <c:pt idx="4222">
                  <c:v>804.15178500000002</c:v>
                </c:pt>
                <c:pt idx="4223">
                  <c:v>804.48511800000006</c:v>
                </c:pt>
                <c:pt idx="4224">
                  <c:v>804.81845099999998</c:v>
                </c:pt>
                <c:pt idx="4225">
                  <c:v>805.15178500000002</c:v>
                </c:pt>
                <c:pt idx="4226">
                  <c:v>805.48511800000006</c:v>
                </c:pt>
                <c:pt idx="4227">
                  <c:v>805.81845099999998</c:v>
                </c:pt>
                <c:pt idx="4228">
                  <c:v>806.15178500000002</c:v>
                </c:pt>
                <c:pt idx="4229">
                  <c:v>806.48511800000006</c:v>
                </c:pt>
                <c:pt idx="4230">
                  <c:v>806.81845099999998</c:v>
                </c:pt>
                <c:pt idx="4231">
                  <c:v>807.15178500000002</c:v>
                </c:pt>
                <c:pt idx="4232">
                  <c:v>807.48511800000006</c:v>
                </c:pt>
                <c:pt idx="4233">
                  <c:v>807.81845099999998</c:v>
                </c:pt>
                <c:pt idx="4234">
                  <c:v>808.15178500000002</c:v>
                </c:pt>
                <c:pt idx="4235">
                  <c:v>808.48511800000006</c:v>
                </c:pt>
                <c:pt idx="4236">
                  <c:v>808.81845099999998</c:v>
                </c:pt>
                <c:pt idx="4237">
                  <c:v>809.15178500000002</c:v>
                </c:pt>
                <c:pt idx="4238">
                  <c:v>809.48511800000006</c:v>
                </c:pt>
                <c:pt idx="4239">
                  <c:v>809.81845099999998</c:v>
                </c:pt>
                <c:pt idx="4240">
                  <c:v>810.15178500000002</c:v>
                </c:pt>
                <c:pt idx="4241">
                  <c:v>810.48511800000006</c:v>
                </c:pt>
                <c:pt idx="4242">
                  <c:v>810.81845099999998</c:v>
                </c:pt>
                <c:pt idx="4243">
                  <c:v>811.15178500000002</c:v>
                </c:pt>
                <c:pt idx="4244">
                  <c:v>811.48511800000006</c:v>
                </c:pt>
                <c:pt idx="4245">
                  <c:v>811.81845099999998</c:v>
                </c:pt>
                <c:pt idx="4246">
                  <c:v>812.15178500000002</c:v>
                </c:pt>
                <c:pt idx="4247">
                  <c:v>812.48511800000006</c:v>
                </c:pt>
                <c:pt idx="4248">
                  <c:v>812.81845099999998</c:v>
                </c:pt>
                <c:pt idx="4249">
                  <c:v>813.15178500000002</c:v>
                </c:pt>
                <c:pt idx="4250">
                  <c:v>813.48511800000006</c:v>
                </c:pt>
                <c:pt idx="4251">
                  <c:v>813.81845099999998</c:v>
                </c:pt>
                <c:pt idx="4252">
                  <c:v>814.15178500000002</c:v>
                </c:pt>
                <c:pt idx="4253">
                  <c:v>814.48511800000006</c:v>
                </c:pt>
                <c:pt idx="4254">
                  <c:v>814.81845099999998</c:v>
                </c:pt>
                <c:pt idx="4255">
                  <c:v>815.15178500000002</c:v>
                </c:pt>
                <c:pt idx="4256">
                  <c:v>815.48511800000006</c:v>
                </c:pt>
                <c:pt idx="4257">
                  <c:v>815.81845099999998</c:v>
                </c:pt>
                <c:pt idx="4258">
                  <c:v>816.15178500000002</c:v>
                </c:pt>
                <c:pt idx="4259">
                  <c:v>816.48511800000006</c:v>
                </c:pt>
                <c:pt idx="4260">
                  <c:v>816.81845099999998</c:v>
                </c:pt>
                <c:pt idx="4261">
                  <c:v>817.15178500000002</c:v>
                </c:pt>
                <c:pt idx="4262">
                  <c:v>817.48511800000006</c:v>
                </c:pt>
                <c:pt idx="4263">
                  <c:v>817.81845099999998</c:v>
                </c:pt>
                <c:pt idx="4264">
                  <c:v>818.15178500000002</c:v>
                </c:pt>
                <c:pt idx="4265">
                  <c:v>818.48511800000006</c:v>
                </c:pt>
                <c:pt idx="4266">
                  <c:v>818.81845099999998</c:v>
                </c:pt>
                <c:pt idx="4267">
                  <c:v>819.15178500000002</c:v>
                </c:pt>
                <c:pt idx="4268">
                  <c:v>819.48511800000006</c:v>
                </c:pt>
                <c:pt idx="4269">
                  <c:v>819.81845099999998</c:v>
                </c:pt>
                <c:pt idx="4270">
                  <c:v>820.15178500000002</c:v>
                </c:pt>
                <c:pt idx="4271">
                  <c:v>820.48511800000006</c:v>
                </c:pt>
                <c:pt idx="4272">
                  <c:v>820.81845099999998</c:v>
                </c:pt>
                <c:pt idx="4273">
                  <c:v>821.15178500000002</c:v>
                </c:pt>
                <c:pt idx="4274">
                  <c:v>821.48511800000006</c:v>
                </c:pt>
                <c:pt idx="4275">
                  <c:v>821.81845099999998</c:v>
                </c:pt>
                <c:pt idx="4276">
                  <c:v>822.15178500000002</c:v>
                </c:pt>
                <c:pt idx="4277">
                  <c:v>822.48511800000006</c:v>
                </c:pt>
                <c:pt idx="4278">
                  <c:v>822.81845099999998</c:v>
                </c:pt>
                <c:pt idx="4279">
                  <c:v>823.15178500000002</c:v>
                </c:pt>
                <c:pt idx="4280">
                  <c:v>823.48511800000006</c:v>
                </c:pt>
                <c:pt idx="4281">
                  <c:v>823.81845099999998</c:v>
                </c:pt>
                <c:pt idx="4282">
                  <c:v>824.15178500000002</c:v>
                </c:pt>
                <c:pt idx="4283">
                  <c:v>824.48511800000006</c:v>
                </c:pt>
                <c:pt idx="4284">
                  <c:v>824.81845099999998</c:v>
                </c:pt>
                <c:pt idx="4285">
                  <c:v>825.15178500000002</c:v>
                </c:pt>
                <c:pt idx="4286">
                  <c:v>825.48511800000006</c:v>
                </c:pt>
                <c:pt idx="4287">
                  <c:v>825.81845099999998</c:v>
                </c:pt>
                <c:pt idx="4288">
                  <c:v>826.15178500000002</c:v>
                </c:pt>
                <c:pt idx="4289">
                  <c:v>826.48511800000006</c:v>
                </c:pt>
                <c:pt idx="4290">
                  <c:v>826.81845099999998</c:v>
                </c:pt>
                <c:pt idx="4291">
                  <c:v>827.15178500000002</c:v>
                </c:pt>
                <c:pt idx="4292">
                  <c:v>827.48511800000006</c:v>
                </c:pt>
                <c:pt idx="4293">
                  <c:v>827.81845099999998</c:v>
                </c:pt>
                <c:pt idx="4294">
                  <c:v>828.15178500000002</c:v>
                </c:pt>
                <c:pt idx="4295">
                  <c:v>828.48511800000006</c:v>
                </c:pt>
                <c:pt idx="4296">
                  <c:v>828.81845099999998</c:v>
                </c:pt>
                <c:pt idx="4297">
                  <c:v>829.15178500000002</c:v>
                </c:pt>
                <c:pt idx="4298">
                  <c:v>829.48511800000006</c:v>
                </c:pt>
                <c:pt idx="4299">
                  <c:v>829.81845099999998</c:v>
                </c:pt>
                <c:pt idx="4300">
                  <c:v>830.15178500000002</c:v>
                </c:pt>
                <c:pt idx="4301">
                  <c:v>830.48511800000006</c:v>
                </c:pt>
                <c:pt idx="4302">
                  <c:v>830.81845099999998</c:v>
                </c:pt>
                <c:pt idx="4303">
                  <c:v>831.15178500000002</c:v>
                </c:pt>
                <c:pt idx="4304">
                  <c:v>831.48511800000006</c:v>
                </c:pt>
                <c:pt idx="4305">
                  <c:v>831.81845099999998</c:v>
                </c:pt>
                <c:pt idx="4306">
                  <c:v>832.15178500000002</c:v>
                </c:pt>
                <c:pt idx="4307">
                  <c:v>832.48511800000006</c:v>
                </c:pt>
                <c:pt idx="4308">
                  <c:v>832.81845099999998</c:v>
                </c:pt>
                <c:pt idx="4309">
                  <c:v>833.15178500000002</c:v>
                </c:pt>
                <c:pt idx="4310">
                  <c:v>833.48511800000006</c:v>
                </c:pt>
                <c:pt idx="4311">
                  <c:v>833.82013900000004</c:v>
                </c:pt>
                <c:pt idx="4312">
                  <c:v>834.15347199999997</c:v>
                </c:pt>
                <c:pt idx="4313">
                  <c:v>834.486806</c:v>
                </c:pt>
                <c:pt idx="4314">
                  <c:v>834.82013900000004</c:v>
                </c:pt>
                <c:pt idx="4315">
                  <c:v>835.15347199999997</c:v>
                </c:pt>
                <c:pt idx="4316">
                  <c:v>835.486806</c:v>
                </c:pt>
                <c:pt idx="4317">
                  <c:v>835.82013900000004</c:v>
                </c:pt>
                <c:pt idx="4318">
                  <c:v>836.15347199999997</c:v>
                </c:pt>
                <c:pt idx="4319">
                  <c:v>836.486806</c:v>
                </c:pt>
                <c:pt idx="4320">
                  <c:v>836.82013900000004</c:v>
                </c:pt>
                <c:pt idx="4321">
                  <c:v>837.15347199999997</c:v>
                </c:pt>
                <c:pt idx="4322">
                  <c:v>837.486806</c:v>
                </c:pt>
                <c:pt idx="4323">
                  <c:v>837.82013900000004</c:v>
                </c:pt>
                <c:pt idx="4324">
                  <c:v>838.15347199999997</c:v>
                </c:pt>
                <c:pt idx="4325">
                  <c:v>838.486806</c:v>
                </c:pt>
                <c:pt idx="4326">
                  <c:v>838.82013900000004</c:v>
                </c:pt>
                <c:pt idx="4327">
                  <c:v>839.15347199999997</c:v>
                </c:pt>
                <c:pt idx="4328">
                  <c:v>839.486806</c:v>
                </c:pt>
                <c:pt idx="4329">
                  <c:v>839.82013900000004</c:v>
                </c:pt>
                <c:pt idx="4330">
                  <c:v>840.15347199999997</c:v>
                </c:pt>
                <c:pt idx="4331">
                  <c:v>840.486806</c:v>
                </c:pt>
                <c:pt idx="4332">
                  <c:v>840.82013900000004</c:v>
                </c:pt>
                <c:pt idx="4333">
                  <c:v>841.15347199999997</c:v>
                </c:pt>
                <c:pt idx="4334">
                  <c:v>841.486806</c:v>
                </c:pt>
                <c:pt idx="4335">
                  <c:v>841.82013900000004</c:v>
                </c:pt>
                <c:pt idx="4336">
                  <c:v>842.15347199999997</c:v>
                </c:pt>
                <c:pt idx="4337">
                  <c:v>842.486806</c:v>
                </c:pt>
                <c:pt idx="4338">
                  <c:v>842.82013900000004</c:v>
                </c:pt>
                <c:pt idx="4339">
                  <c:v>843.15347199999997</c:v>
                </c:pt>
                <c:pt idx="4340">
                  <c:v>843.486806</c:v>
                </c:pt>
                <c:pt idx="4341">
                  <c:v>843.82013900000004</c:v>
                </c:pt>
                <c:pt idx="4342">
                  <c:v>844.15347199999997</c:v>
                </c:pt>
                <c:pt idx="4343">
                  <c:v>844.486806</c:v>
                </c:pt>
                <c:pt idx="4344">
                  <c:v>844.82013900000004</c:v>
                </c:pt>
                <c:pt idx="4345">
                  <c:v>845.15347199999997</c:v>
                </c:pt>
                <c:pt idx="4346">
                  <c:v>845.486806</c:v>
                </c:pt>
                <c:pt idx="4347">
                  <c:v>845.82013900000004</c:v>
                </c:pt>
                <c:pt idx="4348">
                  <c:v>846.15347199999997</c:v>
                </c:pt>
                <c:pt idx="4349">
                  <c:v>846.486806</c:v>
                </c:pt>
                <c:pt idx="4350">
                  <c:v>846.82013900000004</c:v>
                </c:pt>
                <c:pt idx="4351">
                  <c:v>847.15347199999997</c:v>
                </c:pt>
                <c:pt idx="4352">
                  <c:v>847.486806</c:v>
                </c:pt>
                <c:pt idx="4353">
                  <c:v>847.82013900000004</c:v>
                </c:pt>
                <c:pt idx="4354">
                  <c:v>848.15347199999997</c:v>
                </c:pt>
                <c:pt idx="4355">
                  <c:v>848.486806</c:v>
                </c:pt>
                <c:pt idx="4356">
                  <c:v>848.82013900000004</c:v>
                </c:pt>
                <c:pt idx="4357">
                  <c:v>849.15347199999997</c:v>
                </c:pt>
                <c:pt idx="4358">
                  <c:v>849.486806</c:v>
                </c:pt>
                <c:pt idx="4359">
                  <c:v>849.82013900000004</c:v>
                </c:pt>
                <c:pt idx="4360">
                  <c:v>850.15347199999997</c:v>
                </c:pt>
                <c:pt idx="4361">
                  <c:v>850.486806</c:v>
                </c:pt>
                <c:pt idx="4362">
                  <c:v>850.82013900000004</c:v>
                </c:pt>
                <c:pt idx="4363">
                  <c:v>851.15347199999997</c:v>
                </c:pt>
                <c:pt idx="4364">
                  <c:v>851.486806</c:v>
                </c:pt>
                <c:pt idx="4365">
                  <c:v>851.82013900000004</c:v>
                </c:pt>
                <c:pt idx="4366">
                  <c:v>852.15347199999997</c:v>
                </c:pt>
                <c:pt idx="4367">
                  <c:v>852.486806</c:v>
                </c:pt>
                <c:pt idx="4368">
                  <c:v>852.82013900000004</c:v>
                </c:pt>
                <c:pt idx="4369">
                  <c:v>853.15347199999997</c:v>
                </c:pt>
                <c:pt idx="4370">
                  <c:v>853.486806</c:v>
                </c:pt>
                <c:pt idx="4371">
                  <c:v>853.82013900000004</c:v>
                </c:pt>
                <c:pt idx="4372">
                  <c:v>854.15347199999997</c:v>
                </c:pt>
                <c:pt idx="4373">
                  <c:v>854.486806</c:v>
                </c:pt>
                <c:pt idx="4374">
                  <c:v>854.82013900000004</c:v>
                </c:pt>
                <c:pt idx="4375">
                  <c:v>855.15347199999997</c:v>
                </c:pt>
                <c:pt idx="4376">
                  <c:v>855.486806</c:v>
                </c:pt>
                <c:pt idx="4377">
                  <c:v>855.82013900000004</c:v>
                </c:pt>
                <c:pt idx="4378">
                  <c:v>856.15347199999997</c:v>
                </c:pt>
                <c:pt idx="4379">
                  <c:v>856.486806</c:v>
                </c:pt>
                <c:pt idx="4380">
                  <c:v>856.82013900000004</c:v>
                </c:pt>
                <c:pt idx="4381">
                  <c:v>857.15347199999997</c:v>
                </c:pt>
                <c:pt idx="4382">
                  <c:v>857.486806</c:v>
                </c:pt>
                <c:pt idx="4383">
                  <c:v>857.82013900000004</c:v>
                </c:pt>
                <c:pt idx="4384">
                  <c:v>858.15347199999997</c:v>
                </c:pt>
                <c:pt idx="4385">
                  <c:v>858.486806</c:v>
                </c:pt>
                <c:pt idx="4386">
                  <c:v>858.82013900000004</c:v>
                </c:pt>
                <c:pt idx="4387">
                  <c:v>859.15347199999997</c:v>
                </c:pt>
                <c:pt idx="4388">
                  <c:v>859.486806</c:v>
                </c:pt>
                <c:pt idx="4389">
                  <c:v>859.82013900000004</c:v>
                </c:pt>
                <c:pt idx="4390">
                  <c:v>860.15347199999997</c:v>
                </c:pt>
                <c:pt idx="4391">
                  <c:v>860.486806</c:v>
                </c:pt>
                <c:pt idx="4392">
                  <c:v>860.82013900000004</c:v>
                </c:pt>
                <c:pt idx="4393">
                  <c:v>861.15347199999997</c:v>
                </c:pt>
                <c:pt idx="4394">
                  <c:v>861.486806</c:v>
                </c:pt>
                <c:pt idx="4395">
                  <c:v>861.82013900000004</c:v>
                </c:pt>
                <c:pt idx="4396">
                  <c:v>862.15347199999997</c:v>
                </c:pt>
                <c:pt idx="4397">
                  <c:v>862.486806</c:v>
                </c:pt>
                <c:pt idx="4398">
                  <c:v>862.82013900000004</c:v>
                </c:pt>
                <c:pt idx="4399">
                  <c:v>863.15347199999997</c:v>
                </c:pt>
                <c:pt idx="4400">
                  <c:v>863.486806</c:v>
                </c:pt>
                <c:pt idx="4401">
                  <c:v>863.82013900000004</c:v>
                </c:pt>
                <c:pt idx="4402">
                  <c:v>864.15347199999997</c:v>
                </c:pt>
                <c:pt idx="4403">
                  <c:v>864.486806</c:v>
                </c:pt>
                <c:pt idx="4404">
                  <c:v>864.82013900000004</c:v>
                </c:pt>
                <c:pt idx="4405">
                  <c:v>865.15347199999997</c:v>
                </c:pt>
                <c:pt idx="4406">
                  <c:v>865.486806</c:v>
                </c:pt>
                <c:pt idx="4407">
                  <c:v>865.82013900000004</c:v>
                </c:pt>
                <c:pt idx="4408">
                  <c:v>866.15347199999997</c:v>
                </c:pt>
                <c:pt idx="4409">
                  <c:v>866.486806</c:v>
                </c:pt>
                <c:pt idx="4410">
                  <c:v>866.82013900000004</c:v>
                </c:pt>
                <c:pt idx="4411">
                  <c:v>867.15347199999997</c:v>
                </c:pt>
                <c:pt idx="4412">
                  <c:v>867.486806</c:v>
                </c:pt>
                <c:pt idx="4413">
                  <c:v>867.82013900000004</c:v>
                </c:pt>
                <c:pt idx="4414">
                  <c:v>868.15347199999997</c:v>
                </c:pt>
                <c:pt idx="4415">
                  <c:v>868.486806</c:v>
                </c:pt>
                <c:pt idx="4416">
                  <c:v>868.82013900000004</c:v>
                </c:pt>
                <c:pt idx="4417">
                  <c:v>869.15347199999997</c:v>
                </c:pt>
                <c:pt idx="4418">
                  <c:v>869.486806</c:v>
                </c:pt>
                <c:pt idx="4419">
                  <c:v>869.82013900000004</c:v>
                </c:pt>
                <c:pt idx="4420">
                  <c:v>870.15347199999997</c:v>
                </c:pt>
                <c:pt idx="4421">
                  <c:v>870.486806</c:v>
                </c:pt>
                <c:pt idx="4422">
                  <c:v>870.82013900000004</c:v>
                </c:pt>
                <c:pt idx="4423">
                  <c:v>871.15347199999997</c:v>
                </c:pt>
                <c:pt idx="4424">
                  <c:v>871.486806</c:v>
                </c:pt>
                <c:pt idx="4425">
                  <c:v>871.82013900000004</c:v>
                </c:pt>
                <c:pt idx="4426">
                  <c:v>872.15347199999997</c:v>
                </c:pt>
                <c:pt idx="4427">
                  <c:v>872.486806</c:v>
                </c:pt>
                <c:pt idx="4428">
                  <c:v>872.82013900000004</c:v>
                </c:pt>
                <c:pt idx="4429">
                  <c:v>873.15347199999997</c:v>
                </c:pt>
                <c:pt idx="4430">
                  <c:v>873.486806</c:v>
                </c:pt>
                <c:pt idx="4431">
                  <c:v>873.82013900000004</c:v>
                </c:pt>
                <c:pt idx="4432">
                  <c:v>874.15347199999997</c:v>
                </c:pt>
                <c:pt idx="4433">
                  <c:v>874.486806</c:v>
                </c:pt>
                <c:pt idx="4434">
                  <c:v>874.82013900000004</c:v>
                </c:pt>
                <c:pt idx="4435">
                  <c:v>875.15347199999997</c:v>
                </c:pt>
                <c:pt idx="4436">
                  <c:v>875.486806</c:v>
                </c:pt>
                <c:pt idx="4437">
                  <c:v>875.82013900000004</c:v>
                </c:pt>
                <c:pt idx="4438">
                  <c:v>876.15347199999997</c:v>
                </c:pt>
                <c:pt idx="4439">
                  <c:v>876.486806</c:v>
                </c:pt>
                <c:pt idx="4440">
                  <c:v>876.82013900000004</c:v>
                </c:pt>
                <c:pt idx="4441">
                  <c:v>877.15347199999997</c:v>
                </c:pt>
                <c:pt idx="4442">
                  <c:v>877.486806</c:v>
                </c:pt>
                <c:pt idx="4443">
                  <c:v>877.82013900000004</c:v>
                </c:pt>
                <c:pt idx="4444">
                  <c:v>878.15347199999997</c:v>
                </c:pt>
                <c:pt idx="4445">
                  <c:v>878.486806</c:v>
                </c:pt>
                <c:pt idx="4446">
                  <c:v>878.82013900000004</c:v>
                </c:pt>
                <c:pt idx="4447">
                  <c:v>879.15347199999997</c:v>
                </c:pt>
                <c:pt idx="4448">
                  <c:v>879.486806</c:v>
                </c:pt>
                <c:pt idx="4449">
                  <c:v>879.82013900000004</c:v>
                </c:pt>
                <c:pt idx="4450">
                  <c:v>880.15347199999997</c:v>
                </c:pt>
                <c:pt idx="4451">
                  <c:v>880.486806</c:v>
                </c:pt>
                <c:pt idx="4452">
                  <c:v>880.82013900000004</c:v>
                </c:pt>
                <c:pt idx="4453">
                  <c:v>881.15347199999997</c:v>
                </c:pt>
                <c:pt idx="4454">
                  <c:v>881.486806</c:v>
                </c:pt>
                <c:pt idx="4455">
                  <c:v>881.82013900000004</c:v>
                </c:pt>
                <c:pt idx="4456">
                  <c:v>882.15347199999997</c:v>
                </c:pt>
                <c:pt idx="4457">
                  <c:v>882.486806</c:v>
                </c:pt>
                <c:pt idx="4458">
                  <c:v>882.82013900000004</c:v>
                </c:pt>
                <c:pt idx="4459">
                  <c:v>883.15347199999997</c:v>
                </c:pt>
                <c:pt idx="4460">
                  <c:v>883.486806</c:v>
                </c:pt>
                <c:pt idx="4461">
                  <c:v>883.82013900000004</c:v>
                </c:pt>
                <c:pt idx="4462">
                  <c:v>884.15347199999997</c:v>
                </c:pt>
                <c:pt idx="4463">
                  <c:v>884.486806</c:v>
                </c:pt>
                <c:pt idx="4464">
                  <c:v>884.82013900000004</c:v>
                </c:pt>
                <c:pt idx="4465">
                  <c:v>885.15347199999997</c:v>
                </c:pt>
                <c:pt idx="4466">
                  <c:v>885.486806</c:v>
                </c:pt>
                <c:pt idx="4467">
                  <c:v>885.82013900000004</c:v>
                </c:pt>
                <c:pt idx="4468">
                  <c:v>886.15347199999997</c:v>
                </c:pt>
                <c:pt idx="4469">
                  <c:v>886.486806</c:v>
                </c:pt>
                <c:pt idx="4470">
                  <c:v>886.82013900000004</c:v>
                </c:pt>
                <c:pt idx="4471">
                  <c:v>887.15347199999997</c:v>
                </c:pt>
                <c:pt idx="4472">
                  <c:v>887.486806</c:v>
                </c:pt>
                <c:pt idx="4473">
                  <c:v>887.82013900000004</c:v>
                </c:pt>
                <c:pt idx="4474">
                  <c:v>888.15347199999997</c:v>
                </c:pt>
                <c:pt idx="4475">
                  <c:v>888.486806</c:v>
                </c:pt>
                <c:pt idx="4476">
                  <c:v>888.82013900000004</c:v>
                </c:pt>
                <c:pt idx="4477">
                  <c:v>889.15347199999997</c:v>
                </c:pt>
                <c:pt idx="4478">
                  <c:v>889.486806</c:v>
                </c:pt>
                <c:pt idx="4479">
                  <c:v>889.82013900000004</c:v>
                </c:pt>
                <c:pt idx="4480">
                  <c:v>890.15347199999997</c:v>
                </c:pt>
                <c:pt idx="4481">
                  <c:v>890.486806</c:v>
                </c:pt>
                <c:pt idx="4482">
                  <c:v>890.82013900000004</c:v>
                </c:pt>
                <c:pt idx="4483">
                  <c:v>891.15347199999997</c:v>
                </c:pt>
                <c:pt idx="4484">
                  <c:v>891.486806</c:v>
                </c:pt>
                <c:pt idx="4485">
                  <c:v>891.82013900000004</c:v>
                </c:pt>
                <c:pt idx="4486">
                  <c:v>892.15347199999997</c:v>
                </c:pt>
                <c:pt idx="4487">
                  <c:v>892.486806</c:v>
                </c:pt>
                <c:pt idx="4488">
                  <c:v>892.82013900000004</c:v>
                </c:pt>
                <c:pt idx="4489">
                  <c:v>893.15347199999997</c:v>
                </c:pt>
                <c:pt idx="4490">
                  <c:v>893.486806</c:v>
                </c:pt>
                <c:pt idx="4491">
                  <c:v>893.82013900000004</c:v>
                </c:pt>
                <c:pt idx="4492">
                  <c:v>894.15347199999997</c:v>
                </c:pt>
                <c:pt idx="4493">
                  <c:v>894.486806</c:v>
                </c:pt>
                <c:pt idx="4494">
                  <c:v>894.82013900000004</c:v>
                </c:pt>
                <c:pt idx="4495">
                  <c:v>895.15347199999997</c:v>
                </c:pt>
                <c:pt idx="4496">
                  <c:v>895.486806</c:v>
                </c:pt>
                <c:pt idx="4497">
                  <c:v>895.82013900000004</c:v>
                </c:pt>
                <c:pt idx="4498">
                  <c:v>896.15347199999997</c:v>
                </c:pt>
                <c:pt idx="4499">
                  <c:v>896.486806</c:v>
                </c:pt>
                <c:pt idx="4500">
                  <c:v>896.82013900000004</c:v>
                </c:pt>
                <c:pt idx="4501">
                  <c:v>897.15347199999997</c:v>
                </c:pt>
                <c:pt idx="4502">
                  <c:v>897.486806</c:v>
                </c:pt>
                <c:pt idx="4503">
                  <c:v>897.82013900000004</c:v>
                </c:pt>
                <c:pt idx="4504">
                  <c:v>898.15347199999997</c:v>
                </c:pt>
                <c:pt idx="4505">
                  <c:v>898.486806</c:v>
                </c:pt>
                <c:pt idx="4506">
                  <c:v>898.82013900000004</c:v>
                </c:pt>
                <c:pt idx="4507">
                  <c:v>899.15347199999997</c:v>
                </c:pt>
                <c:pt idx="4508">
                  <c:v>899.486806</c:v>
                </c:pt>
                <c:pt idx="4509">
                  <c:v>899.82013900000004</c:v>
                </c:pt>
                <c:pt idx="4510">
                  <c:v>900.15347199999997</c:v>
                </c:pt>
                <c:pt idx="4511">
                  <c:v>900.486806</c:v>
                </c:pt>
                <c:pt idx="4512">
                  <c:v>900.82013900000004</c:v>
                </c:pt>
                <c:pt idx="4513">
                  <c:v>901.15347199999997</c:v>
                </c:pt>
                <c:pt idx="4514">
                  <c:v>901.486806</c:v>
                </c:pt>
                <c:pt idx="4515">
                  <c:v>901.82013900000004</c:v>
                </c:pt>
                <c:pt idx="4516">
                  <c:v>902.15347199999997</c:v>
                </c:pt>
                <c:pt idx="4517">
                  <c:v>902.486806</c:v>
                </c:pt>
                <c:pt idx="4518">
                  <c:v>902.82013900000004</c:v>
                </c:pt>
                <c:pt idx="4519">
                  <c:v>903.15347199999997</c:v>
                </c:pt>
                <c:pt idx="4520">
                  <c:v>903.486806</c:v>
                </c:pt>
                <c:pt idx="4521">
                  <c:v>903.82013900000004</c:v>
                </c:pt>
                <c:pt idx="4522">
                  <c:v>904.15347199999997</c:v>
                </c:pt>
                <c:pt idx="4523">
                  <c:v>904.486806</c:v>
                </c:pt>
                <c:pt idx="4524">
                  <c:v>904.82013900000004</c:v>
                </c:pt>
                <c:pt idx="4525">
                  <c:v>905.15347199999997</c:v>
                </c:pt>
                <c:pt idx="4526">
                  <c:v>905.486806</c:v>
                </c:pt>
                <c:pt idx="4527">
                  <c:v>905.82013900000004</c:v>
                </c:pt>
                <c:pt idx="4528">
                  <c:v>906.15347199999997</c:v>
                </c:pt>
                <c:pt idx="4529">
                  <c:v>906.486806</c:v>
                </c:pt>
                <c:pt idx="4530">
                  <c:v>906.82013900000004</c:v>
                </c:pt>
                <c:pt idx="4531">
                  <c:v>907.15347199999997</c:v>
                </c:pt>
                <c:pt idx="4532">
                  <c:v>907.486806</c:v>
                </c:pt>
                <c:pt idx="4533">
                  <c:v>907.82013900000004</c:v>
                </c:pt>
                <c:pt idx="4534">
                  <c:v>908.15347199999997</c:v>
                </c:pt>
                <c:pt idx="4535">
                  <c:v>908.486806</c:v>
                </c:pt>
                <c:pt idx="4536">
                  <c:v>908.82013900000004</c:v>
                </c:pt>
                <c:pt idx="4537">
                  <c:v>909.15347199999997</c:v>
                </c:pt>
                <c:pt idx="4538">
                  <c:v>909.486806</c:v>
                </c:pt>
                <c:pt idx="4539">
                  <c:v>909.82013900000004</c:v>
                </c:pt>
                <c:pt idx="4540">
                  <c:v>910.15347199999997</c:v>
                </c:pt>
                <c:pt idx="4541">
                  <c:v>910.486806</c:v>
                </c:pt>
                <c:pt idx="4542">
                  <c:v>910.82013900000004</c:v>
                </c:pt>
                <c:pt idx="4543">
                  <c:v>911.15347199999997</c:v>
                </c:pt>
                <c:pt idx="4544">
                  <c:v>911.486806</c:v>
                </c:pt>
                <c:pt idx="4545">
                  <c:v>911.82013900000004</c:v>
                </c:pt>
                <c:pt idx="4546">
                  <c:v>912.15347199999997</c:v>
                </c:pt>
                <c:pt idx="4547">
                  <c:v>912.486806</c:v>
                </c:pt>
                <c:pt idx="4548">
                  <c:v>912.82013900000004</c:v>
                </c:pt>
                <c:pt idx="4549">
                  <c:v>913.15347199999997</c:v>
                </c:pt>
                <c:pt idx="4550">
                  <c:v>913.486806</c:v>
                </c:pt>
                <c:pt idx="4551">
                  <c:v>913.82013900000004</c:v>
                </c:pt>
                <c:pt idx="4552">
                  <c:v>914.15347199999997</c:v>
                </c:pt>
                <c:pt idx="4553">
                  <c:v>914.486806</c:v>
                </c:pt>
                <c:pt idx="4554">
                  <c:v>914.82013900000004</c:v>
                </c:pt>
                <c:pt idx="4555">
                  <c:v>915.15347199999997</c:v>
                </c:pt>
                <c:pt idx="4556">
                  <c:v>915.486806</c:v>
                </c:pt>
                <c:pt idx="4557">
                  <c:v>915.82013900000004</c:v>
                </c:pt>
                <c:pt idx="4558">
                  <c:v>916.15347199999997</c:v>
                </c:pt>
                <c:pt idx="4559">
                  <c:v>916.486806</c:v>
                </c:pt>
                <c:pt idx="4560">
                  <c:v>916.82013900000004</c:v>
                </c:pt>
                <c:pt idx="4561">
                  <c:v>917.15347199999997</c:v>
                </c:pt>
                <c:pt idx="4562">
                  <c:v>917.486806</c:v>
                </c:pt>
                <c:pt idx="4563">
                  <c:v>917.82013900000004</c:v>
                </c:pt>
                <c:pt idx="4564">
                  <c:v>918.15347199999997</c:v>
                </c:pt>
                <c:pt idx="4565">
                  <c:v>918.486806</c:v>
                </c:pt>
                <c:pt idx="4566">
                  <c:v>918.82013900000004</c:v>
                </c:pt>
                <c:pt idx="4567">
                  <c:v>919.15347199999997</c:v>
                </c:pt>
                <c:pt idx="4568">
                  <c:v>919.486806</c:v>
                </c:pt>
                <c:pt idx="4569">
                  <c:v>919.82013900000004</c:v>
                </c:pt>
                <c:pt idx="4570">
                  <c:v>920.15347199999997</c:v>
                </c:pt>
                <c:pt idx="4571">
                  <c:v>920.486806</c:v>
                </c:pt>
                <c:pt idx="4572">
                  <c:v>920.82013900000004</c:v>
                </c:pt>
                <c:pt idx="4573">
                  <c:v>921.15347199999997</c:v>
                </c:pt>
                <c:pt idx="4574">
                  <c:v>921.486806</c:v>
                </c:pt>
                <c:pt idx="4575">
                  <c:v>921.82013900000004</c:v>
                </c:pt>
                <c:pt idx="4576">
                  <c:v>922.15347199999997</c:v>
                </c:pt>
                <c:pt idx="4577">
                  <c:v>922.486806</c:v>
                </c:pt>
                <c:pt idx="4578">
                  <c:v>922.82013900000004</c:v>
                </c:pt>
                <c:pt idx="4579">
                  <c:v>923.15347199999997</c:v>
                </c:pt>
                <c:pt idx="4580">
                  <c:v>923.486806</c:v>
                </c:pt>
                <c:pt idx="4581">
                  <c:v>923.82013900000004</c:v>
                </c:pt>
                <c:pt idx="4582">
                  <c:v>924.15347199999997</c:v>
                </c:pt>
                <c:pt idx="4583">
                  <c:v>924.486806</c:v>
                </c:pt>
                <c:pt idx="4584">
                  <c:v>924.82013900000004</c:v>
                </c:pt>
                <c:pt idx="4585">
                  <c:v>925.15347199999997</c:v>
                </c:pt>
                <c:pt idx="4586">
                  <c:v>925.486806</c:v>
                </c:pt>
                <c:pt idx="4587">
                  <c:v>925.82013900000004</c:v>
                </c:pt>
                <c:pt idx="4588">
                  <c:v>926.15347199999997</c:v>
                </c:pt>
                <c:pt idx="4589">
                  <c:v>926.486806</c:v>
                </c:pt>
                <c:pt idx="4590">
                  <c:v>926.82013900000004</c:v>
                </c:pt>
                <c:pt idx="4591">
                  <c:v>927.15347199999997</c:v>
                </c:pt>
                <c:pt idx="4592">
                  <c:v>927.486806</c:v>
                </c:pt>
                <c:pt idx="4593">
                  <c:v>927.82013900000004</c:v>
                </c:pt>
                <c:pt idx="4594">
                  <c:v>928.15347199999997</c:v>
                </c:pt>
                <c:pt idx="4595">
                  <c:v>928.486806</c:v>
                </c:pt>
                <c:pt idx="4596">
                  <c:v>928.82013900000004</c:v>
                </c:pt>
                <c:pt idx="4597">
                  <c:v>929.15347199999997</c:v>
                </c:pt>
                <c:pt idx="4598">
                  <c:v>929.486806</c:v>
                </c:pt>
                <c:pt idx="4599">
                  <c:v>929.82013900000004</c:v>
                </c:pt>
                <c:pt idx="4600">
                  <c:v>930.15347199999997</c:v>
                </c:pt>
                <c:pt idx="4601">
                  <c:v>930.486806</c:v>
                </c:pt>
                <c:pt idx="4602">
                  <c:v>930.82013900000004</c:v>
                </c:pt>
                <c:pt idx="4603">
                  <c:v>931.15347199999997</c:v>
                </c:pt>
                <c:pt idx="4604">
                  <c:v>931.486806</c:v>
                </c:pt>
                <c:pt idx="4605">
                  <c:v>931.82013900000004</c:v>
                </c:pt>
                <c:pt idx="4606">
                  <c:v>932.15347199999997</c:v>
                </c:pt>
                <c:pt idx="4607">
                  <c:v>932.486806</c:v>
                </c:pt>
                <c:pt idx="4608">
                  <c:v>932.82013900000004</c:v>
                </c:pt>
                <c:pt idx="4609">
                  <c:v>933.15347199999997</c:v>
                </c:pt>
                <c:pt idx="4610">
                  <c:v>933.486806</c:v>
                </c:pt>
                <c:pt idx="4611">
                  <c:v>933.82013900000004</c:v>
                </c:pt>
                <c:pt idx="4612">
                  <c:v>934.15347199999997</c:v>
                </c:pt>
                <c:pt idx="4613">
                  <c:v>934.486806</c:v>
                </c:pt>
                <c:pt idx="4614">
                  <c:v>934.82013900000004</c:v>
                </c:pt>
                <c:pt idx="4615">
                  <c:v>935.15347199999997</c:v>
                </c:pt>
                <c:pt idx="4616">
                  <c:v>935.486806</c:v>
                </c:pt>
                <c:pt idx="4617">
                  <c:v>935.82013900000004</c:v>
                </c:pt>
                <c:pt idx="4618">
                  <c:v>936.15347199999997</c:v>
                </c:pt>
                <c:pt idx="4619">
                  <c:v>936.486806</c:v>
                </c:pt>
                <c:pt idx="4620">
                  <c:v>936.82013900000004</c:v>
                </c:pt>
                <c:pt idx="4621">
                  <c:v>937.15347199999997</c:v>
                </c:pt>
                <c:pt idx="4622">
                  <c:v>937.486806</c:v>
                </c:pt>
                <c:pt idx="4623">
                  <c:v>937.82013900000004</c:v>
                </c:pt>
                <c:pt idx="4624">
                  <c:v>938.15347199999997</c:v>
                </c:pt>
                <c:pt idx="4625">
                  <c:v>938.486806</c:v>
                </c:pt>
                <c:pt idx="4626">
                  <c:v>938.82013900000004</c:v>
                </c:pt>
                <c:pt idx="4627">
                  <c:v>939.15347199999997</c:v>
                </c:pt>
                <c:pt idx="4628">
                  <c:v>939.486806</c:v>
                </c:pt>
                <c:pt idx="4629">
                  <c:v>939.82013900000004</c:v>
                </c:pt>
                <c:pt idx="4630">
                  <c:v>940.15347199999997</c:v>
                </c:pt>
                <c:pt idx="4631">
                  <c:v>940.486806</c:v>
                </c:pt>
                <c:pt idx="4632">
                  <c:v>940.82013900000004</c:v>
                </c:pt>
                <c:pt idx="4633">
                  <c:v>941.15347199999997</c:v>
                </c:pt>
                <c:pt idx="4634">
                  <c:v>941.486806</c:v>
                </c:pt>
                <c:pt idx="4635">
                  <c:v>941.82013900000004</c:v>
                </c:pt>
                <c:pt idx="4636">
                  <c:v>942.15347199999997</c:v>
                </c:pt>
                <c:pt idx="4637">
                  <c:v>942.486806</c:v>
                </c:pt>
                <c:pt idx="4638">
                  <c:v>942.82013900000004</c:v>
                </c:pt>
                <c:pt idx="4639">
                  <c:v>943.15347199999997</c:v>
                </c:pt>
                <c:pt idx="4640">
                  <c:v>943.486806</c:v>
                </c:pt>
                <c:pt idx="4641">
                  <c:v>943.82013900000004</c:v>
                </c:pt>
                <c:pt idx="4642">
                  <c:v>944.15347199999997</c:v>
                </c:pt>
                <c:pt idx="4643">
                  <c:v>944.486806</c:v>
                </c:pt>
                <c:pt idx="4644">
                  <c:v>944.82013900000004</c:v>
                </c:pt>
                <c:pt idx="4645">
                  <c:v>945.15347199999997</c:v>
                </c:pt>
                <c:pt idx="4646">
                  <c:v>945.486806</c:v>
                </c:pt>
                <c:pt idx="4647">
                  <c:v>945.82013900000004</c:v>
                </c:pt>
                <c:pt idx="4648">
                  <c:v>946.15347199999997</c:v>
                </c:pt>
                <c:pt idx="4649">
                  <c:v>946.486806</c:v>
                </c:pt>
                <c:pt idx="4650">
                  <c:v>946.82013900000004</c:v>
                </c:pt>
                <c:pt idx="4651">
                  <c:v>947.15347199999997</c:v>
                </c:pt>
                <c:pt idx="4652">
                  <c:v>947.486806</c:v>
                </c:pt>
                <c:pt idx="4653">
                  <c:v>947.82013900000004</c:v>
                </c:pt>
                <c:pt idx="4654">
                  <c:v>948.15347199999997</c:v>
                </c:pt>
                <c:pt idx="4655">
                  <c:v>948.486806</c:v>
                </c:pt>
                <c:pt idx="4656">
                  <c:v>948.82013900000004</c:v>
                </c:pt>
                <c:pt idx="4657">
                  <c:v>949.15347199999997</c:v>
                </c:pt>
                <c:pt idx="4658">
                  <c:v>949.486806</c:v>
                </c:pt>
                <c:pt idx="4659">
                  <c:v>949.82013900000004</c:v>
                </c:pt>
                <c:pt idx="4660">
                  <c:v>950.15347199999997</c:v>
                </c:pt>
                <c:pt idx="4661">
                  <c:v>950.486806</c:v>
                </c:pt>
                <c:pt idx="4662">
                  <c:v>950.82013900000004</c:v>
                </c:pt>
                <c:pt idx="4663">
                  <c:v>951.15347199999997</c:v>
                </c:pt>
                <c:pt idx="4664">
                  <c:v>951.486806</c:v>
                </c:pt>
                <c:pt idx="4665">
                  <c:v>951.82013900000004</c:v>
                </c:pt>
                <c:pt idx="4666">
                  <c:v>952.15347199999997</c:v>
                </c:pt>
                <c:pt idx="4667">
                  <c:v>952.486806</c:v>
                </c:pt>
                <c:pt idx="4668">
                  <c:v>952.82013900000004</c:v>
                </c:pt>
                <c:pt idx="4669">
                  <c:v>953.15347199999997</c:v>
                </c:pt>
                <c:pt idx="4670">
                  <c:v>953.486806</c:v>
                </c:pt>
                <c:pt idx="4671">
                  <c:v>953.82013900000004</c:v>
                </c:pt>
                <c:pt idx="4672">
                  <c:v>954.15347199999997</c:v>
                </c:pt>
                <c:pt idx="4673">
                  <c:v>954.486806</c:v>
                </c:pt>
                <c:pt idx="4674">
                  <c:v>954.82013900000004</c:v>
                </c:pt>
                <c:pt idx="4675">
                  <c:v>955.15347199999997</c:v>
                </c:pt>
                <c:pt idx="4676">
                  <c:v>955.486806</c:v>
                </c:pt>
                <c:pt idx="4677">
                  <c:v>955.82013900000004</c:v>
                </c:pt>
                <c:pt idx="4678">
                  <c:v>956.15347199999997</c:v>
                </c:pt>
                <c:pt idx="4679">
                  <c:v>956.486806</c:v>
                </c:pt>
                <c:pt idx="4680">
                  <c:v>956.82013900000004</c:v>
                </c:pt>
                <c:pt idx="4681">
                  <c:v>957.15347199999997</c:v>
                </c:pt>
                <c:pt idx="4682">
                  <c:v>957.486806</c:v>
                </c:pt>
                <c:pt idx="4683">
                  <c:v>957.82013900000004</c:v>
                </c:pt>
                <c:pt idx="4684">
                  <c:v>958.15347199999997</c:v>
                </c:pt>
                <c:pt idx="4685">
                  <c:v>958.486806</c:v>
                </c:pt>
                <c:pt idx="4686">
                  <c:v>958.82013900000004</c:v>
                </c:pt>
                <c:pt idx="4687">
                  <c:v>959.15347199999997</c:v>
                </c:pt>
                <c:pt idx="4688">
                  <c:v>959.486806</c:v>
                </c:pt>
                <c:pt idx="4689">
                  <c:v>959.82013900000004</c:v>
                </c:pt>
                <c:pt idx="4690">
                  <c:v>960.15347199999997</c:v>
                </c:pt>
                <c:pt idx="4691">
                  <c:v>960.486806</c:v>
                </c:pt>
                <c:pt idx="4692">
                  <c:v>960.82013900000004</c:v>
                </c:pt>
                <c:pt idx="4693">
                  <c:v>961.15347199999997</c:v>
                </c:pt>
                <c:pt idx="4694">
                  <c:v>961.486806</c:v>
                </c:pt>
                <c:pt idx="4695">
                  <c:v>961.82013900000004</c:v>
                </c:pt>
                <c:pt idx="4696">
                  <c:v>962.15347199999997</c:v>
                </c:pt>
                <c:pt idx="4697">
                  <c:v>962.486806</c:v>
                </c:pt>
                <c:pt idx="4698">
                  <c:v>962.82013900000004</c:v>
                </c:pt>
                <c:pt idx="4699">
                  <c:v>963.15347199999997</c:v>
                </c:pt>
                <c:pt idx="4700">
                  <c:v>963.486806</c:v>
                </c:pt>
                <c:pt idx="4701">
                  <c:v>963.82013900000004</c:v>
                </c:pt>
                <c:pt idx="4702">
                  <c:v>964.15347199999997</c:v>
                </c:pt>
                <c:pt idx="4703">
                  <c:v>964.486806</c:v>
                </c:pt>
                <c:pt idx="4704">
                  <c:v>964.82013900000004</c:v>
                </c:pt>
                <c:pt idx="4705">
                  <c:v>965.15347199999997</c:v>
                </c:pt>
                <c:pt idx="4706">
                  <c:v>965.486806</c:v>
                </c:pt>
                <c:pt idx="4707">
                  <c:v>965.82013900000004</c:v>
                </c:pt>
                <c:pt idx="4708">
                  <c:v>966.15347199999997</c:v>
                </c:pt>
                <c:pt idx="4709">
                  <c:v>966.486806</c:v>
                </c:pt>
                <c:pt idx="4710">
                  <c:v>966.82013900000004</c:v>
                </c:pt>
                <c:pt idx="4711">
                  <c:v>967.15347199999997</c:v>
                </c:pt>
                <c:pt idx="4712">
                  <c:v>967.486806</c:v>
                </c:pt>
                <c:pt idx="4713">
                  <c:v>967.82013900000004</c:v>
                </c:pt>
                <c:pt idx="4714">
                  <c:v>968.15347199999997</c:v>
                </c:pt>
                <c:pt idx="4715">
                  <c:v>968.486806</c:v>
                </c:pt>
                <c:pt idx="4716">
                  <c:v>968.82013900000004</c:v>
                </c:pt>
                <c:pt idx="4717">
                  <c:v>969.15347199999997</c:v>
                </c:pt>
                <c:pt idx="4718">
                  <c:v>969.486806</c:v>
                </c:pt>
                <c:pt idx="4719">
                  <c:v>969.82013900000004</c:v>
                </c:pt>
                <c:pt idx="4720">
                  <c:v>970.15347199999997</c:v>
                </c:pt>
                <c:pt idx="4721">
                  <c:v>970.486806</c:v>
                </c:pt>
                <c:pt idx="4722">
                  <c:v>970.82013900000004</c:v>
                </c:pt>
                <c:pt idx="4723">
                  <c:v>971.15347199999997</c:v>
                </c:pt>
                <c:pt idx="4724">
                  <c:v>971.486806</c:v>
                </c:pt>
                <c:pt idx="4725">
                  <c:v>971.82013900000004</c:v>
                </c:pt>
                <c:pt idx="4726">
                  <c:v>972.15347199999997</c:v>
                </c:pt>
                <c:pt idx="4727">
                  <c:v>972.486806</c:v>
                </c:pt>
                <c:pt idx="4728">
                  <c:v>972.82013900000004</c:v>
                </c:pt>
                <c:pt idx="4729">
                  <c:v>973.15347199999997</c:v>
                </c:pt>
                <c:pt idx="4730">
                  <c:v>973.486806</c:v>
                </c:pt>
                <c:pt idx="4731">
                  <c:v>973.82013900000004</c:v>
                </c:pt>
                <c:pt idx="4732">
                  <c:v>974.15347199999997</c:v>
                </c:pt>
                <c:pt idx="4733">
                  <c:v>974.486806</c:v>
                </c:pt>
                <c:pt idx="4734">
                  <c:v>974.82013900000004</c:v>
                </c:pt>
                <c:pt idx="4735">
                  <c:v>975.15347199999997</c:v>
                </c:pt>
                <c:pt idx="4736">
                  <c:v>975.486806</c:v>
                </c:pt>
                <c:pt idx="4737">
                  <c:v>975.82013900000004</c:v>
                </c:pt>
                <c:pt idx="4738">
                  <c:v>976.15347199999997</c:v>
                </c:pt>
                <c:pt idx="4739">
                  <c:v>976.486806</c:v>
                </c:pt>
                <c:pt idx="4740">
                  <c:v>976.82013900000004</c:v>
                </c:pt>
                <c:pt idx="4741">
                  <c:v>977.15347199999997</c:v>
                </c:pt>
                <c:pt idx="4742">
                  <c:v>977.486806</c:v>
                </c:pt>
                <c:pt idx="4743">
                  <c:v>977.82013900000004</c:v>
                </c:pt>
                <c:pt idx="4744">
                  <c:v>978.15347199999997</c:v>
                </c:pt>
                <c:pt idx="4745">
                  <c:v>978.486806</c:v>
                </c:pt>
                <c:pt idx="4746">
                  <c:v>978.82013900000004</c:v>
                </c:pt>
                <c:pt idx="4747">
                  <c:v>979.15347199999997</c:v>
                </c:pt>
                <c:pt idx="4748">
                  <c:v>979.486806</c:v>
                </c:pt>
                <c:pt idx="4749">
                  <c:v>979.82013900000004</c:v>
                </c:pt>
                <c:pt idx="4750">
                  <c:v>980.15347199999997</c:v>
                </c:pt>
                <c:pt idx="4751">
                  <c:v>980.486806</c:v>
                </c:pt>
                <c:pt idx="4752">
                  <c:v>980.82013900000004</c:v>
                </c:pt>
                <c:pt idx="4753">
                  <c:v>981.15347199999997</c:v>
                </c:pt>
                <c:pt idx="4754">
                  <c:v>981.486806</c:v>
                </c:pt>
                <c:pt idx="4755">
                  <c:v>981.82013900000004</c:v>
                </c:pt>
                <c:pt idx="4756">
                  <c:v>982.15347199999997</c:v>
                </c:pt>
                <c:pt idx="4757">
                  <c:v>982.486806</c:v>
                </c:pt>
                <c:pt idx="4758">
                  <c:v>982.82013900000004</c:v>
                </c:pt>
                <c:pt idx="4759">
                  <c:v>983.15347199999997</c:v>
                </c:pt>
                <c:pt idx="4760">
                  <c:v>983.486806</c:v>
                </c:pt>
                <c:pt idx="4761">
                  <c:v>983.82013900000004</c:v>
                </c:pt>
                <c:pt idx="4762">
                  <c:v>984.15347199999997</c:v>
                </c:pt>
                <c:pt idx="4763">
                  <c:v>984.486806</c:v>
                </c:pt>
                <c:pt idx="4764">
                  <c:v>984.82013900000004</c:v>
                </c:pt>
                <c:pt idx="4765">
                  <c:v>985.15347199999997</c:v>
                </c:pt>
                <c:pt idx="4766">
                  <c:v>985.486806</c:v>
                </c:pt>
                <c:pt idx="4767">
                  <c:v>985.82013900000004</c:v>
                </c:pt>
                <c:pt idx="4768">
                  <c:v>986.15347199999997</c:v>
                </c:pt>
                <c:pt idx="4769">
                  <c:v>986.486806</c:v>
                </c:pt>
                <c:pt idx="4770">
                  <c:v>986.82013900000004</c:v>
                </c:pt>
                <c:pt idx="4771">
                  <c:v>987.15347199999997</c:v>
                </c:pt>
                <c:pt idx="4772">
                  <c:v>987.486806</c:v>
                </c:pt>
                <c:pt idx="4773">
                  <c:v>987.82013900000004</c:v>
                </c:pt>
                <c:pt idx="4774">
                  <c:v>988.15347199999997</c:v>
                </c:pt>
                <c:pt idx="4775">
                  <c:v>988.486806</c:v>
                </c:pt>
                <c:pt idx="4776">
                  <c:v>988.82013900000004</c:v>
                </c:pt>
                <c:pt idx="4777">
                  <c:v>989.15347199999997</c:v>
                </c:pt>
                <c:pt idx="4778">
                  <c:v>989.486806</c:v>
                </c:pt>
                <c:pt idx="4779">
                  <c:v>989.82013900000004</c:v>
                </c:pt>
                <c:pt idx="4780">
                  <c:v>990.15347199999997</c:v>
                </c:pt>
                <c:pt idx="4781">
                  <c:v>990.486806</c:v>
                </c:pt>
                <c:pt idx="4782">
                  <c:v>990.82013900000004</c:v>
                </c:pt>
                <c:pt idx="4783">
                  <c:v>991.15347199999997</c:v>
                </c:pt>
                <c:pt idx="4784">
                  <c:v>991.486806</c:v>
                </c:pt>
                <c:pt idx="4785">
                  <c:v>991.82013900000004</c:v>
                </c:pt>
                <c:pt idx="4786">
                  <c:v>992.15347199999997</c:v>
                </c:pt>
                <c:pt idx="4787">
                  <c:v>992.486806</c:v>
                </c:pt>
                <c:pt idx="4788">
                  <c:v>992.82013900000004</c:v>
                </c:pt>
                <c:pt idx="4789">
                  <c:v>993.15347199999997</c:v>
                </c:pt>
                <c:pt idx="4790">
                  <c:v>993.486806</c:v>
                </c:pt>
                <c:pt idx="4791">
                  <c:v>993.82013900000004</c:v>
                </c:pt>
                <c:pt idx="4792">
                  <c:v>994.15347199999997</c:v>
                </c:pt>
                <c:pt idx="4793">
                  <c:v>994.486806</c:v>
                </c:pt>
                <c:pt idx="4794">
                  <c:v>994.82013900000004</c:v>
                </c:pt>
                <c:pt idx="4795">
                  <c:v>995.15347199999997</c:v>
                </c:pt>
                <c:pt idx="4796">
                  <c:v>995.486806</c:v>
                </c:pt>
                <c:pt idx="4797">
                  <c:v>995.82013900000004</c:v>
                </c:pt>
                <c:pt idx="4798">
                  <c:v>996.15347199999997</c:v>
                </c:pt>
                <c:pt idx="4799">
                  <c:v>996.486806</c:v>
                </c:pt>
                <c:pt idx="4800">
                  <c:v>996.82013900000004</c:v>
                </c:pt>
                <c:pt idx="4801">
                  <c:v>997.15347199999997</c:v>
                </c:pt>
                <c:pt idx="4802">
                  <c:v>997.486806</c:v>
                </c:pt>
                <c:pt idx="4803">
                  <c:v>997.82013900000004</c:v>
                </c:pt>
                <c:pt idx="4804">
                  <c:v>998.15347199999997</c:v>
                </c:pt>
                <c:pt idx="4805">
                  <c:v>998.486806</c:v>
                </c:pt>
                <c:pt idx="4806">
                  <c:v>998.82013900000004</c:v>
                </c:pt>
                <c:pt idx="4807">
                  <c:v>999.15347199999997</c:v>
                </c:pt>
                <c:pt idx="4808">
                  <c:v>999.486806</c:v>
                </c:pt>
                <c:pt idx="4809">
                  <c:v>999.82013900000004</c:v>
                </c:pt>
                <c:pt idx="4810">
                  <c:v>1000.153472</c:v>
                </c:pt>
              </c:numCache>
            </c:numRef>
          </c:xVal>
          <c:yVal>
            <c:numRef>
              <c:f>'Desc pression cav. optique'!$J$5:$J$4815</c:f>
              <c:numCache>
                <c:formatCode>General</c:formatCode>
                <c:ptCount val="4811"/>
                <c:pt idx="162" formatCode="0.00E+00">
                  <c:v>1.9018892140039794E-4</c:v>
                </c:pt>
                <c:pt idx="163" formatCode="0.00E+00">
                  <c:v>1.5398146562831439E-4</c:v>
                </c:pt>
                <c:pt idx="164" formatCode="0.00E+00">
                  <c:v>1.3288287178549145E-4</c:v>
                </c:pt>
                <c:pt idx="165" formatCode="0.00E+00">
                  <c:v>1.1746588351205669E-4</c:v>
                </c:pt>
                <c:pt idx="166" formatCode="0.00E+00">
                  <c:v>1.0639116117559063E-4</c:v>
                </c:pt>
                <c:pt idx="167" formatCode="0.00E+00">
                  <c:v>9.7610859062912788E-5</c:v>
                </c:pt>
                <c:pt idx="168" formatCode="0.00E+00">
                  <c:v>8.985332890986871E-5</c:v>
                </c:pt>
                <c:pt idx="169" formatCode="0.00E+00">
                  <c:v>8.4314763249773489E-5</c:v>
                </c:pt>
                <c:pt idx="170" formatCode="0.00E+00">
                  <c:v>7.9656233998118961E-5</c:v>
                </c:pt>
                <c:pt idx="171" formatCode="0.00E+00">
                  <c:v>7.4940075428328796E-5</c:v>
                </c:pt>
                <c:pt idx="172" formatCode="0.00E+00">
                  <c:v>7.1754089946315239E-5</c:v>
                </c:pt>
                <c:pt idx="173" formatCode="0.00E+00">
                  <c:v>6.7402183408885467E-5</c:v>
                </c:pt>
                <c:pt idx="174" formatCode="0.00E+00">
                  <c:v>6.5375331697961852E-5</c:v>
                </c:pt>
                <c:pt idx="175" formatCode="0.00E+00">
                  <c:v>6.2884041902564863E-5</c:v>
                </c:pt>
                <c:pt idx="176" formatCode="0.00E+00">
                  <c:v>6.0584569456958213E-5</c:v>
                </c:pt>
                <c:pt idx="177" formatCode="0.00E+00">
                  <c:v>5.851000701335443E-5</c:v>
                </c:pt>
                <c:pt idx="178" formatCode="0.00E+00">
                  <c:v>5.6636532598732686E-5</c:v>
                </c:pt>
                <c:pt idx="179" formatCode="0.00E+00">
                  <c:v>5.4451452294505381E-5</c:v>
                </c:pt>
                <c:pt idx="180" formatCode="0.00E+00">
                  <c:v>5.388202563919267E-5</c:v>
                </c:pt>
                <c:pt idx="181" formatCode="0.00E+00">
                  <c:v>5.2062860816210235E-5</c:v>
                </c:pt>
                <c:pt idx="182" formatCode="0.00E+00">
                  <c:v>5.1087665593758129E-5</c:v>
                </c:pt>
                <c:pt idx="183" formatCode="0.00E+00">
                  <c:v>4.9908680799840355E-5</c:v>
                </c:pt>
                <c:pt idx="184" formatCode="0.00E+00">
                  <c:v>4.8807782473079646E-5</c:v>
                </c:pt>
                <c:pt idx="185" formatCode="0.00E+00">
                  <c:v>4.7565532390783737E-5</c:v>
                </c:pt>
                <c:pt idx="186" formatCode="0.00E+00">
                  <c:v>4.7032821669329452E-5</c:v>
                </c:pt>
                <c:pt idx="187" formatCode="0.00E+00">
                  <c:v>4.6267258763713225E-5</c:v>
                </c:pt>
                <c:pt idx="188" formatCode="0.00E+00">
                  <c:v>4.5221765451113721E-5</c:v>
                </c:pt>
                <c:pt idx="189" formatCode="0.00E+00">
                  <c:v>4.4438164809182391E-5</c:v>
                </c:pt>
                <c:pt idx="190" formatCode="0.00E+00">
                  <c:v>4.383184486601691E-5</c:v>
                </c:pt>
                <c:pt idx="191" formatCode="0.00E+00">
                  <c:v>4.1799864108819469E-5</c:v>
                </c:pt>
                <c:pt idx="192" formatCode="0.00E+00">
                  <c:v>4.1688560409214529E-5</c:v>
                </c:pt>
                <c:pt idx="193" formatCode="0.00E+00">
                  <c:v>4.0587399972338313E-5</c:v>
                </c:pt>
                <c:pt idx="194" formatCode="0.00E+00">
                  <c:v>4.0101625669594443E-5</c:v>
                </c:pt>
                <c:pt idx="195" formatCode="0.00E+00">
                  <c:v>3.9542929693884786E-5</c:v>
                </c:pt>
                <c:pt idx="196" formatCode="0.00E+00">
                  <c:v>3.8964797914937236E-5</c:v>
                </c:pt>
                <c:pt idx="197" formatCode="0.00E+00">
                  <c:v>3.8678909476816609E-5</c:v>
                </c:pt>
                <c:pt idx="198" formatCode="0.00E+00">
                  <c:v>3.8165062910424433E-5</c:v>
                </c:pt>
                <c:pt idx="199" formatCode="0.00E+00">
                  <c:v>3.7809757490978258E-5</c:v>
                </c:pt>
                <c:pt idx="200" formatCode="0.00E+00">
                  <c:v>3.7232532704780439E-5</c:v>
                </c:pt>
                <c:pt idx="201" formatCode="0.00E+00">
                  <c:v>3.6983607402263416E-5</c:v>
                </c:pt>
                <c:pt idx="202" formatCode="0.00E+00">
                  <c:v>3.6517002384545038E-5</c:v>
                </c:pt>
                <c:pt idx="203" formatCode="0.00E+00">
                  <c:v>2.86060575850063E-5</c:v>
                </c:pt>
                <c:pt idx="204" formatCode="0.00E+00">
                  <c:v>2.37044674502775E-5</c:v>
                </c:pt>
                <c:pt idx="205" formatCode="0.00E+00">
                  <c:v>2.080566005145217E-5</c:v>
                </c:pt>
                <c:pt idx="206" formatCode="0.00E+00">
                  <c:v>1.8844313281754221E-5</c:v>
                </c:pt>
                <c:pt idx="207" formatCode="0.00E+00">
                  <c:v>1.7298026646245516E-5</c:v>
                </c:pt>
                <c:pt idx="208" formatCode="0.00E+00">
                  <c:v>1.6017325484640938E-5</c:v>
                </c:pt>
                <c:pt idx="209" formatCode="0.00E+00">
                  <c:v>1.4841490827070626E-5</c:v>
                </c:pt>
                <c:pt idx="210" formatCode="0.00E+00">
                  <c:v>1.3825504829936366E-5</c:v>
                </c:pt>
                <c:pt idx="211" formatCode="0.00E+00">
                  <c:v>1.3000371099467088E-5</c:v>
                </c:pt>
                <c:pt idx="212" formatCode="0.00E+00">
                  <c:v>1.2265423848040917E-5</c:v>
                </c:pt>
                <c:pt idx="213" formatCode="0.00E+00">
                  <c:v>1.1572025215361563E-5</c:v>
                </c:pt>
                <c:pt idx="214" formatCode="0.00E+00">
                  <c:v>1.09175953087584E-5</c:v>
                </c:pt>
                <c:pt idx="215" formatCode="0.00E+00">
                  <c:v>1.0334890091553312E-5</c:v>
                </c:pt>
                <c:pt idx="216" formatCode="0.00E+00">
                  <c:v>9.822700005300678E-6</c:v>
                </c:pt>
                <c:pt idx="217" formatCode="0.00E+00">
                  <c:v>9.474212528272114E-6</c:v>
                </c:pt>
                <c:pt idx="218" formatCode="0.00E+00">
                  <c:v>8.8730254338192975E-6</c:v>
                </c:pt>
                <c:pt idx="219" formatCode="0.00E+00">
                  <c:v>8.5069511212056283E-6</c:v>
                </c:pt>
                <c:pt idx="220" formatCode="0.00E+00">
                  <c:v>8.1069394089068801E-6</c:v>
                </c:pt>
                <c:pt idx="221" formatCode="0.00E+00">
                  <c:v>7.7205071366768544E-6</c:v>
                </c:pt>
                <c:pt idx="222" formatCode="0.00E+00">
                  <c:v>7.3772751264190749E-6</c:v>
                </c:pt>
                <c:pt idx="223" formatCode="0.00E+00">
                  <c:v>7.0917948330275546E-6</c:v>
                </c:pt>
                <c:pt idx="224" formatCode="0.00E+00">
                  <c:v>6.8173618432160458E-6</c:v>
                </c:pt>
                <c:pt idx="225" formatCode="0.00E+00">
                  <c:v>6.5141432804853993E-6</c:v>
                </c:pt>
                <c:pt idx="226" formatCode="0.00E+00">
                  <c:v>6.2453893428959068E-6</c:v>
                </c:pt>
                <c:pt idx="227" formatCode="0.00E+00">
                  <c:v>6.0439911490554765E-6</c:v>
                </c:pt>
                <c:pt idx="228" formatCode="0.00E+00">
                  <c:v>5.8061722304072567E-6</c:v>
                </c:pt>
                <c:pt idx="229" formatCode="0.00E+00">
                  <c:v>5.5814893056939981E-6</c:v>
                </c:pt>
                <c:pt idx="230" formatCode="0.00E+00">
                  <c:v>5.3943039405111298E-6</c:v>
                </c:pt>
                <c:pt idx="231" formatCode="0.00E+00">
                  <c:v>5.2099773025497042E-6</c:v>
                </c:pt>
                <c:pt idx="232" formatCode="0.00E+00">
                  <c:v>5.0015871193368193E-6</c:v>
                </c:pt>
                <c:pt idx="233" formatCode="0.00E+00">
                  <c:v>4.8371242368241784E-6</c:v>
                </c:pt>
                <c:pt idx="234" formatCode="0.00E+00">
                  <c:v>4.67173790608405E-6</c:v>
                </c:pt>
                <c:pt idx="235" formatCode="0.00E+00">
                  <c:v>4.5575880428832366E-6</c:v>
                </c:pt>
                <c:pt idx="236" formatCode="0.00E+00">
                  <c:v>4.3870666809504592E-6</c:v>
                </c:pt>
                <c:pt idx="237" formatCode="0.00E+00">
                  <c:v>4.2370682881965445E-6</c:v>
                </c:pt>
                <c:pt idx="238" formatCode="0.00E+00">
                  <c:v>4.1114681205111995E-6</c:v>
                </c:pt>
                <c:pt idx="239" formatCode="0.00E+00">
                  <c:v>4.0162738705098921E-6</c:v>
                </c:pt>
                <c:pt idx="240" formatCode="0.00E+00">
                  <c:v>3.9024178477162385E-6</c:v>
                </c:pt>
                <c:pt idx="241" formatCode="0.00E+00">
                  <c:v>3.7665184530360101E-6</c:v>
                </c:pt>
                <c:pt idx="242" formatCode="0.00E+00">
                  <c:v>3.6916332730548228E-6</c:v>
                </c:pt>
                <c:pt idx="243" formatCode="0.00E+00">
                  <c:v>3.5774290520615388E-6</c:v>
                </c:pt>
                <c:pt idx="244" formatCode="0.00E+00">
                  <c:v>3.4666844878894891E-6</c:v>
                </c:pt>
                <c:pt idx="245" formatCode="0.00E+00">
                  <c:v>3.3548925793081935E-6</c:v>
                </c:pt>
                <c:pt idx="246" formatCode="0.00E+00">
                  <c:v>3.3124953584237366E-6</c:v>
                </c:pt>
                <c:pt idx="247" formatCode="0.00E+00">
                  <c:v>3.2445765354308034E-6</c:v>
                </c:pt>
                <c:pt idx="248" formatCode="0.00E+00">
                  <c:v>3.1315198077383141E-6</c:v>
                </c:pt>
                <c:pt idx="249" formatCode="0.00E+00">
                  <c:v>3.0878261206575536E-6</c:v>
                </c:pt>
                <c:pt idx="250" formatCode="0.00E+00">
                  <c:v>3.0285487383681606E-6</c:v>
                </c:pt>
                <c:pt idx="251" formatCode="0.00E+00">
                  <c:v>2.9230194631983097E-6</c:v>
                </c:pt>
                <c:pt idx="252" formatCode="0.00E+00">
                  <c:v>2.8977072952448329E-6</c:v>
                </c:pt>
                <c:pt idx="253" formatCode="0.00E+00">
                  <c:v>2.7986908791475604E-6</c:v>
                </c:pt>
                <c:pt idx="254" formatCode="0.00E+00">
                  <c:v>2.7247663386762023E-6</c:v>
                </c:pt>
                <c:pt idx="255" formatCode="0.00E+00">
                  <c:v>2.6777799131642019E-6</c:v>
                </c:pt>
                <c:pt idx="256" formatCode="0.00E+00">
                  <c:v>2.6140649516525577E-6</c:v>
                </c:pt>
                <c:pt idx="257" formatCode="0.00E+00">
                  <c:v>2.5759008957776869E-6</c:v>
                </c:pt>
                <c:pt idx="258" formatCode="0.00E+00">
                  <c:v>2.4679552077358198E-6</c:v>
                </c:pt>
                <c:pt idx="259" formatCode="0.00E+00">
                  <c:v>2.4351685980134202E-6</c:v>
                </c:pt>
                <c:pt idx="260" formatCode="0.00E+00">
                  <c:v>2.4043943247691359E-6</c:v>
                </c:pt>
                <c:pt idx="261" formatCode="0.00E+00">
                  <c:v>2.409232804785403E-6</c:v>
                </c:pt>
                <c:pt idx="262" formatCode="0.00E+00">
                  <c:v>2.3535008032124965E-6</c:v>
                </c:pt>
                <c:pt idx="263" formatCode="0.00E+00">
                  <c:v>2.2248720759523942E-6</c:v>
                </c:pt>
                <c:pt idx="264" formatCode="0.00E+00">
                  <c:v>2.2070996420022516E-6</c:v>
                </c:pt>
                <c:pt idx="265" formatCode="0.00E+00">
                  <c:v>2.1676175398580058E-6</c:v>
                </c:pt>
                <c:pt idx="266" formatCode="0.00E+00">
                  <c:v>2.1316365996041009E-6</c:v>
                </c:pt>
                <c:pt idx="267" formatCode="0.00E+00">
                  <c:v>2.1646838674387692E-6</c:v>
                </c:pt>
                <c:pt idx="268" formatCode="0.00E+00">
                  <c:v>2.0656923740290855E-6</c:v>
                </c:pt>
                <c:pt idx="269" formatCode="0.00E+00">
                  <c:v>2.0354912125015834E-6</c:v>
                </c:pt>
                <c:pt idx="270" formatCode="0.00E+00">
                  <c:v>1.9593336637077721E-6</c:v>
                </c:pt>
                <c:pt idx="271" formatCode="0.00E+00">
                  <c:v>1.9294213862911913E-6</c:v>
                </c:pt>
                <c:pt idx="272" formatCode="0.00E+00">
                  <c:v>1.9501919295218589E-6</c:v>
                </c:pt>
                <c:pt idx="273" formatCode="0.00E+00">
                  <c:v>1.9320362209056967E-6</c:v>
                </c:pt>
                <c:pt idx="274" formatCode="0.00E+00">
                  <c:v>1.8436447437303567E-6</c:v>
                </c:pt>
                <c:pt idx="275" formatCode="0.00E+00">
                  <c:v>1.8647147413432035E-6</c:v>
                </c:pt>
                <c:pt idx="276" formatCode="0.00E+00">
                  <c:v>1.9153055675756411E-6</c:v>
                </c:pt>
                <c:pt idx="277" formatCode="0.00E+00">
                  <c:v>1.7371009773498654E-6</c:v>
                </c:pt>
                <c:pt idx="278" formatCode="0.00E+00">
                  <c:v>1.791379867197195E-6</c:v>
                </c:pt>
                <c:pt idx="279" formatCode="0.00E+00">
                  <c:v>1.7711010241066262E-6</c:v>
                </c:pt>
                <c:pt idx="280" formatCode="0.00E+00">
                  <c:v>1.6665263064640698E-6</c:v>
                </c:pt>
                <c:pt idx="281" formatCode="0.00E+00">
                  <c:v>1.7243557018230485E-6</c:v>
                </c:pt>
                <c:pt idx="282" formatCode="0.00E+00">
                  <c:v>1.6687495410509196E-6</c:v>
                </c:pt>
                <c:pt idx="283" formatCode="0.00E+00">
                  <c:v>1.6170909510561062E-6</c:v>
                </c:pt>
                <c:pt idx="284" formatCode="0.00E+00">
                  <c:v>1.5754769664922918E-6</c:v>
                </c:pt>
                <c:pt idx="285" formatCode="0.00E+00">
                  <c:v>1.5175259431226691E-6</c:v>
                </c:pt>
                <c:pt idx="286" formatCode="0.00E+00">
                  <c:v>1.5359086170070092E-6</c:v>
                </c:pt>
                <c:pt idx="287" formatCode="0.00E+00">
                  <c:v>1.4510432720267152E-6</c:v>
                </c:pt>
                <c:pt idx="288" formatCode="0.00E+00">
                  <c:v>1.56600389079226E-6</c:v>
                </c:pt>
                <c:pt idx="289" formatCode="0.00E+00">
                  <c:v>1.5246717727617002E-6</c:v>
                </c:pt>
                <c:pt idx="290" formatCode="0.00E+00">
                  <c:v>1.5287424724290868E-6</c:v>
                </c:pt>
                <c:pt idx="291" formatCode="0.00E+00">
                  <c:v>1.4490794174499793E-6</c:v>
                </c:pt>
                <c:pt idx="292" formatCode="0.00E+00">
                  <c:v>1.4510432720267152E-6</c:v>
                </c:pt>
                <c:pt idx="293" formatCode="0.00E+00">
                  <c:v>1.4481291311182482E-6</c:v>
                </c:pt>
                <c:pt idx="294" formatCode="0.00E+00">
                  <c:v>1.4355889177372892E-6</c:v>
                </c:pt>
                <c:pt idx="295" formatCode="0.00E+00">
                  <c:v>1.4098782898557398E-6</c:v>
                </c:pt>
                <c:pt idx="296" formatCode="0.00E+00">
                  <c:v>1.370838081576205E-6</c:v>
                </c:pt>
                <c:pt idx="297" formatCode="0.00E+00">
                  <c:v>1.3837201054739653E-6</c:v>
                </c:pt>
                <c:pt idx="298" formatCode="0.00E+00">
                  <c:v>1.320414323316978E-6</c:v>
                </c:pt>
                <c:pt idx="299" formatCode="0.00E+00">
                  <c:v>1.3525979719047374E-6</c:v>
                </c:pt>
                <c:pt idx="300" formatCode="0.00E+00">
                  <c:v>1.3337535726805634E-6</c:v>
                </c:pt>
                <c:pt idx="301" formatCode="0.00E+00">
                  <c:v>1.3037552683463343E-6</c:v>
                </c:pt>
                <c:pt idx="302" formatCode="0.00E+00">
                  <c:v>1.2778613031769926E-6</c:v>
                </c:pt>
                <c:pt idx="303" formatCode="0.00E+00">
                  <c:v>1.2625670940387546E-6</c:v>
                </c:pt>
                <c:pt idx="304" formatCode="0.00E+00">
                  <c:v>1.203198982246089E-6</c:v>
                </c:pt>
                <c:pt idx="305" formatCode="0.00E+00">
                  <c:v>1.2482745364075365E-6</c:v>
                </c:pt>
                <c:pt idx="306" formatCode="0.00E+00">
                  <c:v>1.2218524614704892E-6</c:v>
                </c:pt>
                <c:pt idx="307" formatCode="0.00E+00">
                  <c:v>1.1903842966259032E-6</c:v>
                </c:pt>
                <c:pt idx="308" formatCode="0.00E+00">
                  <c:v>1.1245868107336841E-6</c:v>
                </c:pt>
                <c:pt idx="309" formatCode="0.00E+00">
                  <c:v>1.1840282261442494E-6</c:v>
                </c:pt>
                <c:pt idx="310" formatCode="0.00E+00">
                  <c:v>1.176933770530844E-6</c:v>
                </c:pt>
                <c:pt idx="311" formatCode="0.00E+00">
                  <c:v>1.1566384849657439E-6</c:v>
                </c:pt>
                <c:pt idx="312" formatCode="0.00E+00">
                  <c:v>1.1336424258199248E-6</c:v>
                </c:pt>
                <c:pt idx="313" formatCode="0.00E+00">
                  <c:v>1.1074182430288652E-6</c:v>
                </c:pt>
                <c:pt idx="314" formatCode="0.00E+00">
                  <c:v>1.1111270824871979E-6</c:v>
                </c:pt>
                <c:pt idx="315" formatCode="0.00E+00">
                  <c:v>1.0810683886644338E-6</c:v>
                </c:pt>
                <c:pt idx="316" formatCode="0.00E+00">
                  <c:v>1.0602925468362399E-6</c:v>
                </c:pt>
                <c:pt idx="317" formatCode="0.00E+00">
                  <c:v>1.0803365772937314E-6</c:v>
                </c:pt>
                <c:pt idx="318" formatCode="0.00E+00">
                  <c:v>1.0441055311220894E-6</c:v>
                </c:pt>
                <c:pt idx="319" formatCode="0.00E+00">
                  <c:v>9.5204291050029309E-7</c:v>
                </c:pt>
                <c:pt idx="320" formatCode="0.00E+00">
                  <c:v>1.0427144946172063E-6</c:v>
                </c:pt>
                <c:pt idx="321" formatCode="0.00E+00">
                  <c:v>1.0427144946172063E-6</c:v>
                </c:pt>
                <c:pt idx="322" formatCode="0.00E+00">
                  <c:v>1.0199525762946439E-6</c:v>
                </c:pt>
                <c:pt idx="323" formatCode="0.00E+00">
                  <c:v>1.0037015136158144E-6</c:v>
                </c:pt>
                <c:pt idx="324" formatCode="0.00E+00">
                  <c:v>9.8837844808857603E-7</c:v>
                </c:pt>
                <c:pt idx="325" formatCode="0.00E+00">
                  <c:v>9.9768753888090145E-7</c:v>
                </c:pt>
                <c:pt idx="326" formatCode="0.00E+00">
                  <c:v>9.8639348035939211E-7</c:v>
                </c:pt>
                <c:pt idx="327" formatCode="0.00E+00">
                  <c:v>9.6422827808588543E-7</c:v>
                </c:pt>
                <c:pt idx="328" formatCode="0.00E+00">
                  <c:v>9.5907977023570041E-7</c:v>
                </c:pt>
                <c:pt idx="329" formatCode="0.00E+00">
                  <c:v>9.5907977023570041E-7</c:v>
                </c:pt>
                <c:pt idx="330" formatCode="0.00E+00">
                  <c:v>9.5268781676556474E-7</c:v>
                </c:pt>
                <c:pt idx="331" formatCode="0.00E+00">
                  <c:v>9.3062990471465026E-7</c:v>
                </c:pt>
                <c:pt idx="332" formatCode="0.00E+00">
                  <c:v>9.1826655250054498E-7</c:v>
                </c:pt>
                <c:pt idx="333" formatCode="0.00E+00">
                  <c:v>9.1520146365799981E-7</c:v>
                </c:pt>
                <c:pt idx="334" formatCode="0.00E+00">
                  <c:v>9.1336345780651885E-7</c:v>
                </c:pt>
                <c:pt idx="335" formatCode="0.00E+00">
                  <c:v>8.7744300695002337E-7</c:v>
                </c:pt>
                <c:pt idx="336" formatCode="0.00E+00">
                  <c:v>8.2727831383308369E-7</c:v>
                </c:pt>
                <c:pt idx="337" formatCode="0.00E+00">
                  <c:v>8.9342520574161826E-7</c:v>
                </c:pt>
                <c:pt idx="338" formatCode="0.00E+00">
                  <c:v>8.7625546795773878E-7</c:v>
                </c:pt>
                <c:pt idx="339" formatCode="0.00E+00">
                  <c:v>8.0273816867785265E-7</c:v>
                </c:pt>
                <c:pt idx="340" formatCode="0.00E+00">
                  <c:v>8.6866744952188518E-7</c:v>
                </c:pt>
                <c:pt idx="341" formatCode="0.00E+00">
                  <c:v>8.2617615097699736E-7</c:v>
                </c:pt>
                <c:pt idx="342" formatCode="0.00E+00">
                  <c:v>8.1246220274540356E-7</c:v>
                </c:pt>
                <c:pt idx="343" formatCode="0.00E+00">
                  <c:v>8.2561688469206184E-7</c:v>
                </c:pt>
                <c:pt idx="344" formatCode="0.00E+00">
                  <c:v>7.6859426333210646E-7</c:v>
                </c:pt>
                <c:pt idx="345" formatCode="0.00E+00">
                  <c:v>8.1955925487537674E-7</c:v>
                </c:pt>
                <c:pt idx="346" formatCode="0.00E+00">
                  <c:v>8.0704740748294746E-7</c:v>
                </c:pt>
                <c:pt idx="347" formatCode="0.00E+00">
                  <c:v>8.0814115274337997E-7</c:v>
                </c:pt>
                <c:pt idx="348" formatCode="0.00E+00">
                  <c:v>7.2611086503646535E-7</c:v>
                </c:pt>
                <c:pt idx="349" formatCode="0.00E+00">
                  <c:v>7.236871741105449E-7</c:v>
                </c:pt>
                <c:pt idx="350" formatCode="0.00E+00">
                  <c:v>7.7841516637567477E-7</c:v>
                </c:pt>
                <c:pt idx="351" formatCode="0.00E+00">
                  <c:v>6.9104597086374822E-7</c:v>
                </c:pt>
                <c:pt idx="352" formatCode="0.00E+00">
                  <c:v>7.2465261122923747E-7</c:v>
                </c:pt>
                <c:pt idx="353" formatCode="0.00E+00">
                  <c:v>7.5281921073216261E-7</c:v>
                </c:pt>
                <c:pt idx="354" formatCode="0.00E+00">
                  <c:v>7.1837741230076572E-7</c:v>
                </c:pt>
                <c:pt idx="355" formatCode="0.00E+00">
                  <c:v>6.6921447948378339E-7</c:v>
                </c:pt>
                <c:pt idx="356" formatCode="0.00E+00">
                  <c:v>6.9708242309851612E-7</c:v>
                </c:pt>
                <c:pt idx="357" formatCode="0.00E+00">
                  <c:v>7.5181624793530787E-7</c:v>
                </c:pt>
                <c:pt idx="358" formatCode="0.00E+00">
                  <c:v>7.3686878498207566E-7</c:v>
                </c:pt>
                <c:pt idx="359" formatCode="0.00E+00">
                  <c:v>6.7866970800298047E-7</c:v>
                </c:pt>
                <c:pt idx="360" formatCode="0.00E+00">
                  <c:v>7.1358966144215545E-7</c:v>
                </c:pt>
                <c:pt idx="361" formatCode="0.00E+00">
                  <c:v>6.3095451419053025E-7</c:v>
                </c:pt>
                <c:pt idx="362" formatCode="0.00E+00">
                  <c:v>6.537199241091089E-7</c:v>
                </c:pt>
                <c:pt idx="363" formatCode="0.00E+00">
                  <c:v>6.4849796357542499E-7</c:v>
                </c:pt>
                <c:pt idx="364" formatCode="0.00E+00">
                  <c:v>6.8644037513692016E-7</c:v>
                </c:pt>
                <c:pt idx="365" formatCode="0.00E+00">
                  <c:v>6.6787049110742008E-7</c:v>
                </c:pt>
                <c:pt idx="366" formatCode="0.00E+00">
                  <c:v>6.4633333733791858E-7</c:v>
                </c:pt>
                <c:pt idx="367" formatCode="0.00E+00">
                  <c:v>6.5240705356261755E-7</c:v>
                </c:pt>
                <c:pt idx="368" formatCode="0.00E+00">
                  <c:v>6.537199241091089E-7</c:v>
                </c:pt>
                <c:pt idx="369" formatCode="0.00E+00">
                  <c:v>5.940893799899909E-7</c:v>
                </c:pt>
                <c:pt idx="370" formatCode="0.00E+00">
                  <c:v>6.4589581267205212E-7</c:v>
                </c:pt>
                <c:pt idx="371" formatCode="0.00E+00">
                  <c:v>6.5197921399891956E-7</c:v>
                </c:pt>
                <c:pt idx="372" formatCode="0.00E+00">
                  <c:v>6.2340287280914365E-7</c:v>
                </c:pt>
                <c:pt idx="373" formatCode="0.00E+00">
                  <c:v>6.2716069174607533E-7</c:v>
                </c:pt>
                <c:pt idx="374" formatCode="0.00E+00">
                  <c:v>6.3688371271473168E-7</c:v>
                </c:pt>
                <c:pt idx="375" formatCode="0.00E+00">
                  <c:v>6.016805037837076E-7</c:v>
                </c:pt>
                <c:pt idx="376" formatCode="0.00E+00">
                  <c:v>6.1265278674435171E-7</c:v>
                </c:pt>
                <c:pt idx="377" formatCode="0.00E+00">
                  <c:v>6.1347009809427571E-7</c:v>
                </c:pt>
                <c:pt idx="378" formatCode="0.00E+00">
                  <c:v>5.6275006934141894E-7</c:v>
                </c:pt>
                <c:pt idx="379" formatCode="0.00E+00">
                  <c:v>5.9528489503648371E-7</c:v>
                </c:pt>
                <c:pt idx="380" formatCode="0.00E+00">
                  <c:v>6.0329968856787316E-7</c:v>
                </c:pt>
                <c:pt idx="381" formatCode="0.00E+00">
                  <c:v>6.0734746105956462E-7</c:v>
                </c:pt>
                <c:pt idx="382" formatCode="0.00E+00">
                  <c:v>5.8619694475417318E-7</c:v>
                </c:pt>
                <c:pt idx="383" formatCode="0.00E+00">
                  <c:v>5.8540358071395772E-7</c:v>
                </c:pt>
                <c:pt idx="384" formatCode="0.00E+00">
                  <c:v>5.6426448827943794E-7</c:v>
                </c:pt>
                <c:pt idx="385" formatCode="0.00E+00">
                  <c:v>4.6632398266362438E-7</c:v>
                </c:pt>
                <c:pt idx="386" formatCode="0.00E+00">
                  <c:v>5.7646648407170492E-7</c:v>
                </c:pt>
                <c:pt idx="387" formatCode="0.00E+00">
                  <c:v>5.560147395903223E-7</c:v>
                </c:pt>
                <c:pt idx="388" formatCode="0.00E+00">
                  <c:v>5.1657311938608509E-7</c:v>
                </c:pt>
                <c:pt idx="389" formatCode="0.00E+00">
                  <c:v>5.3414797892868425E-7</c:v>
                </c:pt>
                <c:pt idx="390" formatCode="0.00E+00">
                  <c:v>5.4569871714935248E-7</c:v>
                </c:pt>
                <c:pt idx="391" formatCode="0.00E+00">
                  <c:v>5.5788868657772668E-7</c:v>
                </c:pt>
                <c:pt idx="392" formatCode="0.00E+00">
                  <c:v>5.4569871714935248E-7</c:v>
                </c:pt>
                <c:pt idx="393" formatCode="0.00E+00">
                  <c:v>5.3129588972410815E-7</c:v>
                </c:pt>
                <c:pt idx="394" formatCode="0.00E+00">
                  <c:v>5.4170633672933681E-7</c:v>
                </c:pt>
                <c:pt idx="395" formatCode="0.00E+00">
                  <c:v>5.4497169596845056E-7</c:v>
                </c:pt>
                <c:pt idx="396" formatCode="0.00E+00">
                  <c:v>4.7229254676936085E-7</c:v>
                </c:pt>
                <c:pt idx="397" formatCode="0.00E+00">
                  <c:v>5.4097318666473147E-7</c:v>
                </c:pt>
                <c:pt idx="398" formatCode="0.00E+00">
                  <c:v>4.4084674256855294E-7</c:v>
                </c:pt>
                <c:pt idx="399" formatCode="0.00E+00">
                  <c:v>5.1830316743284032E-7</c:v>
                </c:pt>
                <c:pt idx="400" formatCode="0.00E+00">
                  <c:v>5.083532370296423E-7</c:v>
                </c:pt>
                <c:pt idx="401" formatCode="0.00E+00">
                  <c:v>5.2739772111497637E-7</c:v>
                </c:pt>
                <c:pt idx="402" formatCode="0.00E+00">
                  <c:v>5.1969797513728471E-7</c:v>
                </c:pt>
                <c:pt idx="403" formatCode="0.00E+00">
                  <c:v>5.0665640093052898E-7</c:v>
                </c:pt>
                <c:pt idx="404" formatCode="0.00E+00">
                  <c:v>5.1934617418600043E-7</c:v>
                </c:pt>
                <c:pt idx="405" formatCode="0.00E+00">
                  <c:v>5.1347791862512247E-7</c:v>
                </c:pt>
                <c:pt idx="406" formatCode="0.00E+00">
                  <c:v>5.1451121529467051E-7</c:v>
                </c:pt>
                <c:pt idx="407" formatCode="0.00E+00">
                  <c:v>5.0971048216912683E-7</c:v>
                </c:pt>
                <c:pt idx="408" formatCode="0.00E+00">
                  <c:v>4.6508226607933559E-7</c:v>
                </c:pt>
                <c:pt idx="409" formatCode="0.00E+00">
                  <c:v>4.5340165250324174E-7</c:v>
                </c:pt>
                <c:pt idx="410" formatCode="0.00E+00">
                  <c:v>4.8542446072315919E-7</c:v>
                </c:pt>
                <c:pt idx="411" formatCode="0.00E+00">
                  <c:v>4.8542446072315919E-7</c:v>
                </c:pt>
                <c:pt idx="412" formatCode="0.00E+00">
                  <c:v>4.8607204273023389E-7</c:v>
                </c:pt>
                <c:pt idx="413" formatCode="0.00E+00">
                  <c:v>4.8801997681570116E-7</c:v>
                </c:pt>
                <c:pt idx="414" formatCode="0.00E+00">
                  <c:v>4.8476748303873915E-7</c:v>
                </c:pt>
                <c:pt idx="415" formatCode="0.00E+00">
                  <c:v>4.5159189762582646E-7</c:v>
                </c:pt>
                <c:pt idx="416" formatCode="0.00E+00">
                  <c:v>4.841216390649384E-7</c:v>
                </c:pt>
                <c:pt idx="417" formatCode="0.00E+00">
                  <c:v>4.7705370248906024E-7</c:v>
                </c:pt>
                <c:pt idx="418" formatCode="0.00E+00">
                  <c:v>4.1397509203446518E-7</c:v>
                </c:pt>
                <c:pt idx="419" formatCode="0.00E+00">
                  <c:v>4.7928994297110766E-7</c:v>
                </c:pt>
                <c:pt idx="420" formatCode="0.00E+00">
                  <c:v>3.8667388640597661E-7</c:v>
                </c:pt>
                <c:pt idx="421" formatCode="0.00E+00">
                  <c:v>4.6476743632924897E-7</c:v>
                </c:pt>
                <c:pt idx="422" formatCode="0.00E+00">
                  <c:v>4.7260247296456613E-7</c:v>
                </c:pt>
                <c:pt idx="423" formatCode="0.00E+00">
                  <c:v>4.6352986448010109E-7</c:v>
                </c:pt>
                <c:pt idx="424" formatCode="0.00E+00">
                  <c:v>4.5068496228614796E-7</c:v>
                </c:pt>
                <c:pt idx="425" formatCode="0.00E+00">
                  <c:v>4.5128619995760785E-7</c:v>
                </c:pt>
                <c:pt idx="426" formatCode="0.00E+00">
                  <c:v>4.6383404045798816E-7</c:v>
                </c:pt>
                <c:pt idx="427" formatCode="0.00E+00">
                  <c:v>4.579820615444049E-7</c:v>
                </c:pt>
                <c:pt idx="428" formatCode="0.00E+00">
                  <c:v>4.4827852480756924E-7</c:v>
                </c:pt>
                <c:pt idx="429" formatCode="0.00E+00">
                  <c:v>3.7295555977137184E-7</c:v>
                </c:pt>
                <c:pt idx="430" formatCode="0.00E+00">
                  <c:v>4.5492013384474284E-7</c:v>
                </c:pt>
                <c:pt idx="431" formatCode="0.00E+00">
                  <c:v>2.1709208894220583E-7</c:v>
                </c:pt>
                <c:pt idx="432" formatCode="0.00E+00">
                  <c:v>4.4113603350597698E-7</c:v>
                </c:pt>
                <c:pt idx="433" formatCode="0.00E+00">
                  <c:v>4.4588493652925952E-7</c:v>
                </c:pt>
                <c:pt idx="434" formatCode="0.00E+00">
                  <c:v>4.4261343622880508E-7</c:v>
                </c:pt>
                <c:pt idx="435" formatCode="0.00E+00">
                  <c:v>4.3499012489142476E-7</c:v>
                </c:pt>
                <c:pt idx="436" formatCode="0.00E+00">
                  <c:v>4.2011735811063757E-7</c:v>
                </c:pt>
                <c:pt idx="437" formatCode="0.00E+00">
                  <c:v>4.4618697542476229E-7</c:v>
                </c:pt>
                <c:pt idx="438" formatCode="0.00E+00">
                  <c:v>4.3352899392802321E-7</c:v>
                </c:pt>
                <c:pt idx="439" formatCode="0.00E+00">
                  <c:v>4.2322258255885174E-7</c:v>
                </c:pt>
                <c:pt idx="440" formatCode="0.00E+00">
                  <c:v>4.3557042481639109E-7</c:v>
                </c:pt>
                <c:pt idx="441" formatCode="0.00E+00">
                  <c:v>4.2634173667862473E-7</c:v>
                </c:pt>
                <c:pt idx="442" formatCode="0.00E+00">
                  <c:v>4.2378718395747864E-7</c:v>
                </c:pt>
                <c:pt idx="443" formatCode="0.00E+00">
                  <c:v>4.0277605752451541E-7</c:v>
                </c:pt>
                <c:pt idx="444" formatCode="0.00E+00">
                  <c:v>4.1871504521641539E-7</c:v>
                </c:pt>
                <c:pt idx="445" formatCode="0.00E+00">
                  <c:v>4.2378718395747864E-7</c:v>
                </c:pt>
                <c:pt idx="446" formatCode="0.00E+00">
                  <c:v>4.1480815431106858E-7</c:v>
                </c:pt>
                <c:pt idx="447" formatCode="0.00E+00">
                  <c:v>4.1342356304820048E-7</c:v>
                </c:pt>
                <c:pt idx="448" formatCode="0.00E+00">
                  <c:v>4.0820758974243149E-7</c:v>
                </c:pt>
                <c:pt idx="449" formatCode="0.00E+00">
                  <c:v>4.0793126036409276E-7</c:v>
                </c:pt>
                <c:pt idx="450" formatCode="0.00E+00">
                  <c:v>4.1149463772548396E-7</c:v>
                </c:pt>
                <c:pt idx="451" formatCode="0.00E+00">
                  <c:v>4.1927363332087405E-7</c:v>
                </c:pt>
                <c:pt idx="452" formatCode="0.00E+00">
                  <c:v>1.5418775709116579E-4</c:v>
                </c:pt>
                <c:pt idx="453" formatCode="0.00E+00">
                  <c:v>1.5582607203430113E-4</c:v>
                </c:pt>
                <c:pt idx="454" formatCode="0.00E+00">
                  <c:v>5.7346355492257935E-5</c:v>
                </c:pt>
                <c:pt idx="455" formatCode="0.00E+00">
                  <c:v>2.0474160241138505E-5</c:v>
                </c:pt>
                <c:pt idx="456" formatCode="0.00E+00">
                  <c:v>8.8850505384463362E-6</c:v>
                </c:pt>
                <c:pt idx="457" formatCode="0.00E+00">
                  <c:v>5.1648610034020759E-6</c:v>
                </c:pt>
                <c:pt idx="458" formatCode="0.00E+00">
                  <c:v>4.5605788076774518E-6</c:v>
                </c:pt>
                <c:pt idx="459" formatCode="0.00E+00">
                  <c:v>3.9708927304416651E-6</c:v>
                </c:pt>
                <c:pt idx="460" formatCode="0.00E+00">
                  <c:v>3.6402014266143579E-6</c:v>
                </c:pt>
                <c:pt idx="461" formatCode="0.00E+00">
                  <c:v>3.3796896848247347E-6</c:v>
                </c:pt>
                <c:pt idx="462" formatCode="0.00E+00">
                  <c:v>3.1588743840453211E-6</c:v>
                </c:pt>
                <c:pt idx="463" formatCode="0.00E+00">
                  <c:v>3.0590793750396491E-6</c:v>
                </c:pt>
                <c:pt idx="464" formatCode="0.00E+00">
                  <c:v>2.9485527390074994E-6</c:v>
                </c:pt>
                <c:pt idx="465" formatCode="0.00E+00">
                  <c:v>2.7577730172387125E-6</c:v>
                </c:pt>
                <c:pt idx="466" formatCode="0.00E+00">
                  <c:v>2.516313415277668E-6</c:v>
                </c:pt>
                <c:pt idx="467" formatCode="0.00E+00">
                  <c:v>1.9140090331404303E-6</c:v>
                </c:pt>
                <c:pt idx="468" formatCode="0.00E+00">
                  <c:v>2.516313415277668E-6</c:v>
                </c:pt>
                <c:pt idx="469" formatCode="0.00E+00">
                  <c:v>2.5724690854173517E-6</c:v>
                </c:pt>
                <c:pt idx="470" formatCode="0.00E+00">
                  <c:v>4.2567652871859589E-5</c:v>
                </c:pt>
                <c:pt idx="471" formatCode="0.00E+00">
                  <c:v>4.9755148631895285E-5</c:v>
                </c:pt>
                <c:pt idx="472" formatCode="0.00E+00">
                  <c:v>3.0893319039059721E-5</c:v>
                </c:pt>
                <c:pt idx="473" formatCode="0.00E+00">
                  <c:v>1.169635248505642E-5</c:v>
                </c:pt>
                <c:pt idx="474" formatCode="0.00E+00">
                  <c:v>6.1542097462711588E-6</c:v>
                </c:pt>
                <c:pt idx="475" formatCode="0.00E+00">
                  <c:v>4.3258545122500565E-6</c:v>
                </c:pt>
                <c:pt idx="476" formatCode="0.00E+00">
                  <c:v>3.5346122393421857E-6</c:v>
                </c:pt>
                <c:pt idx="477" formatCode="0.00E+00">
                  <c:v>3.1736819470899952E-6</c:v>
                </c:pt>
                <c:pt idx="478" formatCode="0.00E+00">
                  <c:v>2.9308856124400862E-6</c:v>
                </c:pt>
                <c:pt idx="479" formatCode="0.00E+00">
                  <c:v>2.8420796477053902E-6</c:v>
                </c:pt>
                <c:pt idx="480" formatCode="0.00E+00">
                  <c:v>2.6975722580715609E-6</c:v>
                </c:pt>
                <c:pt idx="481" formatCode="0.00E+00">
                  <c:v>2.3899876844226027E-6</c:v>
                </c:pt>
                <c:pt idx="482" formatCode="0.00E+00">
                  <c:v>2.5638824214797076E-6</c:v>
                </c:pt>
                <c:pt idx="483" formatCode="0.00E+00">
                  <c:v>2.4335201508954723E-6</c:v>
                </c:pt>
                <c:pt idx="484" formatCode="0.00E+00">
                  <c:v>3.463754189996733E-5</c:v>
                </c:pt>
                <c:pt idx="485" formatCode="0.00E+00">
                  <c:v>1.980092605967936E-5</c:v>
                </c:pt>
                <c:pt idx="486" formatCode="0.00E+00">
                  <c:v>1.4478545484495775E-5</c:v>
                </c:pt>
                <c:pt idx="487" formatCode="0.00E+00">
                  <c:v>1.1109163994528018E-5</c:v>
                </c:pt>
                <c:pt idx="488" formatCode="0.00E+00">
                  <c:v>8.2216550890890668E-6</c:v>
                </c:pt>
                <c:pt idx="489" formatCode="0.00E+00">
                  <c:v>6.308348776397605E-6</c:v>
                </c:pt>
                <c:pt idx="490" formatCode="0.00E+00">
                  <c:v>4.4819352581748996E-6</c:v>
                </c:pt>
                <c:pt idx="491" formatCode="0.00E+00">
                  <c:v>3.5822015323816424E-6</c:v>
                </c:pt>
                <c:pt idx="492" formatCode="0.00E+00">
                  <c:v>3.0734191382582653E-6</c:v>
                </c:pt>
                <c:pt idx="493" formatCode="0.00E+00">
                  <c:v>2.5365757600852227E-6</c:v>
                </c:pt>
                <c:pt idx="494" formatCode="0.00E+00">
                  <c:v>2.8420796477053902E-6</c:v>
                </c:pt>
                <c:pt idx="495" formatCode="0.00E+00">
                  <c:v>2.4945231574319665E-6</c:v>
                </c:pt>
                <c:pt idx="496" formatCode="0.00E+00">
                  <c:v>1.6833264683771176E-6</c:v>
                </c:pt>
                <c:pt idx="497" formatCode="0.00E+00">
                  <c:v>2.1777784799511931E-6</c:v>
                </c:pt>
                <c:pt idx="498" formatCode="0.00E+00">
                  <c:v>2.1274006362538045E-6</c:v>
                </c:pt>
                <c:pt idx="499" formatCode="0.00E+00">
                  <c:v>1.6531789937784517E-6</c:v>
                </c:pt>
                <c:pt idx="500" formatCode="0.00E+00">
                  <c:v>1.2349797730410591E-6</c:v>
                </c:pt>
                <c:pt idx="501" formatCode="0.00E+00">
                  <c:v>1.2325256356623325E-6</c:v>
                </c:pt>
                <c:pt idx="502" formatCode="0.00E+00">
                  <c:v>1.1458462757310557E-6</c:v>
                </c:pt>
                <c:pt idx="503" formatCode="0.00E+00">
                  <c:v>1.1000376620791905E-6</c:v>
                </c:pt>
                <c:pt idx="504" formatCode="0.00E+00">
                  <c:v>1.0295372629465497E-6</c:v>
                </c:pt>
                <c:pt idx="505" formatCode="0.00E+00">
                  <c:v>1.0767305136946189E-6</c:v>
                </c:pt>
                <c:pt idx="506" formatCode="0.00E+00">
                  <c:v>1.0343852182130787E-6</c:v>
                </c:pt>
                <c:pt idx="507" formatCode="0.00E+00">
                  <c:v>1.0406204034049078E-6</c:v>
                </c:pt>
                <c:pt idx="508" formatCode="0.00E+00">
                  <c:v>9.1214660579859356E-7</c:v>
                </c:pt>
                <c:pt idx="509" formatCode="0.00E+00">
                  <c:v>8.6635438217299609E-7</c:v>
                </c:pt>
                <c:pt idx="510" formatCode="0.00E+00">
                  <c:v>8.1029879741185503E-7</c:v>
                </c:pt>
                <c:pt idx="511" formatCode="0.00E+00">
                  <c:v>6.3136855699782903E-7</c:v>
                </c:pt>
                <c:pt idx="512" formatCode="0.00E+00">
                  <c:v>6.6120491993133874E-7</c:v>
                </c:pt>
                <c:pt idx="513" formatCode="0.00E+00">
                  <c:v>6.589839339218121E-7</c:v>
                </c:pt>
                <c:pt idx="514" formatCode="0.00E+00">
                  <c:v>6.4331771642817827E-7</c:v>
                </c:pt>
                <c:pt idx="515" formatCode="0.00E+00">
                  <c:v>5.9249491458127024E-7</c:v>
                </c:pt>
                <c:pt idx="516" formatCode="0.00E+00">
                  <c:v>5.056388791426183E-7</c:v>
                </c:pt>
                <c:pt idx="517" formatCode="0.00E+00">
                  <c:v>5.086868268473318E-7</c:v>
                </c:pt>
                <c:pt idx="518" formatCode="0.00E+00">
                  <c:v>4.0467267688894509E-7</c:v>
                </c:pt>
                <c:pt idx="519" formatCode="0.00E+00">
                  <c:v>3.9345876953686151E-7</c:v>
                </c:pt>
                <c:pt idx="520" formatCode="0.00E+00">
                  <c:v>4.5951588307186854E-7</c:v>
                </c:pt>
                <c:pt idx="521" formatCode="0.00E+00">
                  <c:v>4.500845256290708E-7</c:v>
                </c:pt>
                <c:pt idx="522" formatCode="0.00E+00">
                  <c:v>4.2834025937276233E-7</c:v>
                </c:pt>
                <c:pt idx="523" formatCode="0.00E+00">
                  <c:v>4.1232270846285385E-7</c:v>
                </c:pt>
                <c:pt idx="524" formatCode="0.00E+00">
                  <c:v>3.9875621757770124E-7</c:v>
                </c:pt>
                <c:pt idx="525" formatCode="0.00E+00">
                  <c:v>3.9266858338720859E-7</c:v>
                </c:pt>
                <c:pt idx="526" formatCode="0.00E+00">
                  <c:v>3.807707078028811E-7</c:v>
                </c:pt>
                <c:pt idx="527" formatCode="0.00E+00">
                  <c:v>3.702191492629884E-7</c:v>
                </c:pt>
                <c:pt idx="528" formatCode="0.00E+00">
                  <c:v>3.5876606429732264E-7</c:v>
                </c:pt>
                <c:pt idx="529" formatCode="0.00E+00">
                  <c:v>3.4603784491538343E-7</c:v>
                </c:pt>
                <c:pt idx="530" formatCode="0.00E+00">
                  <c:v>3.398404926276712E-7</c:v>
                </c:pt>
                <c:pt idx="531" formatCode="0.00E+00">
                  <c:v>3.3020646663185178E-7</c:v>
                </c:pt>
                <c:pt idx="532" formatCode="0.00E+00">
                  <c:v>3.23429126976236E-7</c:v>
                </c:pt>
                <c:pt idx="533" formatCode="0.00E+00">
                  <c:v>3.1636883635078279E-7</c:v>
                </c:pt>
                <c:pt idx="534" formatCode="0.00E+00">
                  <c:v>3.0719211111127008E-7</c:v>
                </c:pt>
                <c:pt idx="535" formatCode="0.00E+00">
                  <c:v>3.0616673224963014E-7</c:v>
                </c:pt>
                <c:pt idx="536" formatCode="0.00E+00">
                  <c:v>2.9888181631403388E-7</c:v>
                </c:pt>
                <c:pt idx="537" formatCode="0.00E+00">
                  <c:v>2.9079633523146893E-7</c:v>
                </c:pt>
                <c:pt idx="538" formatCode="0.00E+00">
                  <c:v>2.8520784635478406E-7</c:v>
                </c:pt>
                <c:pt idx="539" formatCode="0.00E+00">
                  <c:v>2.8180027130084712E-7</c:v>
                </c:pt>
                <c:pt idx="540" formatCode="0.00E+00">
                  <c:v>2.756428840393544E-7</c:v>
                </c:pt>
                <c:pt idx="541" formatCode="0.00E+00">
                  <c:v>2.7089537447238506E-7</c:v>
                </c:pt>
                <c:pt idx="542" formatCode="0.00E+00">
                  <c:v>2.6268167379415888E-7</c:v>
                </c:pt>
                <c:pt idx="543" formatCode="0.00E+00">
                  <c:v>2.4733905789660725E-7</c:v>
                </c:pt>
                <c:pt idx="544" formatCode="0.00E+00">
                  <c:v>2.537056816516088E-7</c:v>
                </c:pt>
                <c:pt idx="545" formatCode="0.00E+00">
                  <c:v>2.4717162581100983E-7</c:v>
                </c:pt>
                <c:pt idx="546" formatCode="0.00E+00">
                  <c:v>2.4519720155464343E-7</c:v>
                </c:pt>
                <c:pt idx="547" formatCode="0.00E+00">
                  <c:v>2.4933072922222409E-7</c:v>
                </c:pt>
                <c:pt idx="548" formatCode="0.00E+00">
                  <c:v>2.3840252808579817E-7</c:v>
                </c:pt>
                <c:pt idx="549" formatCode="0.00E+00">
                  <c:v>2.2357253231967072E-7</c:v>
                </c:pt>
                <c:pt idx="550" formatCode="0.00E+00">
                  <c:v>2.2643407717054782E-7</c:v>
                </c:pt>
                <c:pt idx="551" formatCode="0.00E+00">
                  <c:v>2.1825285865202524E-7</c:v>
                </c:pt>
                <c:pt idx="552" formatCode="0.00E+00">
                  <c:v>1.9375619221708209E-7</c:v>
                </c:pt>
                <c:pt idx="553" formatCode="0.00E+00">
                  <c:v>2.1884019978341873E-7</c:v>
                </c:pt>
                <c:pt idx="554" formatCode="0.00E+00">
                  <c:v>2.1434860281572901E-7</c:v>
                </c:pt>
                <c:pt idx="555" formatCode="0.00E+00">
                  <c:v>2.1348851158679445E-7</c:v>
                </c:pt>
                <c:pt idx="556" formatCode="0.00E+00">
                  <c:v>2.0701980016702177E-7</c:v>
                </c:pt>
                <c:pt idx="557" formatCode="0.00E+00">
                  <c:v>2.034499085832969E-7</c:v>
                </c:pt>
                <c:pt idx="558" formatCode="0.00E+00">
                  <c:v>2.0021254633732596E-7</c:v>
                </c:pt>
                <c:pt idx="559" formatCode="0.00E+00">
                  <c:v>2.011510641578508E-7</c:v>
                </c:pt>
                <c:pt idx="560" formatCode="0.00E+00">
                  <c:v>1.9741900681453954E-7</c:v>
                </c:pt>
                <c:pt idx="561" formatCode="0.00E+00">
                  <c:v>2.1135782474225646E-7</c:v>
                </c:pt>
                <c:pt idx="562" formatCode="0.00E+00">
                  <c:v>1.5465068621573357E-7</c:v>
                </c:pt>
                <c:pt idx="563" formatCode="0.00E+00">
                  <c:v>1.9220438684067458E-7</c:v>
                </c:pt>
                <c:pt idx="564" formatCode="0.00E+00">
                  <c:v>1.9092340736892569E-7</c:v>
                </c:pt>
                <c:pt idx="565" formatCode="0.00E+00">
                  <c:v>1.84766604759061E-7</c:v>
                </c:pt>
                <c:pt idx="566" formatCode="0.00E+00">
                  <c:v>1.8526383090012132E-7</c:v>
                </c:pt>
                <c:pt idx="567" formatCode="0.00E+00">
                  <c:v>1.8329067618107059E-7</c:v>
                </c:pt>
                <c:pt idx="568" formatCode="0.00E+00">
                  <c:v>1.7892946698650269E-7</c:v>
                </c:pt>
                <c:pt idx="569" formatCode="0.00E+00">
                  <c:v>1.814613738473627E-7</c:v>
                </c:pt>
                <c:pt idx="570" formatCode="0.00E+00">
                  <c:v>1.7631718523297669E-7</c:v>
                </c:pt>
                <c:pt idx="571" formatCode="0.00E+00">
                  <c:v>1.7690768673310192E-7</c:v>
                </c:pt>
                <c:pt idx="572" formatCode="0.00E+00">
                  <c:v>1.7154737593740433E-7</c:v>
                </c:pt>
                <c:pt idx="573" formatCode="0.00E+00">
                  <c:v>1.731594389710504E-7</c:v>
                </c:pt>
                <c:pt idx="574" formatCode="0.00E+00">
                  <c:v>1.733941120694557E-7</c:v>
                </c:pt>
                <c:pt idx="575" formatCode="0.00E+00">
                  <c:v>1.6791270024966458E-7</c:v>
                </c:pt>
                <c:pt idx="576" formatCode="0.00E+00">
                  <c:v>1.6679361693631685E-7</c:v>
                </c:pt>
                <c:pt idx="577" formatCode="0.00E+00">
                  <c:v>1.6512896077886065E-7</c:v>
                </c:pt>
                <c:pt idx="578" formatCode="0.00E+00">
                  <c:v>1.6413606835390311E-7</c:v>
                </c:pt>
                <c:pt idx="579" formatCode="0.00E+00">
                  <c:v>1.6119989053348323E-7</c:v>
                </c:pt>
                <c:pt idx="580" formatCode="0.00E+00">
                  <c:v>1.6001715156405593E-7</c:v>
                </c:pt>
                <c:pt idx="581" formatCode="0.00E+00">
                  <c:v>1.5842012680050388E-7</c:v>
                </c:pt>
                <c:pt idx="582" formatCode="0.00E+00">
                  <c:v>1.5778445313733094E-7</c:v>
                </c:pt>
                <c:pt idx="583" formatCode="0.00E+00">
                  <c:v>1.5715465573348593E-7</c:v>
                </c:pt>
                <c:pt idx="584" formatCode="0.00E+00">
                  <c:v>1.5683904087894767E-7</c:v>
                </c:pt>
                <c:pt idx="585" formatCode="0.00E+00">
                  <c:v>1.5269953025095781E-7</c:v>
                </c:pt>
                <c:pt idx="586" formatCode="0.00E+00">
                  <c:v>1.5167862799154565E-7</c:v>
                </c:pt>
                <c:pt idx="587" formatCode="0.00E+00">
                  <c:v>1.5026654493888453E-7</c:v>
                </c:pt>
                <c:pt idx="588" formatCode="0.00E+00">
                  <c:v>1.501648244858813E-7</c:v>
                </c:pt>
                <c:pt idx="589" formatCode="0.00E+00">
                  <c:v>1.4906620525477094E-7</c:v>
                </c:pt>
                <c:pt idx="590" formatCode="0.00E+00">
                  <c:v>1.4630050461933192E-7</c:v>
                </c:pt>
                <c:pt idx="591" formatCode="0.00E+00">
                  <c:v>1.4688680400423063E-7</c:v>
                </c:pt>
                <c:pt idx="592" formatCode="0.00E+00">
                  <c:v>1.4493542324125658E-7</c:v>
                </c:pt>
                <c:pt idx="593" formatCode="0.00E+00">
                  <c:v>1.4896529735187027E-7</c:v>
                </c:pt>
                <c:pt idx="594" formatCode="0.00E+00">
                  <c:v>1.4474232928804008E-7</c:v>
                </c:pt>
                <c:pt idx="595" formatCode="0.00E+00">
                  <c:v>1.4073136644508447E-7</c:v>
                </c:pt>
                <c:pt idx="596" formatCode="0.00E+00">
                  <c:v>1.4044873460358928E-7</c:v>
                </c:pt>
                <c:pt idx="597" formatCode="0.00E+00">
                  <c:v>1.3960719443452708E-7</c:v>
                </c:pt>
                <c:pt idx="598" formatCode="0.00E+00">
                  <c:v>1.3655964155848516E-7</c:v>
                </c:pt>
                <c:pt idx="599" formatCode="0.00E+00">
                  <c:v>1.3839825251760419E-7</c:v>
                </c:pt>
                <c:pt idx="600" formatCode="0.00E+00">
                  <c:v>1.3546592690840951E-7</c:v>
                </c:pt>
                <c:pt idx="601" formatCode="0.00E+00">
                  <c:v>1.3664925425810676E-7</c:v>
                </c:pt>
                <c:pt idx="602" formatCode="0.00E+00">
                  <c:v>1.3357861518610964E-7</c:v>
                </c:pt>
                <c:pt idx="603" formatCode="0.00E+00">
                  <c:v>1.291835308791367E-7</c:v>
                </c:pt>
                <c:pt idx="604" formatCode="0.00E+00">
                  <c:v>1.1614939477814736E-7</c:v>
                </c:pt>
                <c:pt idx="605" formatCode="0.00E+00">
                  <c:v>1.3366627168682879E-7</c:v>
                </c:pt>
                <c:pt idx="606" formatCode="0.00E+00">
                  <c:v>1.314502863810323E-7</c:v>
                </c:pt>
                <c:pt idx="607" formatCode="0.00E+00">
                  <c:v>1.3013836849926375E-7</c:v>
                </c:pt>
                <c:pt idx="608" formatCode="0.00E+00">
                  <c:v>1.2927103877139158E-7</c:v>
                </c:pt>
                <c:pt idx="609" formatCode="0.00E+00">
                  <c:v>1.2892409064100423E-7</c:v>
                </c:pt>
                <c:pt idx="610" formatCode="0.00E+00">
                  <c:v>1.2619517013132924E-7</c:v>
                </c:pt>
                <c:pt idx="611" formatCode="0.00E+00">
                  <c:v>1.2670089737278819E-7</c:v>
                </c:pt>
                <c:pt idx="612" formatCode="0.00E+00">
                  <c:v>1.2552134958608875E-7</c:v>
                </c:pt>
                <c:pt idx="613" formatCode="0.00E+00">
                  <c:v>1.3074840608284632E-7</c:v>
                </c:pt>
                <c:pt idx="614" formatCode="0.00E+00">
                  <c:v>1.2772384558417203E-7</c:v>
                </c:pt>
                <c:pt idx="615" formatCode="0.00E+00">
                  <c:v>1.2952843616667188E-7</c:v>
                </c:pt>
                <c:pt idx="616" formatCode="0.00E+00">
                  <c:v>1.3942119915146955E-7</c:v>
                </c:pt>
                <c:pt idx="617" formatCode="0.00E+00">
                  <c:v>1.4590785142311083E-7</c:v>
                </c:pt>
                <c:pt idx="618" formatCode="0.00E+00">
                  <c:v>1.4600668823655436E-7</c:v>
                </c:pt>
                <c:pt idx="619" formatCode="0.00E+00">
                  <c:v>1.4522708386521434E-7</c:v>
                </c:pt>
                <c:pt idx="620" formatCode="0.00E+00">
                  <c:v>1.4503360133961427E-7</c:v>
                </c:pt>
                <c:pt idx="621" formatCode="0.00E+00">
                  <c:v>1.4532238428409901E-7</c:v>
                </c:pt>
                <c:pt idx="622" formatCode="0.00E+00">
                  <c:v>1.4396947597567627E-7</c:v>
                </c:pt>
                <c:pt idx="623" formatCode="0.00E+00">
                  <c:v>1.4310381194286748E-7</c:v>
                </c:pt>
                <c:pt idx="624" formatCode="0.00E+00">
                  <c:v>1.4474232928804008E-7</c:v>
                </c:pt>
                <c:pt idx="625" formatCode="0.00E+00">
                  <c:v>1.411100891821019E-7</c:v>
                </c:pt>
                <c:pt idx="626" formatCode="0.00E+00">
                  <c:v>1.4435385804953474E-7</c:v>
                </c:pt>
                <c:pt idx="627" formatCode="0.00E+00">
                  <c:v>1.4377766893060147E-7</c:v>
                </c:pt>
                <c:pt idx="628" formatCode="0.00E+00">
                  <c:v>1.4377766893060147E-7</c:v>
                </c:pt>
                <c:pt idx="629" formatCode="0.00E+00">
                  <c:v>1.3923250528869807E-7</c:v>
                </c:pt>
                <c:pt idx="630" formatCode="0.00E+00">
                  <c:v>1.4167558797313931E-7</c:v>
                </c:pt>
                <c:pt idx="631" formatCode="0.00E+00">
                  <c:v>1.4101456704042514E-7</c:v>
                </c:pt>
                <c:pt idx="632" formatCode="0.00E+00">
                  <c:v>1.3997992971440942E-7</c:v>
                </c:pt>
                <c:pt idx="633" formatCode="0.00E+00">
                  <c:v>1.3628538782285715E-7</c:v>
                </c:pt>
                <c:pt idx="634" formatCode="0.00E+00">
                  <c:v>1.3830456610891839E-7</c:v>
                </c:pt>
                <c:pt idx="635" formatCode="0.00E+00">
                  <c:v>1.3402598151938961E-7</c:v>
                </c:pt>
                <c:pt idx="636" formatCode="0.00E+00">
                  <c:v>1.3233223752955831E-7</c:v>
                </c:pt>
                <c:pt idx="637" formatCode="0.00E+00">
                  <c:v>1.3118629380110208E-7</c:v>
                </c:pt>
                <c:pt idx="638" formatCode="0.00E+00">
                  <c:v>1.0450109464926881E-7</c:v>
                </c:pt>
                <c:pt idx="639" formatCode="0.00E+00">
                  <c:v>1.259417314401336E-7</c:v>
                </c:pt>
                <c:pt idx="640" formatCode="0.00E+00">
                  <c:v>1.2418448290210565E-7</c:v>
                </c:pt>
                <c:pt idx="641" formatCode="0.00E+00">
                  <c:v>9.2893705142840791E-8</c:v>
                </c:pt>
                <c:pt idx="642" formatCode="0.00E+00">
                  <c:v>7.434464768616597E-8</c:v>
                </c:pt>
                <c:pt idx="643" formatCode="0.00E+00">
                  <c:v>6.8153312350551012E-8</c:v>
                </c:pt>
                <c:pt idx="644" formatCode="0.00E+00">
                  <c:v>5.2292982363685896E-8</c:v>
                </c:pt>
                <c:pt idx="645" formatCode="0.00E+00">
                  <c:v>4.3886379648571551E-8</c:v>
                </c:pt>
                <c:pt idx="646" formatCode="0.00E+00">
                  <c:v>5.7541786831475749E-8</c:v>
                </c:pt>
                <c:pt idx="647" formatCode="0.00E+00">
                  <c:v>5.6701705192958105E-8</c:v>
                </c:pt>
                <c:pt idx="648" formatCode="0.00E+00">
                  <c:v>5.1459790160630274E-8</c:v>
                </c:pt>
                <c:pt idx="649" formatCode="0.00E+00">
                  <c:v>5.1563345207225258E-8</c:v>
                </c:pt>
                <c:pt idx="650" formatCode="0.00E+00">
                  <c:v>5.0101592947166889E-8</c:v>
                </c:pt>
                <c:pt idx="651" formatCode="0.00E+00">
                  <c:v>3.431063540258101E-8</c:v>
                </c:pt>
                <c:pt idx="652" formatCode="0.00E+00">
                  <c:v>4.0366312281177748E-8</c:v>
                </c:pt>
                <c:pt idx="653" formatCode="0.00E+00">
                  <c:v>4.739541350372042E-8</c:v>
                </c:pt>
                <c:pt idx="654" formatCode="0.00E+00">
                  <c:v>4.6083011697129553E-8</c:v>
                </c:pt>
                <c:pt idx="655" formatCode="0.00E+00">
                  <c:v>4.5228010293452132E-8</c:v>
                </c:pt>
                <c:pt idx="656" formatCode="0.00E+00">
                  <c:v>4.4092101768048969E-8</c:v>
                </c:pt>
                <c:pt idx="657" formatCode="0.00E+00">
                  <c:v>4.3014749509373415E-8</c:v>
                </c:pt>
                <c:pt idx="658" formatCode="0.00E+00">
                  <c:v>3.7028936057123518E-8</c:v>
                </c:pt>
                <c:pt idx="659" formatCode="0.00E+00">
                  <c:v>4.5561341123255794E-8</c:v>
                </c:pt>
                <c:pt idx="660" formatCode="0.00E+00">
                  <c:v>4.2471153613789253E-8</c:v>
                </c:pt>
                <c:pt idx="661" formatCode="0.00E+00">
                  <c:v>4.1405360156821336E-8</c:v>
                </c:pt>
                <c:pt idx="662" formatCode="0.00E+00">
                  <c:v>3.4656519069623639E-8</c:v>
                </c:pt>
                <c:pt idx="663" formatCode="0.00E+00">
                  <c:v>4.1544030288456595E-8</c:v>
                </c:pt>
                <c:pt idx="664" formatCode="0.00E+00">
                  <c:v>3.9936390373694167E-8</c:v>
                </c:pt>
                <c:pt idx="665" formatCode="0.00E+00">
                  <c:v>4.0420163085247867E-8</c:v>
                </c:pt>
                <c:pt idx="666" formatCode="0.00E+00">
                  <c:v>2.9595499230906937E-8</c:v>
                </c:pt>
                <c:pt idx="667" formatCode="0.00E+00">
                  <c:v>3.6245149081739006E-8</c:v>
                </c:pt>
                <c:pt idx="668" formatCode="0.00E+00">
                  <c:v>3.9963442965631153E-8</c:v>
                </c:pt>
                <c:pt idx="669" formatCode="0.00E+00">
                  <c:v>3.8494275778868949E-8</c:v>
                </c:pt>
                <c:pt idx="670" formatCode="0.00E+00">
                  <c:v>3.8726315964749818E-8</c:v>
                </c:pt>
                <c:pt idx="671" formatCode="0.00E+00">
                  <c:v>3.5979214966462663E-8</c:v>
                </c:pt>
                <c:pt idx="672" formatCode="0.00E+00">
                  <c:v>3.7906600755785233E-8</c:v>
                </c:pt>
                <c:pt idx="673" formatCode="0.00E+00">
                  <c:v>3.6979603302668113E-8</c:v>
                </c:pt>
                <c:pt idx="674" formatCode="0.00E+00">
                  <c:v>3.6561759148795015E-8</c:v>
                </c:pt>
                <c:pt idx="675" formatCode="0.00E+00">
                  <c:v>3.8313860858288543E-8</c:v>
                </c:pt>
                <c:pt idx="676" formatCode="0.00E+00">
                  <c:v>3.1410716651820504E-8</c:v>
                </c:pt>
                <c:pt idx="677" formatCode="0.00E+00">
                  <c:v>3.4633058912070329E-8</c:v>
                </c:pt>
                <c:pt idx="678" formatCode="0.00E+00">
                  <c:v>3.7754497432504868E-8</c:v>
                </c:pt>
                <c:pt idx="679" formatCode="0.00E+00">
                  <c:v>3.3967484965474091E-8</c:v>
                </c:pt>
                <c:pt idx="680" formatCode="0.00E+00">
                  <c:v>3.5715232035150385E-8</c:v>
                </c:pt>
                <c:pt idx="681" formatCode="0.00E+00">
                  <c:v>3.6196094581931201E-8</c:v>
                </c:pt>
                <c:pt idx="682" formatCode="0.00E+00">
                  <c:v>3.4749048021211602E-8</c:v>
                </c:pt>
                <c:pt idx="683" formatCode="0.00E+00">
                  <c:v>2.4771074931427691E-8</c:v>
                </c:pt>
                <c:pt idx="684" formatCode="0.00E+00">
                  <c:v>3.4818975226039594E-8</c:v>
                </c:pt>
                <c:pt idx="685" formatCode="0.00E+00">
                  <c:v>3.498219291314188E-8</c:v>
                </c:pt>
                <c:pt idx="686" formatCode="0.00E+00">
                  <c:v>3.5429936260521751E-8</c:v>
                </c:pt>
                <c:pt idx="687" formatCode="0.00E+00">
                  <c:v>3.2653036553622309E-8</c:v>
                </c:pt>
                <c:pt idx="688" formatCode="0.00E+00">
                  <c:v>2.8488188787652712E-8</c:v>
                </c:pt>
                <c:pt idx="689" formatCode="0.00E+00">
                  <c:v>3.5477201676854243E-8</c:v>
                </c:pt>
                <c:pt idx="690" formatCode="0.00E+00">
                  <c:v>3.3026908961626432E-8</c:v>
                </c:pt>
                <c:pt idx="691" formatCode="0.00E+00">
                  <c:v>3.5334846515269116E-8</c:v>
                </c:pt>
                <c:pt idx="692" formatCode="0.00E+00">
                  <c:v>3.5787103539212086E-8</c:v>
                </c:pt>
                <c:pt idx="693" formatCode="0.00E+00">
                  <c:v>3.3359851451577383E-8</c:v>
                </c:pt>
                <c:pt idx="694" formatCode="0.00E+00">
                  <c:v>3.5240757713164733E-8</c:v>
                </c:pt>
                <c:pt idx="695" formatCode="0.00E+00">
                  <c:v>3.3271021620093766E-8</c:v>
                </c:pt>
                <c:pt idx="696" formatCode="0.00E+00">
                  <c:v>3.3854104641543773E-8</c:v>
                </c:pt>
                <c:pt idx="697" formatCode="0.00E+00">
                  <c:v>2.8355270411289088E-8</c:v>
                </c:pt>
                <c:pt idx="698" formatCode="0.00E+00">
                  <c:v>3.2305948614271623E-8</c:v>
                </c:pt>
                <c:pt idx="699" formatCode="0.00E+00">
                  <c:v>3.2982908010918396E-8</c:v>
                </c:pt>
                <c:pt idx="700" formatCode="0.00E+00">
                  <c:v>3.3786830160262553E-8</c:v>
                </c:pt>
                <c:pt idx="701" formatCode="0.00E+00">
                  <c:v>3.1579334869283479E-8</c:v>
                </c:pt>
                <c:pt idx="702" formatCode="0.00E+00">
                  <c:v>3.3225992330243488E-8</c:v>
                </c:pt>
                <c:pt idx="703" formatCode="0.00E+00">
                  <c:v>3.3967484965474091E-8</c:v>
                </c:pt>
                <c:pt idx="704" formatCode="0.00E+00">
                  <c:v>2.7847442719797551E-8</c:v>
                </c:pt>
                <c:pt idx="705" formatCode="0.00E+00">
                  <c:v>3.187609183272703E-8</c:v>
                </c:pt>
                <c:pt idx="706" formatCode="0.00E+00">
                  <c:v>3.1897684442795993E-8</c:v>
                </c:pt>
                <c:pt idx="707" formatCode="0.00E+00">
                  <c:v>3.1515913858084832E-8</c:v>
                </c:pt>
                <c:pt idx="708" formatCode="0.00E+00">
                  <c:v>3.1706560024092885E-8</c:v>
                </c:pt>
                <c:pt idx="709" formatCode="0.00E+00">
                  <c:v>3.1940237647638056E-8</c:v>
                </c:pt>
                <c:pt idx="710" formatCode="0.00E+00">
                  <c:v>3.0014284626154069E-8</c:v>
                </c:pt>
                <c:pt idx="711" formatCode="0.00E+00">
                  <c:v>3.0848820351503919E-8</c:v>
                </c:pt>
                <c:pt idx="712" formatCode="0.00E+00">
                  <c:v>3.0601750233488435E-8</c:v>
                </c:pt>
                <c:pt idx="713" formatCode="0.00E+00">
                  <c:v>3.1327076930851884E-8</c:v>
                </c:pt>
                <c:pt idx="714" formatCode="0.00E+00">
                  <c:v>3.0663331628620814E-8</c:v>
                </c:pt>
                <c:pt idx="715" formatCode="0.00E+00">
                  <c:v>2.8430975747935238E-8</c:v>
                </c:pt>
                <c:pt idx="716" formatCode="0.00E+00">
                  <c:v>3.1473925969548038E-8</c:v>
                </c:pt>
                <c:pt idx="717" formatCode="0.00E+00">
                  <c:v>3.3628478089553553E-8</c:v>
                </c:pt>
                <c:pt idx="718" formatCode="0.00E+00">
                  <c:v>3.0074047421884638E-8</c:v>
                </c:pt>
                <c:pt idx="719" formatCode="0.00E+00">
                  <c:v>2.4425964237107774E-8</c:v>
                </c:pt>
                <c:pt idx="720" formatCode="0.00E+00">
                  <c:v>2.9873613716842566E-8</c:v>
                </c:pt>
                <c:pt idx="721" formatCode="0.00E+00">
                  <c:v>2.9773898356590518E-8</c:v>
                </c:pt>
                <c:pt idx="722" formatCode="0.00E+00">
                  <c:v>2.9694617117060154E-8</c:v>
                </c:pt>
                <c:pt idx="723" formatCode="0.00E+00">
                  <c:v>3.0033980497070614E-8</c:v>
                </c:pt>
                <c:pt idx="724" formatCode="0.00E+00">
                  <c:v>2.9933729847334866E-8</c:v>
                </c:pt>
                <c:pt idx="725" formatCode="0.00E+00">
                  <c:v>2.5768234875496184E-8</c:v>
                </c:pt>
                <c:pt idx="726" formatCode="0.00E+00">
                  <c:v>3.0114805060809954E-8</c:v>
                </c:pt>
                <c:pt idx="727" formatCode="0.00E+00">
                  <c:v>2.9973663032458848E-8</c:v>
                </c:pt>
                <c:pt idx="728" formatCode="0.00E+00">
                  <c:v>3.0786866438000902E-8</c:v>
                </c:pt>
                <c:pt idx="729" formatCode="0.00E+00">
                  <c:v>2.9794066957585285E-8</c:v>
                </c:pt>
                <c:pt idx="730" formatCode="0.00E+00">
                  <c:v>2.794070621353435E-8</c:v>
                </c:pt>
                <c:pt idx="731" formatCode="0.00E+00">
                  <c:v>2.9476744879490202E-8</c:v>
                </c:pt>
                <c:pt idx="732" formatCode="0.00E+00">
                  <c:v>3.0622479614734008E-8</c:v>
                </c:pt>
                <c:pt idx="733" formatCode="0.00E+00">
                  <c:v>3.0174768007311326E-8</c:v>
                </c:pt>
                <c:pt idx="734" formatCode="0.00E+00">
                  <c:v>2.9182557093610166E-8</c:v>
                </c:pt>
                <c:pt idx="735" formatCode="0.00E+00">
                  <c:v>2.4214445252379893E-8</c:v>
                </c:pt>
                <c:pt idx="736" formatCode="0.00E+00">
                  <c:v>2.9556069864254463E-8</c:v>
                </c:pt>
                <c:pt idx="737" formatCode="0.00E+00">
                  <c:v>2.3448967435215527E-8</c:v>
                </c:pt>
                <c:pt idx="738" formatCode="0.00E+00">
                  <c:v>3.0807069289904277E-8</c:v>
                </c:pt>
                <c:pt idx="739" formatCode="0.00E+00">
                  <c:v>2.9933729847334866E-8</c:v>
                </c:pt>
                <c:pt idx="740" formatCode="0.00E+00">
                  <c:v>2.9476744879490202E-8</c:v>
                </c:pt>
                <c:pt idx="741" formatCode="0.00E+00">
                  <c:v>2.9833813824998011E-8</c:v>
                </c:pt>
                <c:pt idx="742" formatCode="0.00E+00">
                  <c:v>2.9476744879490202E-8</c:v>
                </c:pt>
                <c:pt idx="743" formatCode="0.00E+00">
                  <c:v>2.6716061107221942E-8</c:v>
                </c:pt>
                <c:pt idx="744" formatCode="0.00E+00">
                  <c:v>2.8373877609587527E-8</c:v>
                </c:pt>
                <c:pt idx="745" formatCode="0.00E+00">
                  <c:v>2.9595499230906937E-8</c:v>
                </c:pt>
                <c:pt idx="746" formatCode="0.00E+00">
                  <c:v>2.7003663963769291E-8</c:v>
                </c:pt>
                <c:pt idx="747" formatCode="0.00E+00">
                  <c:v>2.292204677256369E-8</c:v>
                </c:pt>
                <c:pt idx="748" formatCode="0.00E+00">
                  <c:v>2.5392031386381064E-8</c:v>
                </c:pt>
                <c:pt idx="749" formatCode="0.00E+00">
                  <c:v>2.8852814214087459E-8</c:v>
                </c:pt>
                <c:pt idx="750" formatCode="0.00E+00">
                  <c:v>2.7977980599299518E-8</c:v>
                </c:pt>
                <c:pt idx="751" formatCode="0.00E+00">
                  <c:v>2.9182557093610166E-8</c:v>
                </c:pt>
                <c:pt idx="752" formatCode="0.00E+00">
                  <c:v>2.9854023012252637E-8</c:v>
                </c:pt>
                <c:pt idx="753" formatCode="0.00E+00">
                  <c:v>2.8166291793736207E-8</c:v>
                </c:pt>
                <c:pt idx="754" formatCode="0.00E+00">
                  <c:v>2.3137449567597014E-8</c:v>
                </c:pt>
                <c:pt idx="755" formatCode="0.00E+00">
                  <c:v>2.7847442719797551E-8</c:v>
                </c:pt>
                <c:pt idx="756" formatCode="0.00E+00">
                  <c:v>2.0928808639978519E-8</c:v>
                </c:pt>
                <c:pt idx="757" formatCode="0.00E+00">
                  <c:v>2.7367235747742354E-8</c:v>
                </c:pt>
                <c:pt idx="758" formatCode="0.00E+00">
                  <c:v>2.764370834848946E-8</c:v>
                </c:pt>
                <c:pt idx="759" formatCode="0.00E+00">
                  <c:v>2.463933089087915E-8</c:v>
                </c:pt>
                <c:pt idx="760" formatCode="0.00E+00">
                  <c:v>2.5872048577867466E-8</c:v>
                </c:pt>
                <c:pt idx="761" formatCode="0.00E+00">
                  <c:v>2.9358467039581863E-8</c:v>
                </c:pt>
                <c:pt idx="762" formatCode="0.00E+00">
                  <c:v>2.7294362913066331E-8</c:v>
                </c:pt>
                <c:pt idx="763" formatCode="0.00E+00">
                  <c:v>2.771751389561756E-8</c:v>
                </c:pt>
                <c:pt idx="764" formatCode="0.00E+00">
                  <c:v>2.7550853187188265E-8</c:v>
                </c:pt>
                <c:pt idx="765" formatCode="0.00E+00">
                  <c:v>2.9241282577141116E-8</c:v>
                </c:pt>
                <c:pt idx="766" formatCode="0.00E+00">
                  <c:v>2.8852814214087459E-8</c:v>
                </c:pt>
                <c:pt idx="767" formatCode="0.00E+00">
                  <c:v>2.0928808639978519E-8</c:v>
                </c:pt>
                <c:pt idx="768" formatCode="0.00E+00">
                  <c:v>2.4246748608155115E-8</c:v>
                </c:pt>
                <c:pt idx="769" formatCode="0.00E+00">
                  <c:v>2.794070621353435E-8</c:v>
                </c:pt>
                <c:pt idx="770" formatCode="0.00E+00">
                  <c:v>2.8260623140593751E-8</c:v>
                </c:pt>
                <c:pt idx="771" formatCode="0.00E+00">
                  <c:v>2.7754490530978917E-8</c:v>
                </c:pt>
                <c:pt idx="772" formatCode="0.00E+00">
                  <c:v>2.7977980599299518E-8</c:v>
                </c:pt>
                <c:pt idx="773" formatCode="0.00E+00">
                  <c:v>2.2257160408959177E-8</c:v>
                </c:pt>
                <c:pt idx="774" formatCode="0.00E+00">
                  <c:v>2.6680467946225132E-8</c:v>
                </c:pt>
                <c:pt idx="775" formatCode="0.00E+00">
                  <c:v>2.8184774981134378E-8</c:v>
                </c:pt>
                <c:pt idx="776" formatCode="0.00E+00">
                  <c:v>2.7404324999393124E-8</c:v>
                </c:pt>
                <c:pt idx="777" formatCode="0.00E+00">
                  <c:v>2.7977980599299518E-8</c:v>
                </c:pt>
                <c:pt idx="778" formatCode="0.00E+00">
                  <c:v>2.6662971262669876E-8</c:v>
                </c:pt>
                <c:pt idx="779" formatCode="0.00E+00">
                  <c:v>2.7003663963769291E-8</c:v>
                </c:pt>
                <c:pt idx="780" formatCode="0.00E+00">
                  <c:v>2.6502651340176069E-8</c:v>
                </c:pt>
                <c:pt idx="781" formatCode="0.00E+00">
                  <c:v>2.3168316153939309E-8</c:v>
                </c:pt>
                <c:pt idx="782" formatCode="0.00E+00">
                  <c:v>2.4937801428762335E-8</c:v>
                </c:pt>
                <c:pt idx="783" formatCode="0.00E+00">
                  <c:v>2.7203256853500723E-8</c:v>
                </c:pt>
                <c:pt idx="784" formatCode="0.00E+00">
                  <c:v>2.3638287951439458E-8</c:v>
                </c:pt>
                <c:pt idx="785" formatCode="0.00E+00">
                  <c:v>2.1125480600493188E-8</c:v>
                </c:pt>
                <c:pt idx="786" formatCode="0.00E+00">
                  <c:v>2.6877671988755114E-8</c:v>
                </c:pt>
                <c:pt idx="787" formatCode="0.00E+00">
                  <c:v>2.6484710808561355E-8</c:v>
                </c:pt>
                <c:pt idx="788" formatCode="0.00E+00">
                  <c:v>2.6841863517495986E-8</c:v>
                </c:pt>
                <c:pt idx="789" formatCode="0.00E+00">
                  <c:v>2.8794868894435907E-8</c:v>
                </c:pt>
                <c:pt idx="790" formatCode="0.00E+00">
                  <c:v>2.7588191285068217E-8</c:v>
                </c:pt>
                <c:pt idx="791" formatCode="0.00E+00">
                  <c:v>1.9745644692742623E-8</c:v>
                </c:pt>
                <c:pt idx="792" formatCode="0.00E+00">
                  <c:v>2.6098047125056283E-8</c:v>
                </c:pt>
                <c:pt idx="793" formatCode="0.00E+00">
                  <c:v>2.3370696950181344E-8</c:v>
                </c:pt>
                <c:pt idx="794" formatCode="0.00E+00">
                  <c:v>2.70396882854155E-8</c:v>
                </c:pt>
                <c:pt idx="795" formatCode="0.00E+00">
                  <c:v>2.4787854659782953E-8</c:v>
                </c:pt>
                <c:pt idx="796" formatCode="0.00E+00">
                  <c:v>2.6841863517495986E-8</c:v>
                </c:pt>
                <c:pt idx="797" formatCode="0.00E+00">
                  <c:v>2.4920920196421117E-8</c:v>
                </c:pt>
                <c:pt idx="798" formatCode="0.00E+00">
                  <c:v>2.7367235747742354E-8</c:v>
                </c:pt>
                <c:pt idx="799" formatCode="0.00E+00">
                  <c:v>2.70396882854155E-8</c:v>
                </c:pt>
                <c:pt idx="800" formatCode="0.00E+00">
                  <c:v>2.4181673211704956E-8</c:v>
                </c:pt>
                <c:pt idx="801" formatCode="0.00E+00">
                  <c:v>2.6414187940633275E-8</c:v>
                </c:pt>
                <c:pt idx="802" formatCode="0.00E+00">
                  <c:v>2.6680467946225132E-8</c:v>
                </c:pt>
                <c:pt idx="803" formatCode="0.00E+00">
                  <c:v>2.5733904480426202E-8</c:v>
                </c:pt>
                <c:pt idx="804" formatCode="0.00E+00">
                  <c:v>2.1975887097277206E-8</c:v>
                </c:pt>
                <c:pt idx="805" formatCode="0.00E+00">
                  <c:v>2.525645034618967E-8</c:v>
                </c:pt>
                <c:pt idx="806" formatCode="0.00E+00">
                  <c:v>2.6520604024563544E-8</c:v>
                </c:pt>
                <c:pt idx="807" formatCode="0.00E+00">
                  <c:v>2.5993326585105298E-8</c:v>
                </c:pt>
                <c:pt idx="808" formatCode="0.00E+00">
                  <c:v>2.6538007284378092E-8</c:v>
                </c:pt>
                <c:pt idx="809" formatCode="0.00E+00">
                  <c:v>2.6115725733779304E-8</c:v>
                </c:pt>
                <c:pt idx="810" formatCode="0.00E+00">
                  <c:v>2.7003663963769291E-8</c:v>
                </c:pt>
                <c:pt idx="811" formatCode="0.00E+00">
                  <c:v>2.6752267859071356E-8</c:v>
                </c:pt>
                <c:pt idx="812" formatCode="0.00E+00">
                  <c:v>2.5459825212938006E-8</c:v>
                </c:pt>
                <c:pt idx="813" formatCode="0.00E+00">
                  <c:v>2.6378996957943309E-8</c:v>
                </c:pt>
                <c:pt idx="814" formatCode="0.00E+00">
                  <c:v>2.5785690072035074E-8</c:v>
                </c:pt>
                <c:pt idx="815" formatCode="0.00E+00">
                  <c:v>2.5121593242503294E-8</c:v>
                </c:pt>
                <c:pt idx="816" formatCode="0.00E+00">
                  <c:v>2.7514147852926773E-8</c:v>
                </c:pt>
                <c:pt idx="817" formatCode="0.00E+00">
                  <c:v>2.329268772478874E-8</c:v>
                </c:pt>
                <c:pt idx="818" formatCode="0.00E+00">
                  <c:v>2.5341036382414948E-8</c:v>
                </c:pt>
                <c:pt idx="819" formatCode="0.00E+00">
                  <c:v>2.6396307292854272E-8</c:v>
                </c:pt>
                <c:pt idx="820" formatCode="0.00E+00">
                  <c:v>2.5409231745680509E-8</c:v>
                </c:pt>
                <c:pt idx="821" formatCode="0.00E+00">
                  <c:v>2.542590570458991E-8</c:v>
                </c:pt>
                <c:pt idx="822" formatCode="0.00E+00">
                  <c:v>2.6028553856132759E-8</c:v>
                </c:pt>
                <c:pt idx="823" formatCode="0.00E+00">
                  <c:v>2.5785690072035074E-8</c:v>
                </c:pt>
                <c:pt idx="824" formatCode="0.00E+00">
                  <c:v>2.4705115092996643E-8</c:v>
                </c:pt>
                <c:pt idx="825" formatCode="0.00E+00">
                  <c:v>2.505470005211914E-8</c:v>
                </c:pt>
                <c:pt idx="826" formatCode="0.00E+00">
                  <c:v>2.505470005211914E-8</c:v>
                </c:pt>
                <c:pt idx="827" formatCode="0.00E+00">
                  <c:v>1.9600769014618472E-8</c:v>
                </c:pt>
                <c:pt idx="828" formatCode="0.00E+00">
                  <c:v>2.5785690072035074E-8</c:v>
                </c:pt>
                <c:pt idx="829" formatCode="0.00E+00">
                  <c:v>2.5324418079638587E-8</c:v>
                </c:pt>
                <c:pt idx="830" formatCode="0.00E+00">
                  <c:v>2.4987456209854828E-8</c:v>
                </c:pt>
                <c:pt idx="831" formatCode="0.00E+00">
                  <c:v>2.4655499628090169E-8</c:v>
                </c:pt>
                <c:pt idx="832" formatCode="0.00E+00">
                  <c:v>2.5820089551834118E-8</c:v>
                </c:pt>
                <c:pt idx="833" formatCode="0.00E+00">
                  <c:v>2.349615493652041E-8</c:v>
                </c:pt>
                <c:pt idx="834" formatCode="0.00E+00">
                  <c:v>2.4573201850161128E-8</c:v>
                </c:pt>
                <c:pt idx="835" formatCode="0.00E+00">
                  <c:v>2.4004757936627941E-8</c:v>
                </c:pt>
                <c:pt idx="836" formatCode="0.00E+00">
                  <c:v>2.4165815203334306E-8</c:v>
                </c:pt>
                <c:pt idx="837" formatCode="0.00E+00">
                  <c:v>2.505470005211914E-8</c:v>
                </c:pt>
                <c:pt idx="838" formatCode="0.00E+00">
                  <c:v>2.4100957022540236E-8</c:v>
                </c:pt>
                <c:pt idx="839" formatCode="0.00E+00">
                  <c:v>2.5324418079638587E-8</c:v>
                </c:pt>
                <c:pt idx="840" formatCode="0.00E+00">
                  <c:v>2.4705115092996643E-8</c:v>
                </c:pt>
                <c:pt idx="841" formatCode="0.00E+00">
                  <c:v>2.4441992959584954E-8</c:v>
                </c:pt>
                <c:pt idx="842" formatCode="0.00E+00">
                  <c:v>2.5172146650331861E-8</c:v>
                </c:pt>
                <c:pt idx="843" formatCode="0.00E+00">
                  <c:v>2.4854035403416686E-8</c:v>
                </c:pt>
                <c:pt idx="844" formatCode="0.00E+00">
                  <c:v>2.4279095058322191E-8</c:v>
                </c:pt>
                <c:pt idx="845" formatCode="0.00E+00">
                  <c:v>2.4837736469177643E-8</c:v>
                </c:pt>
                <c:pt idx="846" formatCode="0.00E+00">
                  <c:v>2.4279095058322191E-8</c:v>
                </c:pt>
                <c:pt idx="847" formatCode="0.00E+00">
                  <c:v>1.9653100831429018E-8</c:v>
                </c:pt>
                <c:pt idx="848" formatCode="0.00E+00">
                  <c:v>2.0458085424090058E-8</c:v>
                </c:pt>
                <c:pt idx="849" formatCode="0.00E+00">
                  <c:v>2.3780777519542172E-8</c:v>
                </c:pt>
                <c:pt idx="850" formatCode="0.00E+00">
                  <c:v>2.4573201850161128E-8</c:v>
                </c:pt>
                <c:pt idx="851" formatCode="0.00E+00">
                  <c:v>2.3844774064009079E-8</c:v>
                </c:pt>
                <c:pt idx="852" formatCode="0.00E+00">
                  <c:v>2.4738073028394162E-8</c:v>
                </c:pt>
                <c:pt idx="853" formatCode="0.00E+00">
                  <c:v>2.5138610409163499E-8</c:v>
                </c:pt>
                <c:pt idx="854" formatCode="0.00E+00">
                  <c:v>1.7599645717026322E-8</c:v>
                </c:pt>
                <c:pt idx="855" formatCode="0.00E+00">
                  <c:v>2.3638287951439458E-8</c:v>
                </c:pt>
                <c:pt idx="856" formatCode="0.00E+00">
                  <c:v>2.3638287951439458E-8</c:v>
                </c:pt>
                <c:pt idx="857" formatCode="0.00E+00">
                  <c:v>1.8968693212664225E-8</c:v>
                </c:pt>
                <c:pt idx="858" formatCode="0.00E+00">
                  <c:v>2.3876584258789062E-8</c:v>
                </c:pt>
                <c:pt idx="859" formatCode="0.00E+00">
                  <c:v>2.4491178774604865E-8</c:v>
                </c:pt>
                <c:pt idx="860" formatCode="0.00E+00">
                  <c:v>2.2998814689356639E-8</c:v>
                </c:pt>
                <c:pt idx="861" formatCode="0.00E+00">
                  <c:v>2.3828632738469604E-8</c:v>
                </c:pt>
                <c:pt idx="862" formatCode="0.00E+00">
                  <c:v>2.4181673211704956E-8</c:v>
                </c:pt>
                <c:pt idx="863" formatCode="0.00E+00">
                  <c:v>1.8918183820438859E-8</c:v>
                </c:pt>
                <c:pt idx="864" formatCode="0.00E+00">
                  <c:v>2.4474599876084573E-8</c:v>
                </c:pt>
                <c:pt idx="865" formatCode="0.00E+00">
                  <c:v>2.3924632274292535E-8</c:v>
                </c:pt>
                <c:pt idx="866" formatCode="0.00E+00">
                  <c:v>2.4100957022540236E-8</c:v>
                </c:pt>
                <c:pt idx="867" formatCode="0.00E+00">
                  <c:v>2.3543437395536647E-8</c:v>
                </c:pt>
                <c:pt idx="868" formatCode="0.00E+00">
                  <c:v>2.0199547796999416E-8</c:v>
                </c:pt>
                <c:pt idx="869" formatCode="0.00E+00">
                  <c:v>2.4263173162045869E-8</c:v>
                </c:pt>
                <c:pt idx="870" formatCode="0.00E+00">
                  <c:v>2.4392905924800314E-8</c:v>
                </c:pt>
                <c:pt idx="871" formatCode="0.00E+00">
                  <c:v>2.3956549004165664E-8</c:v>
                </c:pt>
                <c:pt idx="872" formatCode="0.00E+00">
                  <c:v>1.8406400871301809E-8</c:v>
                </c:pt>
                <c:pt idx="873" formatCode="0.00E+00">
                  <c:v>2.3433589925205642E-8</c:v>
                </c:pt>
                <c:pt idx="874" formatCode="0.00E+00">
                  <c:v>2.2005204097604013E-8</c:v>
                </c:pt>
                <c:pt idx="875" formatCode="0.00E+00">
                  <c:v>2.3574845591199643E-8</c:v>
                </c:pt>
                <c:pt idx="876" formatCode="0.00E+00">
                  <c:v>1.6873180264704224E-8</c:v>
                </c:pt>
                <c:pt idx="877" formatCode="0.00E+00">
                  <c:v>2.292204677256369E-8</c:v>
                </c:pt>
                <c:pt idx="878" formatCode="0.00E+00">
                  <c:v>2.3653799787686064E-8</c:v>
                </c:pt>
                <c:pt idx="879" formatCode="0.00E+00">
                  <c:v>2.3749094965759815E-8</c:v>
                </c:pt>
                <c:pt idx="880" formatCode="0.00E+00">
                  <c:v>2.3308466005455603E-8</c:v>
                </c:pt>
                <c:pt idx="881" formatCode="0.00E+00">
                  <c:v>2.3029496329409644E-8</c:v>
                </c:pt>
                <c:pt idx="882" formatCode="0.00E+00">
                  <c:v>1.9705989368830188E-8</c:v>
                </c:pt>
                <c:pt idx="883" formatCode="0.00E+00">
                  <c:v>2.0471943567793364E-8</c:v>
                </c:pt>
                <c:pt idx="884" formatCode="0.00E+00">
                  <c:v>2.341772694397026E-8</c:v>
                </c:pt>
                <c:pt idx="885" formatCode="0.00E+00">
                  <c:v>2.1026914678937098E-8</c:v>
                </c:pt>
                <c:pt idx="886" formatCode="0.00E+00">
                  <c:v>1.850481805777003E-8</c:v>
                </c:pt>
                <c:pt idx="887" formatCode="0.00E+00">
                  <c:v>2.3828632738469604E-8</c:v>
                </c:pt>
                <c:pt idx="888" formatCode="0.00E+00">
                  <c:v>2.2526774331043138E-8</c:v>
                </c:pt>
                <c:pt idx="889" formatCode="0.00E+00">
                  <c:v>1.6318354007102839E-8</c:v>
                </c:pt>
                <c:pt idx="890" formatCode="0.00E+00">
                  <c:v>2.1524841869087324E-8</c:v>
                </c:pt>
                <c:pt idx="891" formatCode="0.00E+00">
                  <c:v>2.349615493652041E-8</c:v>
                </c:pt>
                <c:pt idx="892" formatCode="0.00E+00">
                  <c:v>2.2998814689356639E-8</c:v>
                </c:pt>
                <c:pt idx="893" formatCode="0.00E+00">
                  <c:v>2.3386528073674566E-8</c:v>
                </c:pt>
                <c:pt idx="894" formatCode="0.00E+00">
                  <c:v>2.2860526718667804E-8</c:v>
                </c:pt>
                <c:pt idx="895" formatCode="0.00E+00">
                  <c:v>2.3765182413047186E-8</c:v>
                </c:pt>
                <c:pt idx="896" formatCode="0.00E+00">
                  <c:v>1.7968439888280894E-8</c:v>
                </c:pt>
                <c:pt idx="897" formatCode="0.00E+00">
                  <c:v>2.3574845591199643E-8</c:v>
                </c:pt>
                <c:pt idx="898" formatCode="0.00E+00">
                  <c:v>2.3638287951439458E-8</c:v>
                </c:pt>
                <c:pt idx="899" formatCode="0.00E+00">
                  <c:v>2.2876012256920038E-8</c:v>
                </c:pt>
                <c:pt idx="900" formatCode="0.00E+00">
                  <c:v>1.956140464559925E-8</c:v>
                </c:pt>
                <c:pt idx="901" formatCode="0.00E+00">
                  <c:v>1.8604155155677183E-8</c:v>
                </c:pt>
                <c:pt idx="902" formatCode="0.00E+00">
                  <c:v>2.3892252469021182E-8</c:v>
                </c:pt>
                <c:pt idx="903" formatCode="0.00E+00">
                  <c:v>2.3029496329409644E-8</c:v>
                </c:pt>
                <c:pt idx="904" formatCode="0.00E+00">
                  <c:v>2.0858950211970285E-8</c:v>
                </c:pt>
                <c:pt idx="905" formatCode="0.00E+00">
                  <c:v>2.0499254227591184E-8</c:v>
                </c:pt>
                <c:pt idx="906" formatCode="0.00E+00">
                  <c:v>1.7377231422287053E-8</c:v>
                </c:pt>
                <c:pt idx="907" formatCode="0.00E+00">
                  <c:v>2.292204677256369E-8</c:v>
                </c:pt>
                <c:pt idx="908" formatCode="0.00E+00">
                  <c:v>1.6671231941240645E-8</c:v>
                </c:pt>
                <c:pt idx="909" formatCode="0.00E+00">
                  <c:v>2.4279095058322191E-8</c:v>
                </c:pt>
                <c:pt idx="910" formatCode="0.00E+00">
                  <c:v>2.3153122691175892E-8</c:v>
                </c:pt>
                <c:pt idx="911" formatCode="0.00E+00">
                  <c:v>1.7273110596206084E-8</c:v>
                </c:pt>
                <c:pt idx="912" formatCode="0.00E+00">
                  <c:v>2.2998814689356639E-8</c:v>
                </c:pt>
                <c:pt idx="913" formatCode="0.00E+00">
                  <c:v>2.2937088599480402E-8</c:v>
                </c:pt>
                <c:pt idx="914" formatCode="0.00E+00">
                  <c:v>2.2331701563825226E-8</c:v>
                </c:pt>
                <c:pt idx="915" formatCode="0.00E+00">
                  <c:v>2.341772694397026E-8</c:v>
                </c:pt>
                <c:pt idx="916" formatCode="0.00E+00">
                  <c:v>2.2708168773454753E-8</c:v>
                </c:pt>
                <c:pt idx="917" formatCode="0.00E+00">
                  <c:v>2.3245908848186284E-8</c:v>
                </c:pt>
                <c:pt idx="918" formatCode="0.00E+00">
                  <c:v>1.7540899727016067E-8</c:v>
                </c:pt>
                <c:pt idx="919" formatCode="0.00E+00">
                  <c:v>1.9083034865024844E-8</c:v>
                </c:pt>
                <c:pt idx="920" formatCode="0.00E+00">
                  <c:v>2.2845535099978547E-8</c:v>
                </c:pt>
                <c:pt idx="921" formatCode="0.00E+00">
                  <c:v>2.0830719527448858E-8</c:v>
                </c:pt>
                <c:pt idx="922" formatCode="0.00E+00">
                  <c:v>2.2738462676422469E-8</c:v>
                </c:pt>
                <c:pt idx="923" formatCode="0.00E+00">
                  <c:v>2.2693277069008369E-8</c:v>
                </c:pt>
                <c:pt idx="924" formatCode="0.00E+00">
                  <c:v>1.8616757461820828E-8</c:v>
                </c:pt>
                <c:pt idx="925" formatCode="0.00E+00">
                  <c:v>1.378429182559076E-7</c:v>
                </c:pt>
                <c:pt idx="926" formatCode="0.00E+00">
                  <c:v>1.8113128829833109E-8</c:v>
                </c:pt>
                <c:pt idx="927" formatCode="0.00E+00">
                  <c:v>2.2064422389410434E-8</c:v>
                </c:pt>
                <c:pt idx="928" formatCode="0.00E+00">
                  <c:v>2.260221844624873E-8</c:v>
                </c:pt>
                <c:pt idx="929" formatCode="0.00E+00">
                  <c:v>1.8955852669433151E-8</c:v>
                </c:pt>
                <c:pt idx="930" formatCode="0.00E+00">
                  <c:v>1.9784961136397341E-8</c:v>
                </c:pt>
                <c:pt idx="931" formatCode="0.00E+00">
                  <c:v>1.9548162876163952E-8</c:v>
                </c:pt>
                <c:pt idx="932" formatCode="0.00E+00">
                  <c:v>2.1596930425837214E-8</c:v>
                </c:pt>
                <c:pt idx="933" formatCode="0.00E+00">
                  <c:v>1.7238420880761091E-8</c:v>
                </c:pt>
                <c:pt idx="934" formatCode="0.00E+00">
                  <c:v>2.1097335634469547E-8</c:v>
                </c:pt>
                <c:pt idx="935" formatCode="0.00E+00">
                  <c:v>2.2078901428995851E-8</c:v>
                </c:pt>
                <c:pt idx="936" formatCode="0.00E+00">
                  <c:v>2.1012680856716246E-8</c:v>
                </c:pt>
                <c:pt idx="937" formatCode="0.00E+00">
                  <c:v>2.0444236661427928E-8</c:v>
                </c:pt>
                <c:pt idx="938" formatCode="0.00E+00">
                  <c:v>2.1467526024059648E-8</c:v>
                </c:pt>
                <c:pt idx="939" formatCode="0.00E+00">
                  <c:v>2.1568157358632564E-8</c:v>
                </c:pt>
                <c:pt idx="940" formatCode="0.00E+00">
                  <c:v>2.2316584487696822E-8</c:v>
                </c:pt>
                <c:pt idx="941" formatCode="0.00E+00">
                  <c:v>2.2227507733342498E-8</c:v>
                </c:pt>
                <c:pt idx="942" formatCode="0.00E+00">
                  <c:v>2.1352899924855906E-8</c:v>
                </c:pt>
                <c:pt idx="943" formatCode="0.00E+00">
                  <c:v>2.2481533643959888E-8</c:v>
                </c:pt>
                <c:pt idx="944" formatCode="0.00E+00">
                  <c:v>2.2138318047982347E-8</c:v>
                </c:pt>
                <c:pt idx="945" formatCode="0.00E+00">
                  <c:v>2.1873353403264813E-8</c:v>
                </c:pt>
                <c:pt idx="946" formatCode="0.00E+00">
                  <c:v>2.0595346684093164E-8</c:v>
                </c:pt>
                <c:pt idx="947" formatCode="0.00E+00">
                  <c:v>1.5940529486656661E-8</c:v>
                </c:pt>
                <c:pt idx="948" formatCode="0.00E+00">
                  <c:v>2.1741832640340503E-8</c:v>
                </c:pt>
                <c:pt idx="949" formatCode="0.00E+00">
                  <c:v>1.8918183820438859E-8</c:v>
                </c:pt>
                <c:pt idx="950" formatCode="0.00E+00">
                  <c:v>2.1224508560395948E-8</c:v>
                </c:pt>
                <c:pt idx="951" formatCode="0.00E+00">
                  <c:v>2.0775251975142862E-8</c:v>
                </c:pt>
                <c:pt idx="952" formatCode="0.00E+00">
                  <c:v>2.0416999300200738E-8</c:v>
                </c:pt>
                <c:pt idx="953" formatCode="0.00E+00">
                  <c:v>2.0540505877084322E-8</c:v>
                </c:pt>
                <c:pt idx="954" formatCode="0.00E+00">
                  <c:v>2.0253906879991618E-8</c:v>
                </c:pt>
                <c:pt idx="955" formatCode="0.00E+00">
                  <c:v>2.0078516226896312E-8</c:v>
                </c:pt>
                <c:pt idx="956" formatCode="0.00E+00">
                  <c:v>2.1153663113396027E-8</c:v>
                </c:pt>
                <c:pt idx="957" formatCode="0.00E+00">
                  <c:v>2.021323080937876E-8</c:v>
                </c:pt>
                <c:pt idx="958" formatCode="0.00E+00">
                  <c:v>2.0830719527448858E-8</c:v>
                </c:pt>
                <c:pt idx="959" formatCode="0.00E+00">
                  <c:v>2.1167992435871705E-8</c:v>
                </c:pt>
                <c:pt idx="960" formatCode="0.00E+00">
                  <c:v>1.9957787515396878E-8</c:v>
                </c:pt>
                <c:pt idx="961" formatCode="0.00E+00">
                  <c:v>2.0719932120536707E-8</c:v>
                </c:pt>
                <c:pt idx="962" formatCode="0.00E+00">
                  <c:v>2.1296041922812125E-8</c:v>
                </c:pt>
                <c:pt idx="963" formatCode="0.00E+00">
                  <c:v>1.851735307375672E-8</c:v>
                </c:pt>
                <c:pt idx="964" formatCode="0.00E+00">
                  <c:v>1.7043277885927183E-8</c:v>
                </c:pt>
                <c:pt idx="965" formatCode="0.00E+00">
                  <c:v>2.0636791705125118E-8</c:v>
                </c:pt>
                <c:pt idx="966" formatCode="0.00E+00">
                  <c:v>2.1281625919353435E-8</c:v>
                </c:pt>
                <c:pt idx="967" formatCode="0.00E+00">
                  <c:v>2.0609297807477926E-8</c:v>
                </c:pt>
                <c:pt idx="968" formatCode="0.00E+00">
                  <c:v>2.0705906105082937E-8</c:v>
                </c:pt>
                <c:pt idx="969" formatCode="0.00E+00">
                  <c:v>1.9745644692742623E-8</c:v>
                </c:pt>
                <c:pt idx="970" formatCode="0.00E+00">
                  <c:v>1.7134769180720124E-8</c:v>
                </c:pt>
                <c:pt idx="971" formatCode="0.00E+00">
                  <c:v>1.6460898741703905E-8</c:v>
                </c:pt>
                <c:pt idx="972" formatCode="0.00E+00">
                  <c:v>1.9470136289991754E-8</c:v>
                </c:pt>
                <c:pt idx="973" formatCode="0.00E+00">
                  <c:v>1.5634517158451256E-8</c:v>
                </c:pt>
                <c:pt idx="974" formatCode="0.00E+00">
                  <c:v>1.9535343460079487E-8</c:v>
                </c:pt>
                <c:pt idx="975" formatCode="0.00E+00">
                  <c:v>2.065033390979928E-8</c:v>
                </c:pt>
                <c:pt idx="976" formatCode="0.00E+00">
                  <c:v>1.9006864839547048E-8</c:v>
                </c:pt>
                <c:pt idx="977" formatCode="0.00E+00">
                  <c:v>1.5099956684265953E-8</c:v>
                </c:pt>
                <c:pt idx="978" formatCode="0.00E+00">
                  <c:v>2.0733528883329124E-8</c:v>
                </c:pt>
                <c:pt idx="979" formatCode="0.00E+00">
                  <c:v>1.6772079610343316E-8</c:v>
                </c:pt>
                <c:pt idx="980" formatCode="0.00E+00">
                  <c:v>1.4554384892255337E-8</c:v>
                </c:pt>
                <c:pt idx="981" formatCode="0.00E+00">
                  <c:v>1.9957787515396878E-8</c:v>
                </c:pt>
                <c:pt idx="982" formatCode="0.00E+00">
                  <c:v>1.8728977675723615E-8</c:v>
                </c:pt>
                <c:pt idx="983" formatCode="0.00E+00">
                  <c:v>1.6449755808474637E-8</c:v>
                </c:pt>
                <c:pt idx="984" formatCode="0.00E+00">
                  <c:v>1.8591954806859171E-8</c:v>
                </c:pt>
                <c:pt idx="985" formatCode="0.00E+00">
                  <c:v>1.6493674779557056E-8</c:v>
                </c:pt>
                <c:pt idx="986" formatCode="0.00E+00">
                  <c:v>1.8968693212664225E-8</c:v>
                </c:pt>
                <c:pt idx="987" formatCode="0.00E+00">
                  <c:v>1.9997949545005528E-8</c:v>
                </c:pt>
                <c:pt idx="988" formatCode="0.00E+00">
                  <c:v>1.9811774564295368E-8</c:v>
                </c:pt>
                <c:pt idx="989" formatCode="0.00E+00">
                  <c:v>1.9692649725157076E-8</c:v>
                </c:pt>
                <c:pt idx="990" formatCode="0.00E+00">
                  <c:v>1.669347224990742E-8</c:v>
                </c:pt>
                <c:pt idx="991" formatCode="0.00E+00">
                  <c:v>1.9456956303160701E-8</c:v>
                </c:pt>
                <c:pt idx="992" formatCode="0.00E+00">
                  <c:v>1.5644776787678781E-8</c:v>
                </c:pt>
                <c:pt idx="993" formatCode="0.00E+00">
                  <c:v>1.7261417849591485E-8</c:v>
                </c:pt>
                <c:pt idx="994" formatCode="0.00E+00">
                  <c:v>1.9600769014618472E-8</c:v>
                </c:pt>
                <c:pt idx="995" formatCode="0.00E+00">
                  <c:v>1.9535343460079487E-8</c:v>
                </c:pt>
                <c:pt idx="996" formatCode="0.00E+00">
                  <c:v>1.9159915587021927E-8</c:v>
                </c:pt>
                <c:pt idx="997" formatCode="0.00E+00">
                  <c:v>1.9392010782154511E-8</c:v>
                </c:pt>
                <c:pt idx="998" formatCode="0.00E+00">
                  <c:v>1.9496110485684133E-8</c:v>
                </c:pt>
                <c:pt idx="999" formatCode="0.00E+00">
                  <c:v>1.8100867446764605E-8</c:v>
                </c:pt>
                <c:pt idx="1000" formatCode="0.00E+00">
                  <c:v>1.9535343460079487E-8</c:v>
                </c:pt>
                <c:pt idx="1001" formatCode="0.00E+00">
                  <c:v>1.9718920765587623E-8</c:v>
                </c:pt>
                <c:pt idx="1002" formatCode="0.00E+00">
                  <c:v>1.9640212598478227E-8</c:v>
                </c:pt>
                <c:pt idx="1003" formatCode="0.00E+00">
                  <c:v>1.9249729749756104E-8</c:v>
                </c:pt>
                <c:pt idx="1004" formatCode="0.00E+00">
                  <c:v>1.4583673391119624E-8</c:v>
                </c:pt>
                <c:pt idx="1005" formatCode="0.00E+00">
                  <c:v>1.4085042363099314E-8</c:v>
                </c:pt>
                <c:pt idx="1006" formatCode="0.00E+00">
                  <c:v>1.83814894883753E-8</c:v>
                </c:pt>
                <c:pt idx="1007" formatCode="0.00E+00">
                  <c:v>1.3935324332390377E-8</c:v>
                </c:pt>
                <c:pt idx="1008" formatCode="0.00E+00">
                  <c:v>1.8666462080061599E-8</c:v>
                </c:pt>
                <c:pt idx="1009" formatCode="0.00E+00">
                  <c:v>1.3431831506070283E-8</c:v>
                </c:pt>
                <c:pt idx="1010" formatCode="0.00E+00">
                  <c:v>1.8028617747262223E-8</c:v>
                </c:pt>
                <c:pt idx="1011" formatCode="0.00E+00">
                  <c:v>1.9108897012334682E-8</c:v>
                </c:pt>
                <c:pt idx="1012" formatCode="0.00E+00">
                  <c:v>1.8283341316329571E-8</c:v>
                </c:pt>
                <c:pt idx="1013" formatCode="0.00E+00">
                  <c:v>1.6929690004495102E-8</c:v>
                </c:pt>
                <c:pt idx="1014" formatCode="0.00E+00">
                  <c:v>1.5029504268333368E-8</c:v>
                </c:pt>
                <c:pt idx="1015" formatCode="0.00E+00">
                  <c:v>1.8137292705515271E-8</c:v>
                </c:pt>
                <c:pt idx="1016" formatCode="0.00E+00">
                  <c:v>1.9237106042007252E-8</c:v>
                </c:pt>
                <c:pt idx="1017" formatCode="0.00E+00">
                  <c:v>1.7753382841905115E-8</c:v>
                </c:pt>
                <c:pt idx="1018" formatCode="0.00E+00">
                  <c:v>1.39258910449982E-8</c:v>
                </c:pt>
                <c:pt idx="1019" formatCode="0.00E+00">
                  <c:v>1.78842254280838E-8</c:v>
                </c:pt>
                <c:pt idx="1020" formatCode="0.00E+00">
                  <c:v>1.8542056206045002E-8</c:v>
                </c:pt>
                <c:pt idx="1021" formatCode="0.00E+00">
                  <c:v>1.8016413572573768E-8</c:v>
                </c:pt>
                <c:pt idx="1022" formatCode="0.00E+00">
                  <c:v>1.8455543861447631E-8</c:v>
                </c:pt>
                <c:pt idx="1023" formatCode="0.00E+00">
                  <c:v>1.7342332600218942E-8</c:v>
                </c:pt>
                <c:pt idx="1024" formatCode="0.00E+00">
                  <c:v>1.4476671588699107E-8</c:v>
                </c:pt>
                <c:pt idx="1025" formatCode="0.00E+00">
                  <c:v>1.7634689165338282E-8</c:v>
                </c:pt>
                <c:pt idx="1026" formatCode="0.00E+00">
                  <c:v>1.6526865806084466E-8</c:v>
                </c:pt>
                <c:pt idx="1027" formatCode="0.00E+00">
                  <c:v>1.7273110596206084E-8</c:v>
                </c:pt>
                <c:pt idx="1028" formatCode="0.00E+00">
                  <c:v>1.774136498293489E-8</c:v>
                </c:pt>
                <c:pt idx="1029" formatCode="0.00E+00">
                  <c:v>1.7599645717026322E-8</c:v>
                </c:pt>
                <c:pt idx="1030" formatCode="0.00E+00">
                  <c:v>1.7920214727529823E-8</c:v>
                </c:pt>
                <c:pt idx="1031" formatCode="0.00E+00">
                  <c:v>1.8628974086552016E-8</c:v>
                </c:pt>
                <c:pt idx="1032" formatCode="0.00E+00">
                  <c:v>1.7765032905904299E-8</c:v>
                </c:pt>
                <c:pt idx="1033" formatCode="0.00E+00">
                  <c:v>1.3633633920814861E-8</c:v>
                </c:pt>
                <c:pt idx="1034" formatCode="0.00E+00">
                  <c:v>1.7091895189225769E-8</c:v>
                </c:pt>
                <c:pt idx="1035" formatCode="0.00E+00">
                  <c:v>1.648353433100565E-8</c:v>
                </c:pt>
                <c:pt idx="1036" formatCode="0.00E+00">
                  <c:v>1.5298191052070848E-8</c:v>
                </c:pt>
                <c:pt idx="1037" formatCode="0.00E+00">
                  <c:v>1.8158783228103601E-8</c:v>
                </c:pt>
                <c:pt idx="1038" formatCode="0.00E+00">
                  <c:v>1.7996515291123854E-8</c:v>
                </c:pt>
                <c:pt idx="1039" formatCode="0.00E+00">
                  <c:v>1.7256550309659604E-8</c:v>
                </c:pt>
                <c:pt idx="1040" formatCode="0.00E+00">
                  <c:v>1.7209429853724524E-8</c:v>
                </c:pt>
                <c:pt idx="1041" formatCode="0.00E+00">
                  <c:v>1.5717869841459457E-8</c:v>
                </c:pt>
                <c:pt idx="1042" formatCode="0.00E+00">
                  <c:v>1.5580098132884394E-8</c:v>
                </c:pt>
                <c:pt idx="1043" formatCode="0.00E+00">
                  <c:v>1.6438800437623223E-8</c:v>
                </c:pt>
                <c:pt idx="1044" formatCode="0.00E+00">
                  <c:v>1.4477424057212279E-8</c:v>
                </c:pt>
                <c:pt idx="1045" formatCode="0.00E+00">
                  <c:v>1.5154564422731571E-8</c:v>
                </c:pt>
                <c:pt idx="1046" formatCode="0.00E+00">
                  <c:v>1.6928652969565581E-8</c:v>
                </c:pt>
                <c:pt idx="1047" formatCode="0.00E+00">
                  <c:v>1.817108949394452E-8</c:v>
                </c:pt>
                <c:pt idx="1048" formatCode="0.00E+00">
                  <c:v>1.8208861130511948E-8</c:v>
                </c:pt>
                <c:pt idx="1049" formatCode="0.00E+00">
                  <c:v>1.7983950391196596E-8</c:v>
                </c:pt>
                <c:pt idx="1050" formatCode="0.00E+00">
                  <c:v>1.7983950391196596E-8</c:v>
                </c:pt>
                <c:pt idx="1051" formatCode="0.00E+00">
                  <c:v>1.3110884656837289E-8</c:v>
                </c:pt>
                <c:pt idx="1052" formatCode="0.00E+00">
                  <c:v>1.7268540692855272E-8</c:v>
                </c:pt>
                <c:pt idx="1053" formatCode="0.00E+00">
                  <c:v>1.8158783228103601E-8</c:v>
                </c:pt>
                <c:pt idx="1054" formatCode="0.00E+00">
                  <c:v>1.7091895189225769E-8</c:v>
                </c:pt>
                <c:pt idx="1055" formatCode="0.00E+00">
                  <c:v>1.4448307085319202E-8</c:v>
                </c:pt>
                <c:pt idx="1056" formatCode="0.00E+00">
                  <c:v>1.4692790642571233E-8</c:v>
                </c:pt>
                <c:pt idx="1057" formatCode="0.00E+00">
                  <c:v>1.7688821331158509E-8</c:v>
                </c:pt>
                <c:pt idx="1058" formatCode="0.00E+00">
                  <c:v>1.675594273758951E-8</c:v>
                </c:pt>
                <c:pt idx="1059" formatCode="0.00E+00">
                  <c:v>1.7652653930798128E-8</c:v>
                </c:pt>
                <c:pt idx="1060" formatCode="0.00E+00">
                  <c:v>1.4751901013652335E-8</c:v>
                </c:pt>
                <c:pt idx="1061" formatCode="0.00E+00">
                  <c:v>1.4771978454415623E-8</c:v>
                </c:pt>
                <c:pt idx="1062" formatCode="0.00E+00">
                  <c:v>1.5760383114274674E-8</c:v>
                </c:pt>
                <c:pt idx="1063" formatCode="0.00E+00">
                  <c:v>1.7897444952937249E-8</c:v>
                </c:pt>
                <c:pt idx="1064" formatCode="0.00E+00">
                  <c:v>1.7363672948239081E-8</c:v>
                </c:pt>
                <c:pt idx="1065" formatCode="0.00E+00">
                  <c:v>1.2752823819850695E-8</c:v>
                </c:pt>
                <c:pt idx="1066" formatCode="0.00E+00">
                  <c:v>1.4010871184154481E-8</c:v>
                </c:pt>
                <c:pt idx="1067" formatCode="0.00E+00">
                  <c:v>1.7033469404130449E-8</c:v>
                </c:pt>
                <c:pt idx="1068" formatCode="0.00E+00">
                  <c:v>1.3145749002581019E-8</c:v>
                </c:pt>
                <c:pt idx="1069" formatCode="0.00E+00">
                  <c:v>1.817108949394452E-8</c:v>
                </c:pt>
                <c:pt idx="1070" formatCode="0.00E+00">
                  <c:v>1.4722468483237168E-8</c:v>
                </c:pt>
                <c:pt idx="1071" formatCode="0.00E+00">
                  <c:v>1.719748599704597E-8</c:v>
                </c:pt>
                <c:pt idx="1072" formatCode="0.00E+00">
                  <c:v>1.3770538043762354E-8</c:v>
                </c:pt>
                <c:pt idx="1073" formatCode="0.00E+00">
                  <c:v>1.5002239319946795E-8</c:v>
                </c:pt>
                <c:pt idx="1074" formatCode="0.00E+00">
                  <c:v>1.5052820206169273E-8</c:v>
                </c:pt>
                <c:pt idx="1075" formatCode="0.00E+00">
                  <c:v>1.3276808198785004E-8</c:v>
                </c:pt>
                <c:pt idx="1076" formatCode="0.00E+00">
                  <c:v>1.5464516302475572E-8</c:v>
                </c:pt>
                <c:pt idx="1077" formatCode="0.00E+00">
                  <c:v>1.7115254897417024E-8</c:v>
                </c:pt>
                <c:pt idx="1078" formatCode="0.00E+00">
                  <c:v>1.5739110178351957E-8</c:v>
                </c:pt>
                <c:pt idx="1079" formatCode="0.00E+00">
                  <c:v>1.6698817505466247E-8</c:v>
                </c:pt>
                <c:pt idx="1080" formatCode="0.00E+00">
                  <c:v>1.6836218033928314E-8</c:v>
                </c:pt>
                <c:pt idx="1081" formatCode="0.00E+00">
                  <c:v>1.2164328766718634E-8</c:v>
                </c:pt>
                <c:pt idx="1082" formatCode="0.00E+00">
                  <c:v>1.3688208844748711E-8</c:v>
                </c:pt>
                <c:pt idx="1083" formatCode="0.00E+00">
                  <c:v>1.6338475946531535E-8</c:v>
                </c:pt>
                <c:pt idx="1084" formatCode="0.00E+00">
                  <c:v>1.5781688704542052E-8</c:v>
                </c:pt>
                <c:pt idx="1085" formatCode="0.00E+00">
                  <c:v>1.4010871184154481E-8</c:v>
                </c:pt>
                <c:pt idx="1086" formatCode="0.00E+00">
                  <c:v>1.2752823819850695E-8</c:v>
                </c:pt>
                <c:pt idx="1087" formatCode="0.00E+00">
                  <c:v>1.3163083083704564E-8</c:v>
                </c:pt>
                <c:pt idx="1088" formatCode="0.00E+00">
                  <c:v>1.5569429056851667E-8</c:v>
                </c:pt>
                <c:pt idx="1089" formatCode="0.00E+00">
                  <c:v>1.708004378865211E-8</c:v>
                </c:pt>
                <c:pt idx="1090" formatCode="0.00E+00">
                  <c:v>1.6019253969283069E-8</c:v>
                </c:pt>
                <c:pt idx="1091" formatCode="0.00E+00">
                  <c:v>1.6450148362098147E-8</c:v>
                </c:pt>
                <c:pt idx="1092" formatCode="0.00E+00">
                  <c:v>1.4208739107457595E-8</c:v>
                </c:pt>
                <c:pt idx="1093" formatCode="0.00E+00">
                  <c:v>1.6952126851918702E-8</c:v>
                </c:pt>
                <c:pt idx="1094" formatCode="0.00E+00">
                  <c:v>1.5889390531786445E-8</c:v>
                </c:pt>
                <c:pt idx="1095" formatCode="0.00E+00">
                  <c:v>1.60299292429535E-8</c:v>
                </c:pt>
                <c:pt idx="1096" formatCode="0.00E+00">
                  <c:v>1.4604164362234284E-8</c:v>
                </c:pt>
                <c:pt idx="1097" formatCode="0.00E+00">
                  <c:v>1.6051994074295793E-8</c:v>
                </c:pt>
                <c:pt idx="1098" formatCode="0.00E+00">
                  <c:v>1.5835265780019705E-8</c:v>
                </c:pt>
                <c:pt idx="1099" formatCode="0.00E+00">
                  <c:v>1.6161445792762829E-8</c:v>
                </c:pt>
                <c:pt idx="1100" formatCode="0.00E+00">
                  <c:v>1.6338475946531535E-8</c:v>
                </c:pt>
                <c:pt idx="1101" formatCode="0.00E+00">
                  <c:v>1.4132974194937703E-8</c:v>
                </c:pt>
                <c:pt idx="1102" formatCode="0.00E+00">
                  <c:v>1.6117355787242167E-8</c:v>
                </c:pt>
                <c:pt idx="1103" formatCode="0.00E+00">
                  <c:v>1.2006450742594466E-8</c:v>
                </c:pt>
                <c:pt idx="1104" formatCode="0.00E+00">
                  <c:v>1.5749911401813829E-8</c:v>
                </c:pt>
                <c:pt idx="1105" formatCode="0.00E+00">
                  <c:v>1.5889390531786445E-8</c:v>
                </c:pt>
                <c:pt idx="1106" formatCode="0.00E+00">
                  <c:v>1.5527500153404454E-8</c:v>
                </c:pt>
                <c:pt idx="1107" formatCode="0.00E+00">
                  <c:v>1.6427461395346451E-8</c:v>
                </c:pt>
                <c:pt idx="1108" formatCode="0.00E+00">
                  <c:v>1.7909550720107815E-8</c:v>
                </c:pt>
                <c:pt idx="1109" formatCode="0.00E+00">
                  <c:v>1.6427461395346451E-8</c:v>
                </c:pt>
                <c:pt idx="1110" formatCode="0.00E+00">
                  <c:v>1.4095412957844478E-8</c:v>
                </c:pt>
                <c:pt idx="1111" formatCode="0.00E+00">
                  <c:v>1.3588439106733786E-8</c:v>
                </c:pt>
                <c:pt idx="1112" formatCode="0.00E+00">
                  <c:v>1.4170948791559577E-8</c:v>
                </c:pt>
                <c:pt idx="1113" formatCode="0.00E+00">
                  <c:v>1.5527500153404454E-8</c:v>
                </c:pt>
                <c:pt idx="1114" formatCode="0.00E+00">
                  <c:v>1.5475103758825118E-8</c:v>
                </c:pt>
                <c:pt idx="1115" formatCode="0.00E+00">
                  <c:v>1.5696662048384394E-8</c:v>
                </c:pt>
                <c:pt idx="1116" formatCode="0.00E+00">
                  <c:v>1.359757869935176E-8</c:v>
                </c:pt>
                <c:pt idx="1117" formatCode="0.00E+00">
                  <c:v>1.5921487592600337E-8</c:v>
                </c:pt>
                <c:pt idx="1118" formatCode="0.00E+00">
                  <c:v>1.5846141965233613E-8</c:v>
                </c:pt>
                <c:pt idx="1119" formatCode="0.00E+00">
                  <c:v>1.5144225732011301E-8</c:v>
                </c:pt>
                <c:pt idx="1120" formatCode="0.00E+00">
                  <c:v>1.6205323968144529E-8</c:v>
                </c:pt>
                <c:pt idx="1121" formatCode="0.00E+00">
                  <c:v>1.4861447625898086E-8</c:v>
                </c:pt>
                <c:pt idx="1122" formatCode="0.00E+00">
                  <c:v>1.3651989346878786E-8</c:v>
                </c:pt>
                <c:pt idx="1123" formatCode="0.00E+00">
                  <c:v>1.5986589649795222E-8</c:v>
                </c:pt>
                <c:pt idx="1124" formatCode="0.00E+00">
                  <c:v>1.4604164362234284E-8</c:v>
                </c:pt>
                <c:pt idx="1125" formatCode="0.00E+00">
                  <c:v>1.4781714629571306E-8</c:v>
                </c:pt>
                <c:pt idx="1126" formatCode="0.00E+00">
                  <c:v>1.5370912312973202E-8</c:v>
                </c:pt>
                <c:pt idx="1127" formatCode="0.00E+00">
                  <c:v>1.5975603960930923E-8</c:v>
                </c:pt>
                <c:pt idx="1128" formatCode="0.00E+00">
                  <c:v>1.5986589649795222E-8</c:v>
                </c:pt>
                <c:pt idx="1129" formatCode="0.00E+00">
                  <c:v>1.5910894263617934E-8</c:v>
                </c:pt>
                <c:pt idx="1130" formatCode="0.00E+00">
                  <c:v>1.5391620902401997E-8</c:v>
                </c:pt>
                <c:pt idx="1131" formatCode="0.00E+00">
                  <c:v>1.5803365971768385E-8</c:v>
                </c:pt>
                <c:pt idx="1132" formatCode="0.00E+00">
                  <c:v>1.5495971882315674E-8</c:v>
                </c:pt>
                <c:pt idx="1133" formatCode="0.00E+00">
                  <c:v>1.4095412957844478E-8</c:v>
                </c:pt>
                <c:pt idx="1134" formatCode="0.00E+00">
                  <c:v>1.3024591626870394E-8</c:v>
                </c:pt>
                <c:pt idx="1135" formatCode="0.00E+00">
                  <c:v>1.5664743458379406E-8</c:v>
                </c:pt>
                <c:pt idx="1136" formatCode="0.00E+00">
                  <c:v>1.4682809212568568E-8</c:v>
                </c:pt>
                <c:pt idx="1137" formatCode="0.00E+00">
                  <c:v>1.5360405786507586E-8</c:v>
                </c:pt>
                <c:pt idx="1138" formatCode="0.00E+00">
                  <c:v>1.1251066508992035E-8</c:v>
                </c:pt>
                <c:pt idx="1139" formatCode="0.00E+00">
                  <c:v>1.2619235141977402E-8</c:v>
                </c:pt>
                <c:pt idx="1140" formatCode="0.00E+00">
                  <c:v>1.440002830528653E-8</c:v>
                </c:pt>
                <c:pt idx="1141" formatCode="0.00E+00">
                  <c:v>1.3871539195219499E-8</c:v>
                </c:pt>
                <c:pt idx="1142" formatCode="0.00E+00">
                  <c:v>1.1689955181921296E-8</c:v>
                </c:pt>
                <c:pt idx="1143" formatCode="0.00E+00">
                  <c:v>1.5113579924344977E-8</c:v>
                </c:pt>
                <c:pt idx="1144" formatCode="0.00E+00">
                  <c:v>1.5516871973836239E-8</c:v>
                </c:pt>
                <c:pt idx="1145" formatCode="0.00E+00">
                  <c:v>1.1486603595905777E-8</c:v>
                </c:pt>
                <c:pt idx="1146" formatCode="0.00E+00">
                  <c:v>1.6778782314944817E-8</c:v>
                </c:pt>
                <c:pt idx="1147" formatCode="0.00E+00">
                  <c:v>1.5195351044202031E-8</c:v>
                </c:pt>
                <c:pt idx="1148" formatCode="0.00E+00">
                  <c:v>1.151658732030231E-8</c:v>
                </c:pt>
                <c:pt idx="1149" formatCode="0.00E+00">
                  <c:v>1.5308649247583696E-8</c:v>
                </c:pt>
                <c:pt idx="1150" formatCode="0.00E+00">
                  <c:v>1.589996760695279E-8</c:v>
                </c:pt>
                <c:pt idx="1151" formatCode="0.00E+00">
                  <c:v>1.5308649247583696E-8</c:v>
                </c:pt>
                <c:pt idx="1152" formatCode="0.00E+00">
                  <c:v>1.440002830528653E-8</c:v>
                </c:pt>
                <c:pt idx="1153" formatCode="0.00E+00">
                  <c:v>1.4861447625898086E-8</c:v>
                </c:pt>
                <c:pt idx="1154" formatCode="0.00E+00">
                  <c:v>1.51035949663696E-8</c:v>
                </c:pt>
                <c:pt idx="1155" formatCode="0.00E+00">
                  <c:v>1.5246672539944179E-8</c:v>
                </c:pt>
                <c:pt idx="1156" formatCode="0.00E+00">
                  <c:v>1.4682809212568568E-8</c:v>
                </c:pt>
                <c:pt idx="1157" formatCode="0.00E+00">
                  <c:v>1.5002239319946795E-8</c:v>
                </c:pt>
                <c:pt idx="1158" formatCode="0.00E+00">
                  <c:v>1.4781714629571306E-8</c:v>
                </c:pt>
                <c:pt idx="1159" formatCode="0.00E+00">
                  <c:v>1.3102390458822927E-8</c:v>
                </c:pt>
                <c:pt idx="1160" formatCode="0.00E+00">
                  <c:v>1.3471671947018476E-8</c:v>
                </c:pt>
                <c:pt idx="1161" formatCode="0.00E+00">
                  <c:v>1.0796124549518325E-8</c:v>
                </c:pt>
                <c:pt idx="1162" formatCode="0.00E+00">
                  <c:v>1.51035949663696E-8</c:v>
                </c:pt>
                <c:pt idx="1163" formatCode="0.00E+00">
                  <c:v>1.3427087619641579E-8</c:v>
                </c:pt>
                <c:pt idx="1164" formatCode="0.00E+00">
                  <c:v>1.4132974194937703E-8</c:v>
                </c:pt>
                <c:pt idx="1165" formatCode="0.00E+00">
                  <c:v>1.5144225732011301E-8</c:v>
                </c:pt>
                <c:pt idx="1166" formatCode="0.00E+00">
                  <c:v>1.3715589512551359E-8</c:v>
                </c:pt>
                <c:pt idx="1167" formatCode="0.00E+00">
                  <c:v>1.440002830528653E-8</c:v>
                </c:pt>
                <c:pt idx="1168" formatCode="0.00E+00">
                  <c:v>1.4170948791559577E-8</c:v>
                </c:pt>
                <c:pt idx="1169" formatCode="0.00E+00">
                  <c:v>1.4304020057251428E-8</c:v>
                </c:pt>
                <c:pt idx="1170" formatCode="0.00E+00">
                  <c:v>1.3102390458822927E-8</c:v>
                </c:pt>
                <c:pt idx="1171" formatCode="0.00E+00">
                  <c:v>1.4921647604266002E-8</c:v>
                </c:pt>
                <c:pt idx="1172" formatCode="0.00E+00">
                  <c:v>1.42183548910528E-8</c:v>
                </c:pt>
                <c:pt idx="1173" formatCode="0.00E+00">
                  <c:v>1.0328817501368899E-8</c:v>
                </c:pt>
                <c:pt idx="1174" formatCode="0.00E+00">
                  <c:v>1.5154564422731571E-8</c:v>
                </c:pt>
                <c:pt idx="1175" formatCode="0.00E+00">
                  <c:v>1.2803134337808502E-8</c:v>
                </c:pt>
                <c:pt idx="1176" formatCode="0.00E+00">
                  <c:v>1.4811596751703253E-8</c:v>
                </c:pt>
                <c:pt idx="1177" formatCode="0.00E+00">
                  <c:v>1.4941669795539451E-8</c:v>
                </c:pt>
                <c:pt idx="1178" formatCode="0.00E+00">
                  <c:v>1.3561631964051091E-8</c:v>
                </c:pt>
                <c:pt idx="1179" formatCode="0.00E+00">
                  <c:v>1.1697413692173247E-8</c:v>
                </c:pt>
                <c:pt idx="1180" formatCode="0.00E+00">
                  <c:v>1.1975007954977236E-8</c:v>
                </c:pt>
                <c:pt idx="1181" formatCode="0.00E+00">
                  <c:v>1.4227677240042336E-8</c:v>
                </c:pt>
                <c:pt idx="1182" formatCode="0.00E+00">
                  <c:v>1.4643582192045606E-8</c:v>
                </c:pt>
                <c:pt idx="1183" formatCode="0.00E+00">
                  <c:v>1.3453874480877712E-8</c:v>
                </c:pt>
                <c:pt idx="1184" formatCode="0.00E+00">
                  <c:v>1.078207864359533E-8</c:v>
                </c:pt>
                <c:pt idx="1185" formatCode="0.00E+00">
                  <c:v>1.1221870433032584E-8</c:v>
                </c:pt>
                <c:pt idx="1186" formatCode="0.00E+00">
                  <c:v>1.242183113354928E-8</c:v>
                </c:pt>
                <c:pt idx="1187" formatCode="0.00E+00">
                  <c:v>1.2188264498168288E-8</c:v>
                </c:pt>
                <c:pt idx="1188" formatCode="0.00E+00">
                  <c:v>1.4189829640634576E-8</c:v>
                </c:pt>
                <c:pt idx="1189" formatCode="0.00E+00">
                  <c:v>1.400171024690226E-8</c:v>
                </c:pt>
                <c:pt idx="1190" formatCode="0.00E+00">
                  <c:v>1.2710938102321658E-8</c:v>
                </c:pt>
                <c:pt idx="1191" formatCode="0.00E+00">
                  <c:v>1.3471671947018476E-8</c:v>
                </c:pt>
                <c:pt idx="1192" formatCode="0.00E+00">
                  <c:v>1.1598967824658828E-8</c:v>
                </c:pt>
                <c:pt idx="1193" formatCode="0.00E+00">
                  <c:v>1.400171024690226E-8</c:v>
                </c:pt>
                <c:pt idx="1194" formatCode="0.00E+00">
                  <c:v>1.4180235794783853E-8</c:v>
                </c:pt>
                <c:pt idx="1195" formatCode="0.00E+00">
                  <c:v>1.4791772526399212E-8</c:v>
                </c:pt>
                <c:pt idx="1196" formatCode="0.00E+00">
                  <c:v>1.4751901013652335E-8</c:v>
                </c:pt>
                <c:pt idx="1197" formatCode="0.00E+00">
                  <c:v>1.4237307602440093E-8</c:v>
                </c:pt>
                <c:pt idx="1198" formatCode="0.00E+00">
                  <c:v>1.3391653396444681E-8</c:v>
                </c:pt>
                <c:pt idx="1199" formatCode="0.00E+00">
                  <c:v>1.0837726036066661E-8</c:v>
                </c:pt>
                <c:pt idx="1200" formatCode="0.00E+00">
                  <c:v>1.4304020057251428E-8</c:v>
                </c:pt>
                <c:pt idx="1201" formatCode="0.00E+00">
                  <c:v>1.3973678817577668E-8</c:v>
                </c:pt>
                <c:pt idx="1202" formatCode="0.00E+00">
                  <c:v>1.4208739107457595E-8</c:v>
                </c:pt>
                <c:pt idx="1203" formatCode="0.00E+00">
                  <c:v>1.2446345423057303E-8</c:v>
                </c:pt>
                <c:pt idx="1204" formatCode="0.00E+00">
                  <c:v>1.3042016329490968E-8</c:v>
                </c:pt>
                <c:pt idx="1205" formatCode="0.00E+00">
                  <c:v>1.2381181780376265E-8</c:v>
                </c:pt>
                <c:pt idx="1206" formatCode="0.00E+00">
                  <c:v>1.2212253945048078E-8</c:v>
                </c:pt>
                <c:pt idx="1207" formatCode="0.00E+00">
                  <c:v>1.3825446039084459E-8</c:v>
                </c:pt>
                <c:pt idx="1208" formatCode="0.00E+00">
                  <c:v>1.3992260942374725E-8</c:v>
                </c:pt>
                <c:pt idx="1209" formatCode="0.00E+00">
                  <c:v>1.3770538043762354E-8</c:v>
                </c:pt>
                <c:pt idx="1210" formatCode="0.00E+00">
                  <c:v>1.403898751785188E-8</c:v>
                </c:pt>
                <c:pt idx="1211" formatCode="0.00E+00">
                  <c:v>1.1085100687222977E-8</c:v>
                </c:pt>
                <c:pt idx="1212" formatCode="0.00E+00">
                  <c:v>1.0508905302756508E-8</c:v>
                </c:pt>
                <c:pt idx="1213" formatCode="0.00E+00">
                  <c:v>1.4095412957844478E-8</c:v>
                </c:pt>
                <c:pt idx="1214" formatCode="0.00E+00">
                  <c:v>1.1258206271614007E-8</c:v>
                </c:pt>
                <c:pt idx="1215" formatCode="0.00E+00">
                  <c:v>1.3489779359823061E-8</c:v>
                </c:pt>
                <c:pt idx="1216" formatCode="0.00E+00">
                  <c:v>1.3561631964051091E-8</c:v>
                </c:pt>
                <c:pt idx="1217" formatCode="0.00E+00">
                  <c:v>1.4246945379310761E-8</c:v>
                </c:pt>
                <c:pt idx="1218" formatCode="0.00E+00">
                  <c:v>1.1382943248772094E-8</c:v>
                </c:pt>
                <c:pt idx="1219" formatCode="0.00E+00">
                  <c:v>1.359757869935176E-8</c:v>
                </c:pt>
                <c:pt idx="1220" formatCode="0.00E+00">
                  <c:v>1.0747492114903182E-8</c:v>
                </c:pt>
                <c:pt idx="1221" formatCode="0.00E+00">
                  <c:v>1.3770538043762354E-8</c:v>
                </c:pt>
                <c:pt idx="1222" formatCode="0.00E+00">
                  <c:v>1.1576347425921083E-8</c:v>
                </c:pt>
                <c:pt idx="1223" formatCode="0.00E+00">
                  <c:v>1.3543414735844435E-8</c:v>
                </c:pt>
                <c:pt idx="1224" formatCode="0.00E+00">
                  <c:v>1.0197814474371347E-8</c:v>
                </c:pt>
                <c:pt idx="1225" formatCode="0.00E+00">
                  <c:v>1.4477424057212279E-8</c:v>
                </c:pt>
                <c:pt idx="1226" formatCode="0.00E+00">
                  <c:v>1.0823838559423869E-8</c:v>
                </c:pt>
                <c:pt idx="1227" formatCode="0.00E+00">
                  <c:v>1.4076674930436215E-8</c:v>
                </c:pt>
                <c:pt idx="1228" formatCode="0.00E+00">
                  <c:v>1.2268269547324094E-8</c:v>
                </c:pt>
                <c:pt idx="1229" formatCode="0.00E+00">
                  <c:v>1.0223986201107965E-8</c:v>
                </c:pt>
                <c:pt idx="1230" formatCode="0.00E+00">
                  <c:v>1.2973288873663387E-8</c:v>
                </c:pt>
                <c:pt idx="1231" formatCode="0.00E+00">
                  <c:v>1.1674574125294083E-8</c:v>
                </c:pt>
                <c:pt idx="1232" formatCode="0.00E+00">
                  <c:v>1.404847273037024E-8</c:v>
                </c:pt>
                <c:pt idx="1233" formatCode="0.00E+00">
                  <c:v>1.335604563776889E-8</c:v>
                </c:pt>
                <c:pt idx="1234" formatCode="0.00E+00">
                  <c:v>1.1338711825863344E-8</c:v>
                </c:pt>
                <c:pt idx="1235" formatCode="0.00E+00">
                  <c:v>1.0210787711921077E-8</c:v>
                </c:pt>
                <c:pt idx="1236" formatCode="0.00E+00">
                  <c:v>1.2356813714009336E-8</c:v>
                </c:pt>
                <c:pt idx="1237" formatCode="0.00E+00">
                  <c:v>1.1554014671897022E-8</c:v>
                </c:pt>
                <c:pt idx="1238" formatCode="0.00E+00">
                  <c:v>1.0448409668635411E-8</c:v>
                </c:pt>
                <c:pt idx="1239" formatCode="0.00E+00">
                  <c:v>1.1353356257003301E-8</c:v>
                </c:pt>
                <c:pt idx="1240" formatCode="0.00E+00">
                  <c:v>1.1881731641044306E-8</c:v>
                </c:pt>
                <c:pt idx="1241" formatCode="0.00E+00">
                  <c:v>1.3816422910012004E-8</c:v>
                </c:pt>
                <c:pt idx="1242" formatCode="0.00E+00">
                  <c:v>1.4574757443358345E-8</c:v>
                </c:pt>
                <c:pt idx="1243" formatCode="0.00E+00">
                  <c:v>9.6311423997392837E-9</c:v>
                </c:pt>
                <c:pt idx="1244" formatCode="0.00E+00">
                  <c:v>1.2405604638998368E-8</c:v>
                </c:pt>
                <c:pt idx="1245" formatCode="0.00E+00">
                  <c:v>1.4429034656316661E-8</c:v>
                </c:pt>
                <c:pt idx="1246" formatCode="0.00E+00">
                  <c:v>1.324182507119176E-8</c:v>
                </c:pt>
                <c:pt idx="1247" formatCode="0.00E+00">
                  <c:v>1.3400642468661869E-8</c:v>
                </c:pt>
                <c:pt idx="1248" formatCode="0.00E+00">
                  <c:v>1.4010871184154481E-8</c:v>
                </c:pt>
                <c:pt idx="1249" formatCode="0.00E+00">
                  <c:v>1.2397629043641801E-8</c:v>
                </c:pt>
                <c:pt idx="1250" formatCode="0.00E+00">
                  <c:v>1.0699327190447365E-8</c:v>
                </c:pt>
                <c:pt idx="1251" formatCode="0.00E+00">
                  <c:v>1.3715589512551359E-8</c:v>
                </c:pt>
                <c:pt idx="1252" formatCode="0.00E+00">
                  <c:v>1.3400642468661869E-8</c:v>
                </c:pt>
                <c:pt idx="1253" formatCode="0.00E+00">
                  <c:v>1.3285709551260744E-8</c:v>
                </c:pt>
                <c:pt idx="1254" formatCode="0.00E+00">
                  <c:v>1.321551829747262E-8</c:v>
                </c:pt>
                <c:pt idx="1255" formatCode="0.00E+00">
                  <c:v>1.3154275220434661E-8</c:v>
                </c:pt>
                <c:pt idx="1256" formatCode="0.00E+00">
                  <c:v>1.3128440911606323E-8</c:v>
                </c:pt>
                <c:pt idx="1257" formatCode="0.00E+00">
                  <c:v>1.3329759701264172E-8</c:v>
                </c:pt>
                <c:pt idx="1258" formatCode="0.00E+00">
                  <c:v>1.097123639108248E-8</c:v>
                </c:pt>
                <c:pt idx="1259" formatCode="0.00E+00">
                  <c:v>1.3816422910012004E-8</c:v>
                </c:pt>
                <c:pt idx="1260" formatCode="0.00E+00">
                  <c:v>1.3797815703815934E-8</c:v>
                </c:pt>
                <c:pt idx="1261" formatCode="0.00E+00">
                  <c:v>1.2462632676429658E-8</c:v>
                </c:pt>
                <c:pt idx="1262" formatCode="0.00E+00">
                  <c:v>1.2635780507531646E-8</c:v>
                </c:pt>
                <c:pt idx="1263" formatCode="0.00E+00">
                  <c:v>1.2685829116909681E-8</c:v>
                </c:pt>
                <c:pt idx="1264" formatCode="0.00E+00">
                  <c:v>1.3224096066434396E-8</c:v>
                </c:pt>
                <c:pt idx="1265" formatCode="0.00E+00">
                  <c:v>1.324182507119176E-8</c:v>
                </c:pt>
                <c:pt idx="1266" formatCode="0.00E+00">
                  <c:v>1.1750985189869652E-8</c:v>
                </c:pt>
                <c:pt idx="1267" formatCode="0.00E+00">
                  <c:v>1.1758488143682032E-8</c:v>
                </c:pt>
                <c:pt idx="1268" formatCode="0.00E+00">
                  <c:v>1.325930349816497E-8</c:v>
                </c:pt>
                <c:pt idx="1269" formatCode="0.00E+00">
                  <c:v>1.318044319821595E-8</c:v>
                </c:pt>
                <c:pt idx="1270" formatCode="0.00E+00">
                  <c:v>1.3016161069666776E-8</c:v>
                </c:pt>
                <c:pt idx="1271" formatCode="0.00E+00">
                  <c:v>1.2981687808694274E-8</c:v>
                </c:pt>
                <c:pt idx="1272" formatCode="0.00E+00">
                  <c:v>1.3267913636183663E-8</c:v>
                </c:pt>
                <c:pt idx="1273" formatCode="0.00E+00">
                  <c:v>1.3418359786213671E-8</c:v>
                </c:pt>
                <c:pt idx="1274" formatCode="0.00E+00">
                  <c:v>1.2921946550869556E-8</c:v>
                </c:pt>
                <c:pt idx="1275" formatCode="0.00E+00">
                  <c:v>1.2921946550869556E-8</c:v>
                </c:pt>
                <c:pt idx="1276" formatCode="0.00E+00">
                  <c:v>1.2594332441728865E-8</c:v>
                </c:pt>
                <c:pt idx="1277" formatCode="0.00E+00">
                  <c:v>1.0126695636791946E-8</c:v>
                </c:pt>
                <c:pt idx="1278" formatCode="0.00E+00">
                  <c:v>1.15915808920058E-8</c:v>
                </c:pt>
                <c:pt idx="1279" formatCode="0.00E+00">
                  <c:v>1.3042016329490968E-8</c:v>
                </c:pt>
                <c:pt idx="1280" formatCode="0.00E+00">
                  <c:v>1.313695434605524E-8</c:v>
                </c:pt>
                <c:pt idx="1281" formatCode="0.00E+00">
                  <c:v>1.2479203336317458E-8</c:v>
                </c:pt>
                <c:pt idx="1282" formatCode="0.00E+00">
                  <c:v>1.2853939094567984E-8</c:v>
                </c:pt>
                <c:pt idx="1283" formatCode="0.00E+00">
                  <c:v>1.3294339216804085E-8</c:v>
                </c:pt>
                <c:pt idx="1284" formatCode="0.00E+00">
                  <c:v>9.8409195132918819E-9</c:v>
                </c:pt>
                <c:pt idx="1285" formatCode="0.00E+00">
                  <c:v>1.1412384276795425E-8</c:v>
                </c:pt>
                <c:pt idx="1286" formatCode="0.00E+00">
                  <c:v>1.2652350597164702E-8</c:v>
                </c:pt>
                <c:pt idx="1287" formatCode="0.00E+00">
                  <c:v>1.1178581158551236E-8</c:v>
                </c:pt>
                <c:pt idx="1288" formatCode="0.00E+00">
                  <c:v>9.9099454217010683E-9</c:v>
                </c:pt>
                <c:pt idx="1289" formatCode="0.00E+00">
                  <c:v>1.273610372975332E-8</c:v>
                </c:pt>
                <c:pt idx="1290" formatCode="0.00E+00">
                  <c:v>1.3311896596054167E-8</c:v>
                </c:pt>
                <c:pt idx="1291" formatCode="0.00E+00">
                  <c:v>1.1251066508992035E-8</c:v>
                </c:pt>
                <c:pt idx="1292" formatCode="0.00E+00">
                  <c:v>1.2180195943175931E-8</c:v>
                </c:pt>
                <c:pt idx="1293" formatCode="0.00E+00">
                  <c:v>1.2061390892760075E-8</c:v>
                </c:pt>
                <c:pt idx="1294" formatCode="0.00E+00">
                  <c:v>1.2761060345568388E-8</c:v>
                </c:pt>
                <c:pt idx="1295" formatCode="0.00E+00">
                  <c:v>1.3102390458822927E-8</c:v>
                </c:pt>
                <c:pt idx="1296" formatCode="0.00E+00">
                  <c:v>1.0589975060954785E-8</c:v>
                </c:pt>
                <c:pt idx="1297" formatCode="0.00E+00">
                  <c:v>1.1272732055191644E-8</c:v>
                </c:pt>
                <c:pt idx="1298" formatCode="0.00E+00">
                  <c:v>9.8660460640283258E-9</c:v>
                </c:pt>
                <c:pt idx="1299" formatCode="0.00E+00">
                  <c:v>1.0542615676012578E-8</c:v>
                </c:pt>
                <c:pt idx="1300" formatCode="0.00E+00">
                  <c:v>1.0733736644260434E-8</c:v>
                </c:pt>
                <c:pt idx="1301" formatCode="0.00E+00">
                  <c:v>1.2228192423916674E-8</c:v>
                </c:pt>
                <c:pt idx="1302" formatCode="0.00E+00">
                  <c:v>9.6311423997392837E-9</c:v>
                </c:pt>
                <c:pt idx="1303" formatCode="0.00E+00">
                  <c:v>9.7973697139296375E-9</c:v>
                </c:pt>
                <c:pt idx="1304" formatCode="0.00E+00">
                  <c:v>9.4088086472705615E-9</c:v>
                </c:pt>
                <c:pt idx="1305" formatCode="0.00E+00">
                  <c:v>1.0256653580543922E-8</c:v>
                </c:pt>
                <c:pt idx="1306" formatCode="0.00E+00">
                  <c:v>1.2727620551734004E-8</c:v>
                </c:pt>
                <c:pt idx="1307" formatCode="0.00E+00">
                  <c:v>1.139017862751401E-8</c:v>
                </c:pt>
                <c:pt idx="1308" formatCode="0.00E+00">
                  <c:v>1.1689955181921296E-8</c:v>
                </c:pt>
                <c:pt idx="1309" formatCode="0.00E+00">
                  <c:v>1.2981687808694274E-8</c:v>
                </c:pt>
                <c:pt idx="1310" formatCode="0.00E+00">
                  <c:v>1.2870835554908541E-8</c:v>
                </c:pt>
                <c:pt idx="1311" formatCode="0.00E+00">
                  <c:v>1.3050465963510483E-8</c:v>
                </c:pt>
                <c:pt idx="1312" formatCode="0.00E+00">
                  <c:v>1.2964625496787994E-8</c:v>
                </c:pt>
                <c:pt idx="1313" formatCode="0.00E+00">
                  <c:v>1.1789283163002071E-8</c:v>
                </c:pt>
                <c:pt idx="1314" formatCode="0.00E+00">
                  <c:v>1.2913322215402339E-8</c:v>
                </c:pt>
                <c:pt idx="1315" formatCode="0.00E+00">
                  <c:v>1.2619235141977402E-8</c:v>
                </c:pt>
                <c:pt idx="1316" formatCode="0.00E+00">
                  <c:v>1.1750985189869652E-8</c:v>
                </c:pt>
                <c:pt idx="1317" formatCode="0.00E+00">
                  <c:v>1.2236043872822938E-8</c:v>
                </c:pt>
                <c:pt idx="1318" formatCode="0.00E+00">
                  <c:v>1.2300337129905839E-8</c:v>
                </c:pt>
                <c:pt idx="1319" formatCode="0.00E+00">
                  <c:v>1.1674574125294083E-8</c:v>
                </c:pt>
                <c:pt idx="1320" formatCode="0.00E+00">
                  <c:v>1.0223986201107965E-8</c:v>
                </c:pt>
                <c:pt idx="1321" formatCode="0.00E+00">
                  <c:v>1.2316406748162927E-8</c:v>
                </c:pt>
                <c:pt idx="1322" formatCode="0.00E+00">
                  <c:v>1.2803134337808502E-8</c:v>
                </c:pt>
                <c:pt idx="1323" formatCode="0.00E+00">
                  <c:v>1.1464233067980617E-8</c:v>
                </c:pt>
                <c:pt idx="1324" formatCode="0.00E+00">
                  <c:v>9.1346166687296056E-9</c:v>
                </c:pt>
                <c:pt idx="1325" formatCode="0.00E+00">
                  <c:v>1.2528285332598304E-8</c:v>
                </c:pt>
                <c:pt idx="1326" formatCode="0.00E+00">
                  <c:v>1.2316406748162927E-8</c:v>
                </c:pt>
                <c:pt idx="1327" formatCode="0.00E+00">
                  <c:v>1.2308496486740542E-8</c:v>
                </c:pt>
                <c:pt idx="1328" formatCode="0.00E+00">
                  <c:v>9.0377911103363621E-9</c:v>
                </c:pt>
                <c:pt idx="1329" formatCode="0.00E+00">
                  <c:v>1.1819926657066452E-8</c:v>
                </c:pt>
                <c:pt idx="1330" formatCode="0.00E+00">
                  <c:v>1.2577848902938571E-8</c:v>
                </c:pt>
                <c:pt idx="1331" formatCode="0.00E+00">
                  <c:v>1.20457000601932E-8</c:v>
                </c:pt>
                <c:pt idx="1332" formatCode="0.00E+00">
                  <c:v>1.2520219783633222E-8</c:v>
                </c:pt>
                <c:pt idx="1333" formatCode="0.00E+00">
                  <c:v>1.0120165741168472E-8</c:v>
                </c:pt>
                <c:pt idx="1334" formatCode="0.00E+00">
                  <c:v>1.0302546971639731E-8</c:v>
                </c:pt>
                <c:pt idx="1335" formatCode="0.00E+00">
                  <c:v>1.2561389945150713E-8</c:v>
                </c:pt>
                <c:pt idx="1336" formatCode="0.00E+00">
                  <c:v>9.4146282111065996E-9</c:v>
                </c:pt>
                <c:pt idx="1337" formatCode="0.00E+00">
                  <c:v>1.1773752927874477E-8</c:v>
                </c:pt>
                <c:pt idx="1338" formatCode="0.00E+00">
                  <c:v>9.1117915527229641E-9</c:v>
                </c:pt>
                <c:pt idx="1339" formatCode="0.00E+00">
                  <c:v>1.0502092897057295E-8</c:v>
                </c:pt>
                <c:pt idx="1340" formatCode="0.00E+00">
                  <c:v>1.1621638674593962E-8</c:v>
                </c:pt>
                <c:pt idx="1341" formatCode="0.00E+00">
                  <c:v>1.2244154623532617E-8</c:v>
                </c:pt>
                <c:pt idx="1342" formatCode="0.00E+00">
                  <c:v>9.6740411440393582E-9</c:v>
                </c:pt>
                <c:pt idx="1343" formatCode="0.00E+00">
                  <c:v>8.9813634485203976E-9</c:v>
                </c:pt>
                <c:pt idx="1344" formatCode="0.00E+00">
                  <c:v>1.2244154623532617E-8</c:v>
                </c:pt>
                <c:pt idx="1345" formatCode="0.00E+00">
                  <c:v>1.0858705975789163E-8</c:v>
                </c:pt>
                <c:pt idx="1346" formatCode="0.00E+00">
                  <c:v>1.2324578258659625E-8</c:v>
                </c:pt>
                <c:pt idx="1347" formatCode="0.00E+00">
                  <c:v>1.2602714459623376E-8</c:v>
                </c:pt>
                <c:pt idx="1348" formatCode="0.00E+00">
                  <c:v>1.0094297654228604E-8</c:v>
                </c:pt>
                <c:pt idx="1349" formatCode="0.00E+00">
                  <c:v>8.6724926623225614E-9</c:v>
                </c:pt>
                <c:pt idx="1350" formatCode="0.00E+00">
                  <c:v>1.2053418035154479E-8</c:v>
                </c:pt>
                <c:pt idx="1351" formatCode="0.00E+00">
                  <c:v>8.4541726560487421E-9</c:v>
                </c:pt>
                <c:pt idx="1352" formatCode="0.00E+00">
                  <c:v>1.174324593375631E-8</c:v>
                </c:pt>
                <c:pt idx="1353" formatCode="0.00E+00">
                  <c:v>1.0315672675537111E-8</c:v>
                </c:pt>
                <c:pt idx="1354" formatCode="0.00E+00">
                  <c:v>1.2356813714009336E-8</c:v>
                </c:pt>
                <c:pt idx="1355" formatCode="0.00E+00">
                  <c:v>1.0017549207446969E-8</c:v>
                </c:pt>
                <c:pt idx="1356" formatCode="0.00E+00">
                  <c:v>1.2188264498168288E-8</c:v>
                </c:pt>
                <c:pt idx="1357" formatCode="0.00E+00">
                  <c:v>1.0043192428636949E-8</c:v>
                </c:pt>
                <c:pt idx="1358" formatCode="0.00E+00">
                  <c:v>1.2164328766718634E-8</c:v>
                </c:pt>
                <c:pt idx="1359" formatCode="0.00E+00">
                  <c:v>1.2188264498168288E-8</c:v>
                </c:pt>
                <c:pt idx="1360" formatCode="0.00E+00">
                  <c:v>1.1781515126145715E-8</c:v>
                </c:pt>
                <c:pt idx="1361" formatCode="0.00E+00">
                  <c:v>1.0230386231564185E-8</c:v>
                </c:pt>
                <c:pt idx="1362" formatCode="0.00E+00">
                  <c:v>1.147929826789389E-8</c:v>
                </c:pt>
                <c:pt idx="1363" formatCode="0.00E+00">
                  <c:v>1.1272732055191644E-8</c:v>
                </c:pt>
                <c:pt idx="1364" formatCode="0.00E+00">
                  <c:v>8.8143135150632462E-9</c:v>
                </c:pt>
                <c:pt idx="1365" formatCode="0.00E+00">
                  <c:v>1.0502092897057295E-8</c:v>
                </c:pt>
                <c:pt idx="1366" formatCode="0.00E+00">
                  <c:v>1.1236342700347296E-8</c:v>
                </c:pt>
                <c:pt idx="1367" formatCode="0.00E+00">
                  <c:v>1.1013609729381626E-8</c:v>
                </c:pt>
                <c:pt idx="1368" formatCode="0.00E+00">
                  <c:v>1.1258206271614007E-8</c:v>
                </c:pt>
                <c:pt idx="1369" formatCode="0.00E+00">
                  <c:v>1.1280118424287616E-8</c:v>
                </c:pt>
                <c:pt idx="1370" formatCode="0.00E+00">
                  <c:v>1.1689955181921296E-8</c:v>
                </c:pt>
                <c:pt idx="1371" formatCode="0.00E+00">
                  <c:v>1.0706286003513536E-8</c:v>
                </c:pt>
                <c:pt idx="1372" formatCode="0.00E+00">
                  <c:v>1.0768272591695189E-8</c:v>
                </c:pt>
                <c:pt idx="1373" formatCode="0.00E+00">
                  <c:v>1.0823838559423869E-8</c:v>
                </c:pt>
                <c:pt idx="1374" formatCode="0.00E+00">
                  <c:v>9.4564244423153739E-9</c:v>
                </c:pt>
                <c:pt idx="1375" formatCode="0.00E+00">
                  <c:v>1.1606598680389781E-8</c:v>
                </c:pt>
                <c:pt idx="1376" formatCode="0.00E+00">
                  <c:v>8.3915235166603194E-9</c:v>
                </c:pt>
                <c:pt idx="1377" formatCode="0.00E+00">
                  <c:v>1.0706286003513536E-8</c:v>
                </c:pt>
                <c:pt idx="1378" formatCode="0.00E+00">
                  <c:v>9.3203366542096469E-9</c:v>
                </c:pt>
                <c:pt idx="1379" formatCode="0.00E+00">
                  <c:v>9.355498776018456E-9</c:v>
                </c:pt>
                <c:pt idx="1380" formatCode="0.00E+00">
                  <c:v>8.607985648444958E-9</c:v>
                </c:pt>
                <c:pt idx="1381" formatCode="0.00E+00">
                  <c:v>9.8345999673029565E-9</c:v>
                </c:pt>
                <c:pt idx="1382" formatCode="0.00E+00">
                  <c:v>1.0401772958813122E-8</c:v>
                </c:pt>
                <c:pt idx="1383" formatCode="0.00E+00">
                  <c:v>9.1979984994582234E-9</c:v>
                </c:pt>
                <c:pt idx="1384" formatCode="0.00E+00">
                  <c:v>1.0685642124651793E-8</c:v>
                </c:pt>
                <c:pt idx="1385" formatCode="0.00E+00">
                  <c:v>1.147929826789389E-8</c:v>
                </c:pt>
                <c:pt idx="1386" formatCode="0.00E+00">
                  <c:v>1.1998519286213676E-8</c:v>
                </c:pt>
                <c:pt idx="1387" formatCode="0.00E+00">
                  <c:v>1.2252271504281909E-8</c:v>
                </c:pt>
                <c:pt idx="1388" formatCode="0.00E+00">
                  <c:v>1.1494150145561017E-8</c:v>
                </c:pt>
                <c:pt idx="1389" formatCode="0.00E+00">
                  <c:v>1.0914805537017172E-8</c:v>
                </c:pt>
                <c:pt idx="1390" formatCode="0.00E+00">
                  <c:v>1.0726757442482396E-8</c:v>
                </c:pt>
                <c:pt idx="1391" formatCode="0.00E+00">
                  <c:v>9.0320584699709398E-9</c:v>
                </c:pt>
                <c:pt idx="1392" formatCode="0.00E+00">
                  <c:v>7.9720964597237351E-9</c:v>
                </c:pt>
                <c:pt idx="1393" formatCode="0.00E+00">
                  <c:v>1.1338711825863344E-8</c:v>
                </c:pt>
                <c:pt idx="1394" formatCode="0.00E+00">
                  <c:v>1.2260140583042632E-8</c:v>
                </c:pt>
                <c:pt idx="1395" formatCode="0.00E+00">
                  <c:v>9.0095266614425778E-9</c:v>
                </c:pt>
                <c:pt idx="1396" formatCode="0.00E+00">
                  <c:v>1.1804593566868604E-8</c:v>
                </c:pt>
                <c:pt idx="1397" formatCode="0.00E+00">
                  <c:v>1.208509576583663E-8</c:v>
                </c:pt>
                <c:pt idx="1398" formatCode="0.00E+00">
                  <c:v>9.7849954860286827E-9</c:v>
                </c:pt>
                <c:pt idx="1399" formatCode="0.00E+00">
                  <c:v>1.1229218764727577E-8</c:v>
                </c:pt>
                <c:pt idx="1400" formatCode="0.00E+00">
                  <c:v>1.0886825349202791E-8</c:v>
                </c:pt>
                <c:pt idx="1401" formatCode="0.00E+00">
                  <c:v>1.2324578258659625E-8</c:v>
                </c:pt>
                <c:pt idx="1402" formatCode="0.00E+00">
                  <c:v>1.1750985189869652E-8</c:v>
                </c:pt>
                <c:pt idx="1403" formatCode="0.00E+00">
                  <c:v>9.3614671761039733E-9</c:v>
                </c:pt>
                <c:pt idx="1404" formatCode="0.00E+00">
                  <c:v>1.0468530543165181E-8</c:v>
                </c:pt>
                <c:pt idx="1405" formatCode="0.00E+00">
                  <c:v>1.1629286552509452E-8</c:v>
                </c:pt>
                <c:pt idx="1406" formatCode="0.00E+00">
                  <c:v>8.7977878909865378E-9</c:v>
                </c:pt>
                <c:pt idx="1407" formatCode="0.00E+00">
                  <c:v>1.1056395760040619E-8</c:v>
                </c:pt>
                <c:pt idx="1408" formatCode="0.00E+00">
                  <c:v>9.4741859378981325E-9</c:v>
                </c:pt>
                <c:pt idx="1409" formatCode="0.00E+00">
                  <c:v>1.0907691683898786E-8</c:v>
                </c:pt>
                <c:pt idx="1410" formatCode="0.00E+00">
                  <c:v>9.0490894332125019E-9</c:v>
                </c:pt>
                <c:pt idx="1411" formatCode="0.00E+00">
                  <c:v>8.8751541078783192E-9</c:v>
                </c:pt>
                <c:pt idx="1412" formatCode="0.00E+00">
                  <c:v>1.1178581158551236E-8</c:v>
                </c:pt>
                <c:pt idx="1413" formatCode="0.00E+00">
                  <c:v>1.0706286003513536E-8</c:v>
                </c:pt>
                <c:pt idx="1414" formatCode="0.00E+00">
                  <c:v>1.0011301215046716E-8</c:v>
                </c:pt>
                <c:pt idx="1415" formatCode="0.00E+00">
                  <c:v>1.071303228553765E-8</c:v>
                </c:pt>
                <c:pt idx="1416" formatCode="0.00E+00">
                  <c:v>8.8143135150632462E-9</c:v>
                </c:pt>
                <c:pt idx="1417" formatCode="0.00E+00">
                  <c:v>9.8785376478737415E-9</c:v>
                </c:pt>
                <c:pt idx="1418" formatCode="0.00E+00">
                  <c:v>1.4189829640634576E-8</c:v>
                </c:pt>
                <c:pt idx="1419" formatCode="0.00E+00">
                  <c:v>9.8345999673029565E-9</c:v>
                </c:pt>
                <c:pt idx="1420" formatCode="0.00E+00">
                  <c:v>9.4622777403831691E-9</c:v>
                </c:pt>
                <c:pt idx="1421" formatCode="0.00E+00">
                  <c:v>1.1644360100591774E-8</c:v>
                </c:pt>
                <c:pt idx="1422" formatCode="0.00E+00">
                  <c:v>9.8221719257206819E-9</c:v>
                </c:pt>
                <c:pt idx="1423" formatCode="0.00E+00">
                  <c:v>1.1905034180812756E-8</c:v>
                </c:pt>
                <c:pt idx="1424" formatCode="0.00E+00">
                  <c:v>1.1106401663939731E-8</c:v>
                </c:pt>
                <c:pt idx="1425" formatCode="0.00E+00">
                  <c:v>1.1163965593693248E-8</c:v>
                </c:pt>
                <c:pt idx="1426" formatCode="0.00E+00">
                  <c:v>8.9029359103480408E-9</c:v>
                </c:pt>
                <c:pt idx="1427" formatCode="0.00E+00">
                  <c:v>1.1750985189869652E-8</c:v>
                </c:pt>
                <c:pt idx="1428" formatCode="0.00E+00">
                  <c:v>1.2348873863306523E-8</c:v>
                </c:pt>
                <c:pt idx="1429" formatCode="0.00E+00">
                  <c:v>1.1404898964860546E-8</c:v>
                </c:pt>
                <c:pt idx="1430" formatCode="0.00E+00">
                  <c:v>1.0768272591695189E-8</c:v>
                </c:pt>
                <c:pt idx="1431" formatCode="0.00E+00">
                  <c:v>9.5463780630452095E-9</c:v>
                </c:pt>
                <c:pt idx="1432" formatCode="0.00E+00">
                  <c:v>1.2228192423916674E-8</c:v>
                </c:pt>
                <c:pt idx="1433" formatCode="0.00E+00">
                  <c:v>1.1621638674593962E-8</c:v>
                </c:pt>
                <c:pt idx="1434" formatCode="0.00E+00">
                  <c:v>1.1127976748620475E-8</c:v>
                </c:pt>
                <c:pt idx="1435" formatCode="0.00E+00">
                  <c:v>8.8308747294402691E-9</c:v>
                </c:pt>
                <c:pt idx="1436" formatCode="0.00E+00">
                  <c:v>9.4622777403831691E-9</c:v>
                </c:pt>
                <c:pt idx="1437" formatCode="0.00E+00">
                  <c:v>1.0302546971639731E-8</c:v>
                </c:pt>
                <c:pt idx="1438" formatCode="0.00E+00">
                  <c:v>1.0576449691369167E-8</c:v>
                </c:pt>
                <c:pt idx="1439" formatCode="0.00E+00">
                  <c:v>9.4802411163845821E-9</c:v>
                </c:pt>
                <c:pt idx="1440" formatCode="0.00E+00">
                  <c:v>1.147929826789389E-8</c:v>
                </c:pt>
                <c:pt idx="1441" formatCode="0.00E+00">
                  <c:v>1.1221870433032584E-8</c:v>
                </c:pt>
                <c:pt idx="1442" formatCode="0.00E+00">
                  <c:v>9.1921493007098452E-9</c:v>
                </c:pt>
                <c:pt idx="1443" formatCode="0.00E+00">
                  <c:v>1.15915808920058E-8</c:v>
                </c:pt>
                <c:pt idx="1444" formatCode="0.00E+00">
                  <c:v>2.4584683796259774E-8</c:v>
                </c:pt>
                <c:pt idx="1445" formatCode="0.00E+00">
                  <c:v>1.6172228696351375E-8</c:v>
                </c:pt>
                <c:pt idx="1446" formatCode="0.00E+00">
                  <c:v>1.5717869841459457E-8</c:v>
                </c:pt>
                <c:pt idx="1447" formatCode="0.00E+00">
                  <c:v>4.5805922366357593E-8</c:v>
                </c:pt>
                <c:pt idx="1448" formatCode="0.00E+00">
                  <c:v>1.2344039481166209E-7</c:v>
                </c:pt>
                <c:pt idx="1449" formatCode="0.00E+00">
                  <c:v>2.9848362331079176E-7</c:v>
                </c:pt>
                <c:pt idx="1450" formatCode="0.00E+00">
                  <c:v>4.3790864299288798E-7</c:v>
                </c:pt>
                <c:pt idx="1451" formatCode="0.00E+00">
                  <c:v>7.3245361752869104E-7</c:v>
                </c:pt>
                <c:pt idx="1452" formatCode="0.00E+00">
                  <c:v>5.9528489503648371E-7</c:v>
                </c:pt>
                <c:pt idx="1453" formatCode="0.00E+00">
                  <c:v>3.6677251875632257E-7</c:v>
                </c:pt>
                <c:pt idx="1454" formatCode="0.00E+00">
                  <c:v>2.7842751693871757E-7</c:v>
                </c:pt>
                <c:pt idx="1455" formatCode="0.00E+00">
                  <c:v>1.1700789284623989E-7</c:v>
                </c:pt>
                <c:pt idx="1456" formatCode="0.00E+00">
                  <c:v>8.8643778703047271E-8</c:v>
                </c:pt>
                <c:pt idx="1457" formatCode="0.00E+00">
                  <c:v>4.4656444469138742E-8</c:v>
                </c:pt>
                <c:pt idx="1458" formatCode="0.00E+00">
                  <c:v>4.0718921696835702E-8</c:v>
                </c:pt>
                <c:pt idx="1459" formatCode="0.00E+00">
                  <c:v>4.2443301615971781E-8</c:v>
                </c:pt>
                <c:pt idx="1460" formatCode="0.00E+00">
                  <c:v>4.4626215027430432E-8</c:v>
                </c:pt>
                <c:pt idx="1461" formatCode="0.00E+00">
                  <c:v>4.5805922366357593E-8</c:v>
                </c:pt>
                <c:pt idx="1462" formatCode="0.00E+00">
                  <c:v>4.6299030765326991E-8</c:v>
                </c:pt>
                <c:pt idx="1463" formatCode="0.00E+00">
                  <c:v>4.5257689663247144E-8</c:v>
                </c:pt>
                <c:pt idx="1464" formatCode="0.00E+00">
                  <c:v>4.711142985370558E-8</c:v>
                </c:pt>
                <c:pt idx="1465" formatCode="0.00E+00">
                  <c:v>4.5805922366357593E-8</c:v>
                </c:pt>
                <c:pt idx="1466" formatCode="0.00E+00">
                  <c:v>4.31588096251202E-8</c:v>
                </c:pt>
                <c:pt idx="1467" formatCode="0.00E+00">
                  <c:v>4.2899303025279407E-8</c:v>
                </c:pt>
                <c:pt idx="1468" formatCode="0.00E+00">
                  <c:v>4.0016756320641618E-8</c:v>
                </c:pt>
                <c:pt idx="1469" formatCode="0.00E+00">
                  <c:v>4.1822765361890338E-8</c:v>
                </c:pt>
                <c:pt idx="1470" formatCode="0.00E+00">
                  <c:v>3.9221981013101716E-8</c:v>
                </c:pt>
                <c:pt idx="1471" formatCode="0.00E+00">
                  <c:v>3.727737760550957E-8</c:v>
                </c:pt>
                <c:pt idx="1472" formatCode="0.00E+00">
                  <c:v>3.3606424996603288E-8</c:v>
                </c:pt>
                <c:pt idx="1473" formatCode="0.00E+00">
                  <c:v>3.4218549728028804E-8</c:v>
                </c:pt>
                <c:pt idx="1474" formatCode="0.00E+00">
                  <c:v>3.0357301309587775E-8</c:v>
                </c:pt>
                <c:pt idx="1475" formatCode="0.00E+00">
                  <c:v>3.0296334517402885E-8</c:v>
                </c:pt>
                <c:pt idx="1476" formatCode="0.00E+00">
                  <c:v>3.1579334869283479E-8</c:v>
                </c:pt>
                <c:pt idx="1477" formatCode="0.00E+00">
                  <c:v>2.9734231313104853E-8</c:v>
                </c:pt>
                <c:pt idx="1478" formatCode="0.00E+00">
                  <c:v>3.0377865103084177E-8</c:v>
                </c:pt>
                <c:pt idx="1479" formatCode="0.00E+00">
                  <c:v>3.0458970536778356E-8</c:v>
                </c:pt>
                <c:pt idx="1480" formatCode="0.00E+00">
                  <c:v>2.9614920287907635E-8</c:v>
                </c:pt>
                <c:pt idx="1481" formatCode="0.00E+00">
                  <c:v>2.7866306355127084E-8</c:v>
                </c:pt>
                <c:pt idx="1482" formatCode="0.00E+00">
                  <c:v>2.5596498004963365E-8</c:v>
                </c:pt>
                <c:pt idx="1483" formatCode="0.00E+00">
                  <c:v>2.4721850140684056E-8</c:v>
                </c:pt>
                <c:pt idx="1484" formatCode="0.00E+00">
                  <c:v>2.5545632943130166E-8</c:v>
                </c:pt>
                <c:pt idx="1485" formatCode="0.00E+00">
                  <c:v>2.4854035403416686E-8</c:v>
                </c:pt>
                <c:pt idx="1486" formatCode="0.00E+00">
                  <c:v>2.505470005211914E-8</c:v>
                </c:pt>
                <c:pt idx="1487" formatCode="0.00E+00">
                  <c:v>2.3924632274292535E-8</c:v>
                </c:pt>
                <c:pt idx="1488" formatCode="0.00E+00">
                  <c:v>2.341772694397026E-8</c:v>
                </c:pt>
                <c:pt idx="1489" formatCode="0.00E+00">
                  <c:v>2.4263173162045869E-8</c:v>
                </c:pt>
                <c:pt idx="1490" formatCode="0.00E+00">
                  <c:v>2.2167851739822703E-8</c:v>
                </c:pt>
                <c:pt idx="1491" formatCode="0.00E+00">
                  <c:v>2.1467526024059648E-8</c:v>
                </c:pt>
                <c:pt idx="1492" formatCode="0.00E+00">
                  <c:v>2.1554013257976811E-8</c:v>
                </c:pt>
                <c:pt idx="1493" formatCode="0.00E+00">
                  <c:v>2.1961475613072276E-8</c:v>
                </c:pt>
                <c:pt idx="1494" formatCode="0.00E+00">
                  <c:v>2.1438925359204568E-8</c:v>
                </c:pt>
                <c:pt idx="1495" formatCode="0.00E+00">
                  <c:v>2.1626199512230567E-8</c:v>
                </c:pt>
                <c:pt idx="1496" formatCode="0.00E+00">
                  <c:v>2.0581405004690555E-8</c:v>
                </c:pt>
                <c:pt idx="1497" formatCode="0.00E+00">
                  <c:v>2.0691889584308488E-8</c:v>
                </c:pt>
                <c:pt idx="1498" formatCode="0.00E+00">
                  <c:v>1.9904644386017115E-8</c:v>
                </c:pt>
                <c:pt idx="1499" formatCode="0.00E+00">
                  <c:v>1.9838204523586892E-8</c:v>
                </c:pt>
                <c:pt idx="1500" formatCode="0.00E+00">
                  <c:v>2.0105302033729968E-8</c:v>
                </c:pt>
                <c:pt idx="1501" formatCode="0.00E+00">
                  <c:v>1.9535343460079487E-8</c:v>
                </c:pt>
                <c:pt idx="1502" formatCode="0.00E+00">
                  <c:v>1.9798363311083298E-8</c:v>
                </c:pt>
                <c:pt idx="1503" formatCode="0.00E+00">
                  <c:v>1.9971306761291838E-8</c:v>
                </c:pt>
                <c:pt idx="1504" formatCode="0.00E+00">
                  <c:v>1.8210363271498818E-8</c:v>
                </c:pt>
                <c:pt idx="1505" formatCode="0.00E+00">
                  <c:v>1.8791702641521517E-8</c:v>
                </c:pt>
                <c:pt idx="1506" formatCode="0.00E+00">
                  <c:v>1.8161488817090776E-8</c:v>
                </c:pt>
                <c:pt idx="1507" formatCode="0.00E+00">
                  <c:v>1.9083034865024844E-8</c:v>
                </c:pt>
                <c:pt idx="1508" formatCode="0.00E+00">
                  <c:v>1.884227306684587E-8</c:v>
                </c:pt>
                <c:pt idx="1509" formatCode="0.00E+00">
                  <c:v>1.83814894883753E-8</c:v>
                </c:pt>
                <c:pt idx="1510" formatCode="0.00E+00">
                  <c:v>1.7552410356074356E-8</c:v>
                </c:pt>
                <c:pt idx="1511" formatCode="0.00E+00">
                  <c:v>1.7296153842958934E-8</c:v>
                </c:pt>
                <c:pt idx="1512" formatCode="0.00E+00">
                  <c:v>1.8492682852853199E-8</c:v>
                </c:pt>
                <c:pt idx="1513" formatCode="0.00E+00">
                  <c:v>1.8666462080061599E-8</c:v>
                </c:pt>
                <c:pt idx="1514" formatCode="0.00E+00">
                  <c:v>1.7507297173000535E-8</c:v>
                </c:pt>
                <c:pt idx="1515" formatCode="0.00E+00">
                  <c:v>1.7495499104948443E-8</c:v>
                </c:pt>
                <c:pt idx="1516" formatCode="0.00E+00">
                  <c:v>1.7884958402668231E-8</c:v>
                </c:pt>
                <c:pt idx="1517" formatCode="0.00E+00">
                  <c:v>1.7068571630656704E-8</c:v>
                </c:pt>
                <c:pt idx="1518" formatCode="0.00E+00">
                  <c:v>1.6744717163535934E-8</c:v>
                </c:pt>
                <c:pt idx="1519" formatCode="0.00E+00">
                  <c:v>1.6744717163535934E-8</c:v>
                </c:pt>
                <c:pt idx="1520" formatCode="0.00E+00">
                  <c:v>1.6494917303935277E-8</c:v>
                </c:pt>
                <c:pt idx="1521" formatCode="0.00E+00">
                  <c:v>1.7387454318563604E-8</c:v>
                </c:pt>
                <c:pt idx="1522" formatCode="0.00E+00">
                  <c:v>1.7652653930798128E-8</c:v>
                </c:pt>
                <c:pt idx="1523" formatCode="0.00E+00">
                  <c:v>1.7268540692855272E-8</c:v>
                </c:pt>
                <c:pt idx="1524" formatCode="0.00E+00">
                  <c:v>1.6710369307887411E-8</c:v>
                </c:pt>
                <c:pt idx="1525" formatCode="0.00E+00">
                  <c:v>1.5910894263617934E-8</c:v>
                </c:pt>
                <c:pt idx="1526" formatCode="0.00E+00">
                  <c:v>1.7628077279974914E-8</c:v>
                </c:pt>
                <c:pt idx="1527" formatCode="0.00E+00">
                  <c:v>1.701023623504857E-8</c:v>
                </c:pt>
                <c:pt idx="1528" formatCode="0.00E+00">
                  <c:v>1.6427461395346451E-8</c:v>
                </c:pt>
                <c:pt idx="1529" formatCode="0.00E+00">
                  <c:v>1.675594273758951E-8</c:v>
                </c:pt>
                <c:pt idx="1530" formatCode="0.00E+00">
                  <c:v>1.6271745383357854E-8</c:v>
                </c:pt>
                <c:pt idx="1531" formatCode="0.00E+00">
                  <c:v>1.6405163583186098E-8</c:v>
                </c:pt>
                <c:pt idx="1532" formatCode="0.00E+00">
                  <c:v>1.6150323612317894E-8</c:v>
                </c:pt>
                <c:pt idx="1533" formatCode="0.00E+00">
                  <c:v>1.6562687686104509E-8</c:v>
                </c:pt>
                <c:pt idx="1534" formatCode="0.00E+00">
                  <c:v>1.5601127150362717E-8</c:v>
                </c:pt>
                <c:pt idx="1535" formatCode="0.00E+00">
                  <c:v>1.5954000921999266E-8</c:v>
                </c:pt>
                <c:pt idx="1536" formatCode="0.00E+00">
                  <c:v>1.5867579250368177E-8</c:v>
                </c:pt>
                <c:pt idx="1537" formatCode="0.00E+00">
                  <c:v>1.6653420265247959E-8</c:v>
                </c:pt>
                <c:pt idx="1538" formatCode="0.00E+00">
                  <c:v>1.6073747821845136E-8</c:v>
                </c:pt>
                <c:pt idx="1539" formatCode="0.00E+00">
                  <c:v>1.69984490254903E-8</c:v>
                </c:pt>
                <c:pt idx="1540" formatCode="0.00E+00">
                  <c:v>1.5401822476041583E-8</c:v>
                </c:pt>
                <c:pt idx="1541" formatCode="0.00E+00">
                  <c:v>1.4123722389217809E-8</c:v>
                </c:pt>
                <c:pt idx="1542" formatCode="0.00E+00">
                  <c:v>1.5813878050734858E-8</c:v>
                </c:pt>
                <c:pt idx="1543" formatCode="0.00E+00">
                  <c:v>1.3453874480877712E-8</c:v>
                </c:pt>
                <c:pt idx="1544" formatCode="0.00E+00">
                  <c:v>1.5073042552352827E-8</c:v>
                </c:pt>
                <c:pt idx="1545" formatCode="0.00E+00">
                  <c:v>1.5012148169081028E-8</c:v>
                </c:pt>
                <c:pt idx="1546" formatCode="0.00E+00">
                  <c:v>1.4323405833597159E-8</c:v>
                </c:pt>
                <c:pt idx="1547" formatCode="0.00E+00">
                  <c:v>1.404847273037024E-8</c:v>
                </c:pt>
                <c:pt idx="1548" formatCode="0.00E+00">
                  <c:v>1.3042016329490968E-8</c:v>
                </c:pt>
                <c:pt idx="1549" formatCode="0.00E+00">
                  <c:v>1.0747492114903182E-8</c:v>
                </c:pt>
                <c:pt idx="1550" formatCode="0.00E+00">
                  <c:v>1.2719143811114732E-8</c:v>
                </c:pt>
                <c:pt idx="1551" formatCode="0.00E+00">
                  <c:v>1.1735512492238953E-8</c:v>
                </c:pt>
                <c:pt idx="1552" formatCode="0.00E+00">
                  <c:v>1.0942867894366108E-8</c:v>
                </c:pt>
                <c:pt idx="1553" formatCode="0.00E+00">
                  <c:v>1.0126695636791946E-8</c:v>
                </c:pt>
                <c:pt idx="1554" formatCode="0.00E+00">
                  <c:v>1.1509023957011346E-8</c:v>
                </c:pt>
                <c:pt idx="1555" formatCode="0.00E+00">
                  <c:v>1.1509023957011346E-8</c:v>
                </c:pt>
                <c:pt idx="1556" formatCode="0.00E+00">
                  <c:v>1.2077105037722303E-8</c:v>
                </c:pt>
                <c:pt idx="1557" formatCode="0.00E+00">
                  <c:v>1.1287510319150332E-8</c:v>
                </c:pt>
                <c:pt idx="1558" formatCode="0.00E+00">
                  <c:v>1.1236342700347296E-8</c:v>
                </c:pt>
                <c:pt idx="1559" formatCode="0.00E+00">
                  <c:v>1.0113640660499563E-8</c:v>
                </c:pt>
                <c:pt idx="1560" formatCode="0.00E+00">
                  <c:v>1.0120165741168472E-8</c:v>
                </c:pt>
                <c:pt idx="1561" formatCode="0.00E+00">
                  <c:v>1.0191437737526201E-8</c:v>
                </c:pt>
                <c:pt idx="1562" formatCode="0.00E+00">
                  <c:v>1.097123639108248E-8</c:v>
                </c:pt>
                <c:pt idx="1563" formatCode="0.00E+00">
                  <c:v>1.2077105037722303E-8</c:v>
                </c:pt>
                <c:pt idx="1564" formatCode="0.00E+00">
                  <c:v>9.9225006205020654E-9</c:v>
                </c:pt>
                <c:pt idx="1565" formatCode="0.00E+00">
                  <c:v>1.0865783345710985E-8</c:v>
                </c:pt>
                <c:pt idx="1566" formatCode="0.00E+00">
                  <c:v>9.5947920224207279E-9</c:v>
                </c:pt>
                <c:pt idx="1567" formatCode="0.00E+00">
                  <c:v>1.003672407597803E-8</c:v>
                </c:pt>
                <c:pt idx="1568" formatCode="0.00E+00">
                  <c:v>1.1441912250366094E-8</c:v>
                </c:pt>
                <c:pt idx="1569" formatCode="0.00E+00">
                  <c:v>9.8160631374790857E-9</c:v>
                </c:pt>
                <c:pt idx="1570" formatCode="0.00E+00">
                  <c:v>1.0665043715960333E-8</c:v>
                </c:pt>
                <c:pt idx="1571" formatCode="0.00E+00">
                  <c:v>1.1127976748620475E-8</c:v>
                </c:pt>
                <c:pt idx="1572" formatCode="0.00E+00">
                  <c:v>1.0495498191907818E-8</c:v>
                </c:pt>
                <c:pt idx="1573" formatCode="0.00E+00">
                  <c:v>1.1434639351828692E-8</c:v>
                </c:pt>
                <c:pt idx="1574" formatCode="0.00E+00">
                  <c:v>1.0768272591695189E-8</c:v>
                </c:pt>
                <c:pt idx="1575" formatCode="0.00E+00">
                  <c:v>1.0328817501368899E-8</c:v>
                </c:pt>
                <c:pt idx="1576" formatCode="0.00E+00">
                  <c:v>1.0342190586721574E-8</c:v>
                </c:pt>
                <c:pt idx="1577" formatCode="0.00E+00">
                  <c:v>8.8418770981917464E-9</c:v>
                </c:pt>
                <c:pt idx="1578" formatCode="0.00E+00">
                  <c:v>9.5584075144791311E-9</c:v>
                </c:pt>
                <c:pt idx="1579" formatCode="0.00E+00">
                  <c:v>9.6616515438439446E-9</c:v>
                </c:pt>
                <c:pt idx="1580" formatCode="0.00E+00">
                  <c:v>1.0907691683898786E-8</c:v>
                </c:pt>
                <c:pt idx="1581" formatCode="0.00E+00">
                  <c:v>9.8533747022948895E-9</c:v>
                </c:pt>
                <c:pt idx="1582" formatCode="0.00E+00">
                  <c:v>1.0062220806102654E-8</c:v>
                </c:pt>
                <c:pt idx="1583" formatCode="0.00E+00">
                  <c:v>1.1229218764727577E-8</c:v>
                </c:pt>
                <c:pt idx="1584" formatCode="0.00E+00">
                  <c:v>1.0665043715960333E-8</c:v>
                </c:pt>
                <c:pt idx="1585" formatCode="0.00E+00">
                  <c:v>9.7849954860286827E-9</c:v>
                </c:pt>
                <c:pt idx="1586" formatCode="0.00E+00">
                  <c:v>1.1056395760040619E-8</c:v>
                </c:pt>
                <c:pt idx="1587" formatCode="0.00E+00">
                  <c:v>9.0661572003666151E-9</c:v>
                </c:pt>
                <c:pt idx="1588" formatCode="0.00E+00">
                  <c:v>9.0832618599654809E-9</c:v>
                </c:pt>
                <c:pt idx="1589" formatCode="0.00E+00">
                  <c:v>1.0269712449876555E-8</c:v>
                </c:pt>
                <c:pt idx="1590" formatCode="0.00E+00">
                  <c:v>8.5312813434158321E-7</c:v>
                </c:pt>
                <c:pt idx="1591" formatCode="0.00E+00">
                  <c:v>5.9221865634055531E-8</c:v>
                </c:pt>
                <c:pt idx="1592" formatCode="0.00E+00">
                  <c:v>5.5390043025348532E-8</c:v>
                </c:pt>
                <c:pt idx="1593" formatCode="0.00E+00">
                  <c:v>5.5352547651573223E-8</c:v>
                </c:pt>
                <c:pt idx="1594" formatCode="0.00E+00">
                  <c:v>5.4216461432351423E-8</c:v>
                </c:pt>
                <c:pt idx="1595" formatCode="0.00E+00">
                  <c:v>6.4256888341369916E-8</c:v>
                </c:pt>
                <c:pt idx="1596" formatCode="0.00E+00">
                  <c:v>5.8944304672878638E-8</c:v>
                </c:pt>
                <c:pt idx="1597" formatCode="0.00E+00">
                  <c:v>6.3572519558503137E-8</c:v>
                </c:pt>
                <c:pt idx="1598" formatCode="0.00E+00">
                  <c:v>5.5649689802785345E-8</c:v>
                </c:pt>
                <c:pt idx="1599" formatCode="0.00E+00">
                  <c:v>5.2083152512336209E-8</c:v>
                </c:pt>
                <c:pt idx="1600" formatCode="0.00E+00">
                  <c:v>5.9538519032721323E-8</c:v>
                </c:pt>
                <c:pt idx="1601" formatCode="0.00E+00">
                  <c:v>5.8984233074179101E-8</c:v>
                </c:pt>
                <c:pt idx="1602" formatCode="0.00E+00">
                  <c:v>5.6930142025177386E-8</c:v>
                </c:pt>
                <c:pt idx="1603" formatCode="0.00E+00">
                  <c:v>5.0606664406494622E-8</c:v>
                </c:pt>
                <c:pt idx="1604" formatCode="0.00E+00">
                  <c:v>6.1112437587287801E-8</c:v>
                </c:pt>
                <c:pt idx="1605" formatCode="0.00E+00">
                  <c:v>4.8681279419626717E-8</c:v>
                </c:pt>
                <c:pt idx="1606" formatCode="0.00E+00">
                  <c:v>4.6330393359058141E-8</c:v>
                </c:pt>
                <c:pt idx="1607" formatCode="0.00E+00">
                  <c:v>4.2671144677976836E-8</c:v>
                </c:pt>
                <c:pt idx="1608" formatCode="0.00E+00">
                  <c:v>4.9370134460855394E-8</c:v>
                </c:pt>
                <c:pt idx="1609" formatCode="0.00E+00">
                  <c:v>5.2432598659938816E-8</c:v>
                </c:pt>
                <c:pt idx="1610" formatCode="0.00E+00">
                  <c:v>5.0034843808631713E-8</c:v>
                </c:pt>
                <c:pt idx="1611" formatCode="0.00E+00">
                  <c:v>4.6984988365627777E-8</c:v>
                </c:pt>
                <c:pt idx="1612" formatCode="0.00E+00">
                  <c:v>4.0528937946041174E-8</c:v>
                </c:pt>
                <c:pt idx="1613" formatCode="0.00E+00">
                  <c:v>4.6113252133013261E-8</c:v>
                </c:pt>
                <c:pt idx="1614" formatCode="0.00E+00">
                  <c:v>4.199125870792671E-8</c:v>
                </c:pt>
                <c:pt idx="1615" formatCode="0.00E+00">
                  <c:v>4.5713929994530231E-8</c:v>
                </c:pt>
                <c:pt idx="1616" formatCode="0.00E+00">
                  <c:v>4.3014749509373415E-8</c:v>
                </c:pt>
                <c:pt idx="1617" formatCode="0.00E+00">
                  <c:v>4.0909796016872739E-8</c:v>
                </c:pt>
                <c:pt idx="1618" formatCode="0.00E+00">
                  <c:v>4.1129406952770923E-8</c:v>
                </c:pt>
                <c:pt idx="1619" formatCode="0.00E+00">
                  <c:v>4.4033358929027189E-8</c:v>
                </c:pt>
                <c:pt idx="1620" formatCode="0.00E+00">
                  <c:v>4.3477810466709846E-8</c:v>
                </c:pt>
                <c:pt idx="1621" formatCode="0.00E+00">
                  <c:v>4.4239770029672263E-8</c:v>
                </c:pt>
                <c:pt idx="1622" formatCode="0.00E+00">
                  <c:v>3.7227713858397799E-8</c:v>
                </c:pt>
                <c:pt idx="1623" formatCode="0.00E+00">
                  <c:v>3.8007807054639137E-8</c:v>
                </c:pt>
                <c:pt idx="1624" formatCode="0.00E+00">
                  <c:v>4.3535812174582781E-8</c:v>
                </c:pt>
                <c:pt idx="1625" formatCode="0.00E+00">
                  <c:v>4.1822765361890338E-8</c:v>
                </c:pt>
                <c:pt idx="1626" formatCode="0.00E+00">
                  <c:v>3.9116713869649346E-8</c:v>
                </c:pt>
                <c:pt idx="1627" formatCode="0.00E+00">
                  <c:v>4.2471153613789253E-8</c:v>
                </c:pt>
                <c:pt idx="1628" formatCode="0.00E+00">
                  <c:v>4.4328795877474475E-8</c:v>
                </c:pt>
                <c:pt idx="1629" formatCode="0.00E+00">
                  <c:v>3.8339814361688235E-8</c:v>
                </c:pt>
                <c:pt idx="1630" formatCode="0.00E+00">
                  <c:v>4.1962833419651905E-8</c:v>
                </c:pt>
                <c:pt idx="1631" formatCode="0.00E+00">
                  <c:v>4.199125870792671E-8</c:v>
                </c:pt>
                <c:pt idx="1632" formatCode="0.00E+00">
                  <c:v>4.4566760602252616E-8</c:v>
                </c:pt>
                <c:pt idx="1633" formatCode="0.00E+00">
                  <c:v>3.8777978926648431E-8</c:v>
                </c:pt>
                <c:pt idx="1634" formatCode="0.00E+00">
                  <c:v>4.2047277276816056E-8</c:v>
                </c:pt>
                <c:pt idx="1635" formatCode="0.00E+00">
                  <c:v>4.1488682183338303E-8</c:v>
                </c:pt>
                <c:pt idx="1636" formatCode="0.00E+00">
                  <c:v>4.3974694351666894E-8</c:v>
                </c:pt>
                <c:pt idx="1637" formatCode="0.00E+00">
                  <c:v>4.3216385768931078E-8</c:v>
                </c:pt>
                <c:pt idx="1638" formatCode="0.00E+00">
                  <c:v>3.6585751580986758E-8</c:v>
                </c:pt>
                <c:pt idx="1639" formatCode="0.00E+00">
                  <c:v>3.8313860858288543E-8</c:v>
                </c:pt>
                <c:pt idx="1640" formatCode="0.00E+00">
                  <c:v>4.3216385768931078E-8</c:v>
                </c:pt>
                <c:pt idx="1641" formatCode="0.00E+00">
                  <c:v>4.3129593982556964E-8</c:v>
                </c:pt>
                <c:pt idx="1642" formatCode="0.00E+00">
                  <c:v>4.1516786285351687E-8</c:v>
                </c:pt>
                <c:pt idx="1643" formatCode="0.00E+00">
                  <c:v>4.6175746790075654E-8</c:v>
                </c:pt>
                <c:pt idx="1644" formatCode="0.00E+00">
                  <c:v>4.324566020355735E-8</c:v>
                </c:pt>
                <c:pt idx="1645" formatCode="0.00E+00">
                  <c:v>4.5653026433052298E-8</c:v>
                </c:pt>
                <c:pt idx="1646" formatCode="0.00E+00">
                  <c:v>3.7103451191887604E-8</c:v>
                </c:pt>
                <c:pt idx="1647" formatCode="0.00E+00">
                  <c:v>4.0366312281177748E-8</c:v>
                </c:pt>
                <c:pt idx="1648" formatCode="0.00E+00">
                  <c:v>4.7554144841995857E-8</c:v>
                </c:pt>
                <c:pt idx="1649" formatCode="0.00E+00">
                  <c:v>3.5787103539212086E-8</c:v>
                </c:pt>
                <c:pt idx="1650" formatCode="0.00E+00">
                  <c:v>3.8313860858288543E-8</c:v>
                </c:pt>
                <c:pt idx="1651" formatCode="0.00E+00">
                  <c:v>4.2899303025279407E-8</c:v>
                </c:pt>
                <c:pt idx="1652" formatCode="0.00E+00">
                  <c:v>4.4775672080546399E-8</c:v>
                </c:pt>
                <c:pt idx="1653" formatCode="0.00E+00">
                  <c:v>4.110156508079127E-8</c:v>
                </c:pt>
                <c:pt idx="1654" formatCode="0.00E+00">
                  <c:v>4.2103370577451095E-8</c:v>
                </c:pt>
                <c:pt idx="1655" formatCode="0.00E+00">
                  <c:v>4.5836950932396715E-8</c:v>
                </c:pt>
                <c:pt idx="1656" formatCode="0.00E+00">
                  <c:v>3.9064599619392148E-8</c:v>
                </c:pt>
                <c:pt idx="1657" formatCode="0.00E+00">
                  <c:v>4.3390493659186485E-8</c:v>
                </c:pt>
                <c:pt idx="1658" formatCode="0.00E+00">
                  <c:v>4.3101310188610748E-8</c:v>
                </c:pt>
                <c:pt idx="1659" formatCode="0.00E+00">
                  <c:v>4.7969541698365835E-8</c:v>
                </c:pt>
                <c:pt idx="1660" formatCode="0.00E+00">
                  <c:v>4.3506341326377106E-8</c:v>
                </c:pt>
                <c:pt idx="1661" formatCode="0.00E+00">
                  <c:v>4.3506341326377106E-8</c:v>
                </c:pt>
                <c:pt idx="1662" formatCode="0.00E+00">
                  <c:v>4.3916107931701671E-8</c:v>
                </c:pt>
                <c:pt idx="1663" formatCode="0.00E+00">
                  <c:v>4.1544030288456595E-8</c:v>
                </c:pt>
                <c:pt idx="1664" formatCode="0.00E+00">
                  <c:v>4.8876369684380574E-8</c:v>
                </c:pt>
                <c:pt idx="1665" formatCode="0.00E+00">
                  <c:v>4.4328795877474475E-8</c:v>
                </c:pt>
                <c:pt idx="1666" formatCode="0.00E+00">
                  <c:v>4.0097283991905505E-8</c:v>
                </c:pt>
                <c:pt idx="1667" formatCode="0.00E+00">
                  <c:v>3.9143211219267951E-8</c:v>
                </c:pt>
                <c:pt idx="1668" formatCode="0.00E+00">
                  <c:v>4.4388872162884879E-8</c:v>
                </c:pt>
                <c:pt idx="1669" formatCode="0.00E+00">
                  <c:v>3.8160930898333515E-8</c:v>
                </c:pt>
                <c:pt idx="1670" formatCode="0.00E+00">
                  <c:v>4.3739890971363134E-8</c:v>
                </c:pt>
                <c:pt idx="1671" formatCode="0.00E+00">
                  <c:v>3.9776142354231915E-8</c:v>
                </c:pt>
                <c:pt idx="1672" formatCode="0.00E+00">
                  <c:v>4.9205341517152177E-8</c:v>
                </c:pt>
                <c:pt idx="1673" formatCode="0.00E+00">
                  <c:v>4.1962833419651905E-8</c:v>
                </c:pt>
                <c:pt idx="1674" formatCode="0.00E+00">
                  <c:v>4.1239217776446664E-8</c:v>
                </c:pt>
                <c:pt idx="1675" formatCode="0.00E+00">
                  <c:v>5.0505030669009959E-8</c:v>
                </c:pt>
                <c:pt idx="1676" formatCode="0.00E+00">
                  <c:v>4.3681617374253204E-8</c:v>
                </c:pt>
                <c:pt idx="1677" formatCode="0.00E+00">
                  <c:v>-0.68691500000000005</c:v>
                </c:pt>
                <c:pt idx="1678" formatCode="0.00E+00">
                  <c:v>4.4926580374571119E-8</c:v>
                </c:pt>
                <c:pt idx="1679" formatCode="0.00E+00">
                  <c:v>4.4388872162884879E-8</c:v>
                </c:pt>
                <c:pt idx="1680" formatCode="0.00E+00">
                  <c:v>4.3188045058126273E-8</c:v>
                </c:pt>
                <c:pt idx="1681" formatCode="0.00E+00">
                  <c:v>4.2443301615971781E-8</c:v>
                </c:pt>
                <c:pt idx="1682" formatCode="0.00E+00">
                  <c:v>4.3564381095931853E-8</c:v>
                </c:pt>
                <c:pt idx="1683" formatCode="0.00E+00">
                  <c:v>4.199125870792671E-8</c:v>
                </c:pt>
                <c:pt idx="1684" formatCode="0.00E+00">
                  <c:v>4.2301629799798534E-8</c:v>
                </c:pt>
                <c:pt idx="1685" formatCode="0.00E+00">
                  <c:v>4.4092101768048969E-8</c:v>
                </c:pt>
                <c:pt idx="1686" formatCode="0.00E+00">
                  <c:v>4.670346389932185E-8</c:v>
                </c:pt>
                <c:pt idx="1687" formatCode="0.00E+00">
                  <c:v>4.3361121181947173E-8</c:v>
                </c:pt>
                <c:pt idx="1688" formatCode="0.00E+00">
                  <c:v>4.7682117989318975E-8</c:v>
                </c:pt>
                <c:pt idx="1689" formatCode="0.00E+00">
                  <c:v>4.540926157952418E-8</c:v>
                </c:pt>
                <c:pt idx="1690" formatCode="0.00E+00">
                  <c:v>4.670346389932185E-8</c:v>
                </c:pt>
                <c:pt idx="1691" formatCode="0.00E+00">
                  <c:v>4.4507385386765146E-8</c:v>
                </c:pt>
                <c:pt idx="1692" formatCode="0.00E+00">
                  <c:v>4.5077043377208333E-8</c:v>
                </c:pt>
                <c:pt idx="1693" formatCode="0.00E+00">
                  <c:v>4.4986514818432114E-8</c:v>
                </c:pt>
                <c:pt idx="1694" formatCode="0.00E+00">
                  <c:v>4.6859877838536791E-8</c:v>
                </c:pt>
                <c:pt idx="1695" formatCode="0.00E+00">
                  <c:v>4.9237630877601468E-8</c:v>
                </c:pt>
                <c:pt idx="1696" formatCode="0.00E+00">
                  <c:v>5.177108088638488E-8</c:v>
                </c:pt>
                <c:pt idx="1697" formatCode="0.00E+00">
                  <c:v>5.3639028340280866E-8</c:v>
                </c:pt>
                <c:pt idx="1698" formatCode="0.00E+00">
                  <c:v>4.5592204011914042E-8</c:v>
                </c:pt>
                <c:pt idx="1699" formatCode="0.00E+00">
                  <c:v>4.5228010293452132E-8</c:v>
                </c:pt>
                <c:pt idx="1700" formatCode="0.00E+00">
                  <c:v>5.0370547055678499E-8</c:v>
                </c:pt>
                <c:pt idx="1701" formatCode="0.00E+00">
                  <c:v>4.3974694351666894E-8</c:v>
                </c:pt>
                <c:pt idx="1702" formatCode="0.00E+00">
                  <c:v>4.8324100230108599E-8</c:v>
                </c:pt>
                <c:pt idx="1703" formatCode="0.00E+00">
                  <c:v>4.6020642548548315E-8</c:v>
                </c:pt>
                <c:pt idx="1704" formatCode="0.00E+00">
                  <c:v>4.8421345174857896E-8</c:v>
                </c:pt>
                <c:pt idx="1705" formatCode="0.00E+00">
                  <c:v>4.8942609036857171E-8</c:v>
                </c:pt>
                <c:pt idx="1706" formatCode="0.00E+00">
                  <c:v>4.7618592258656559E-8</c:v>
                </c:pt>
                <c:pt idx="1707" formatCode="0.00E+00">
                  <c:v>4.7873204113871616E-8</c:v>
                </c:pt>
                <c:pt idx="1708" formatCode="0.00E+00">
                  <c:v>4.7554144841995857E-8</c:v>
                </c:pt>
                <c:pt idx="1709" formatCode="0.00E+00">
                  <c:v>4.670346389932185E-8</c:v>
                </c:pt>
                <c:pt idx="1710" formatCode="0.00E+00">
                  <c:v>4.8876369684380574E-8</c:v>
                </c:pt>
                <c:pt idx="1711" formatCode="0.00E+00">
                  <c:v>5.0168431132597308E-8</c:v>
                </c:pt>
                <c:pt idx="1712" formatCode="0.00E+00">
                  <c:v>4.9601562270155285E-8</c:v>
                </c:pt>
                <c:pt idx="1713" formatCode="0.00E+00">
                  <c:v>5.3963501720539465E-8</c:v>
                </c:pt>
                <c:pt idx="1714" formatCode="0.00E+00">
                  <c:v>5.5500332638046911E-8</c:v>
                </c:pt>
                <c:pt idx="1715" formatCode="0.00E+00">
                  <c:v>5.1598273805522305E-8</c:v>
                </c:pt>
                <c:pt idx="1716" formatCode="0.00E+00">
                  <c:v>4.4896168068828529E-8</c:v>
                </c:pt>
                <c:pt idx="1717" formatCode="0.00E+00">
                  <c:v>4.7938083933341679E-8</c:v>
                </c:pt>
                <c:pt idx="1718" formatCode="0.00E+00">
                  <c:v>5.3246600431318334E-8</c:v>
                </c:pt>
                <c:pt idx="1719" formatCode="0.00E+00">
                  <c:v>4.7682117989318975E-8</c:v>
                </c:pt>
                <c:pt idx="1720" formatCode="0.00E+00">
                  <c:v>4.8942609036857171E-8</c:v>
                </c:pt>
                <c:pt idx="1721" formatCode="0.00E+00">
                  <c:v>4.8291388029476359E-8</c:v>
                </c:pt>
                <c:pt idx="1722" formatCode="0.00E+00">
                  <c:v>4.739541350372042E-8</c:v>
                </c:pt>
                <c:pt idx="1723" formatCode="0.00E+00">
                  <c:v>4.9601562270155285E-8</c:v>
                </c:pt>
                <c:pt idx="1724" formatCode="0.00E+00">
                  <c:v>5.4398037049980334E-8</c:v>
                </c:pt>
                <c:pt idx="1725" formatCode="0.00E+00">
                  <c:v>4.816279885194341E-8</c:v>
                </c:pt>
                <c:pt idx="1726" formatCode="0.00E+00">
                  <c:v>4.6547572055372824E-8</c:v>
                </c:pt>
                <c:pt idx="1727" formatCode="0.00E+00">
                  <c:v>5.6930142025177386E-8</c:v>
                </c:pt>
                <c:pt idx="1728" formatCode="0.00E+00">
                  <c:v>4.9106522066764451E-8</c:v>
                </c:pt>
                <c:pt idx="1729" formatCode="0.00E+00">
                  <c:v>4.8130195841612063E-8</c:v>
                </c:pt>
                <c:pt idx="1730" formatCode="0.00E+00">
                  <c:v>4.739541350372042E-8</c:v>
                </c:pt>
                <c:pt idx="1731" formatCode="0.00E+00">
                  <c:v>5.6930142025177386E-8</c:v>
                </c:pt>
                <c:pt idx="1732" formatCode="0.00E+00">
                  <c:v>4.7174279002789024E-8</c:v>
                </c:pt>
                <c:pt idx="1733" formatCode="0.00E+00">
                  <c:v>4.8681279419626717E-8</c:v>
                </c:pt>
                <c:pt idx="1734" formatCode="0.00E+00">
                  <c:v>4.8195423947293784E-8</c:v>
                </c:pt>
                <c:pt idx="1735" formatCode="0.00E+00">
                  <c:v>5.0168431132597308E-8</c:v>
                </c:pt>
                <c:pt idx="1736" formatCode="0.00E+00">
                  <c:v>4.9634111637228357E-8</c:v>
                </c:pt>
                <c:pt idx="1737" formatCode="0.00E+00">
                  <c:v>5.0403601043309934E-8</c:v>
                </c:pt>
                <c:pt idx="1738" formatCode="0.00E+00">
                  <c:v>5.0303439596099981E-8</c:v>
                </c:pt>
                <c:pt idx="1739" formatCode="0.00E+00">
                  <c:v>5.4543273602057756E-8</c:v>
                </c:pt>
                <c:pt idx="1740" formatCode="0.00E+00">
                  <c:v>5.0067677502229745E-8</c:v>
                </c:pt>
                <c:pt idx="1741" formatCode="0.00E+00">
                  <c:v>5.0403601043309934E-8</c:v>
                </c:pt>
                <c:pt idx="1742" formatCode="0.00E+00">
                  <c:v>4.9402531961165173E-8</c:v>
                </c:pt>
                <c:pt idx="1743" formatCode="0.00E+00">
                  <c:v>4.9800340569141162E-8</c:v>
                </c:pt>
                <c:pt idx="1744" formatCode="0.00E+00">
                  <c:v>4.9733992781850994E-8</c:v>
                </c:pt>
                <c:pt idx="1745" formatCode="0.00E+00">
                  <c:v>4.7969541698365835E-8</c:v>
                </c:pt>
                <c:pt idx="1746" formatCode="0.00E+00">
                  <c:v>5.1909303765242651E-8</c:v>
                </c:pt>
                <c:pt idx="1747" formatCode="0.00E+00">
                  <c:v>5.1288022139426212E-8</c:v>
                </c:pt>
                <c:pt idx="1748" formatCode="0.00E+00">
                  <c:v>5.0776150501731832E-8</c:v>
                </c:pt>
                <c:pt idx="1749" formatCode="0.00E+00">
                  <c:v>4.9567985312717321E-8</c:v>
                </c:pt>
                <c:pt idx="1750" formatCode="0.00E+00">
                  <c:v>4.9701377914098575E-8</c:v>
                </c:pt>
                <c:pt idx="1751" formatCode="0.00E+00">
                  <c:v>5.5315077659671414E-8</c:v>
                </c:pt>
                <c:pt idx="1752" formatCode="0.00E+00">
                  <c:v>4.8583512447015964E-8</c:v>
                </c:pt>
                <c:pt idx="1753" formatCode="0.00E+00">
                  <c:v>7.1134264424134872E-8</c:v>
                </c:pt>
                <c:pt idx="1754" formatCode="0.00E+00">
                  <c:v>1.1427951430925546E-6</c:v>
                </c:pt>
                <c:pt idx="1755" formatCode="0.00E+00">
                  <c:v>5.944792312853631E-7</c:v>
                </c:pt>
                <c:pt idx="1756" formatCode="0.00E+00">
                  <c:v>7.2804949819646383E-7</c:v>
                </c:pt>
                <c:pt idx="1757" formatCode="0.00E+00">
                  <c:v>7.9207384909732812E-7</c:v>
                </c:pt>
                <c:pt idx="1758" formatCode="0.00E+00">
                  <c:v>7.8155120424531533E-7</c:v>
                </c:pt>
                <c:pt idx="1759" formatCode="0.00E+00">
                  <c:v>7.7272021168507948E-7</c:v>
                </c:pt>
                <c:pt idx="1760" formatCode="0.00E+00">
                  <c:v>7.1597953492498252E-7</c:v>
                </c:pt>
                <c:pt idx="1761" formatCode="0.00E+00">
                  <c:v>6.9894355363070032E-7</c:v>
                </c:pt>
                <c:pt idx="1762" formatCode="0.00E+00">
                  <c:v>6.5943032437649882E-7</c:v>
                </c:pt>
                <c:pt idx="1763" formatCode="0.00E+00">
                  <c:v>6.2049423939998303E-7</c:v>
                </c:pt>
                <c:pt idx="1764" formatCode="0.00E+00">
                  <c:v>5.8894480590999734E-7</c:v>
                </c:pt>
                <c:pt idx="1765" formatCode="0.00E+00">
                  <c:v>5.9687423778389626E-7</c:v>
                </c:pt>
                <c:pt idx="1766" formatCode="0.00E+00">
                  <c:v>5.7071315549772446E-7</c:v>
                </c:pt>
                <c:pt idx="1767" formatCode="0.00E+00">
                  <c:v>1.8387355296668806E-6</c:v>
                </c:pt>
                <c:pt idx="1768" formatCode="0.00E+00">
                  <c:v>6.9369846183589511E-6</c:v>
                </c:pt>
                <c:pt idx="1769" formatCode="0.00E+00">
                  <c:v>1.0743870920699034E-5</c:v>
                </c:pt>
                <c:pt idx="1770" formatCode="0.00E+00">
                  <c:v>8.5927092371551132E-6</c:v>
                </c:pt>
                <c:pt idx="1771" formatCode="0.00E+00">
                  <c:v>7.2209684362278801E-6</c:v>
                </c:pt>
                <c:pt idx="1772" formatCode="0.00E+00">
                  <c:v>6.1830582656261418E-6</c:v>
                </c:pt>
                <c:pt idx="1773" formatCode="0.00E+00">
                  <c:v>5.7674759885636648E-6</c:v>
                </c:pt>
                <c:pt idx="1774" formatCode="0.00E+00">
                  <c:v>5.3226409956298006E-6</c:v>
                </c:pt>
                <c:pt idx="1775" formatCode="0.00E+00">
                  <c:v>5.0351447145752799E-6</c:v>
                </c:pt>
                <c:pt idx="1776" formatCode="0.00E+00">
                  <c:v>4.8048863834040735E-6</c:v>
                </c:pt>
                <c:pt idx="1777" formatCode="0.00E+00">
                  <c:v>4.5545028590153869E-6</c:v>
                </c:pt>
                <c:pt idx="1778" formatCode="0.00E+00">
                  <c:v>4.334559640354552E-6</c:v>
                </c:pt>
                <c:pt idx="1779" formatCode="0.00E+00">
                  <c:v>4.2342000748769638E-6</c:v>
                </c:pt>
                <c:pt idx="1780" formatCode="0.00E+00">
                  <c:v>4.2569300010012533E-6</c:v>
                </c:pt>
                <c:pt idx="1781" formatCode="0.00E+00">
                  <c:v>4.045959460911381E-6</c:v>
                </c:pt>
                <c:pt idx="1782" formatCode="0.00E+00">
                  <c:v>3.989506716723189E-6</c:v>
                </c:pt>
                <c:pt idx="1783" formatCode="0.00E+00">
                  <c:v>3.9656024062547115E-6</c:v>
                </c:pt>
                <c:pt idx="1784" formatCode="0.00E+00">
                  <c:v>3.7589541262388025E-6</c:v>
                </c:pt>
                <c:pt idx="1785" formatCode="0.00E+00">
                  <c:v>3.7740181377937231E-6</c:v>
                </c:pt>
                <c:pt idx="1786" formatCode="0.00E+00">
                  <c:v>3.6990621268144111E-6</c:v>
                </c:pt>
                <c:pt idx="1787" formatCode="0.00E+00">
                  <c:v>3.6499203490744212E-6</c:v>
                </c:pt>
                <c:pt idx="1788" formatCode="0.00E+00">
                  <c:v>3.5228140305235979E-6</c:v>
                </c:pt>
                <c:pt idx="1789" formatCode="0.00E+00">
                  <c:v>3.4069042747564313E-6</c:v>
                </c:pt>
                <c:pt idx="1790" formatCode="0.00E+00">
                  <c:v>3.3080822011053597E-6</c:v>
                </c:pt>
                <c:pt idx="1791" formatCode="0.00E+00">
                  <c:v>3.2641345639208302E-6</c:v>
                </c:pt>
                <c:pt idx="1792" formatCode="0.00E+00">
                  <c:v>3.2380604284374222E-6</c:v>
                </c:pt>
                <c:pt idx="1793" formatCode="0.00E+00">
                  <c:v>3.0734191382582653E-6</c:v>
                </c:pt>
                <c:pt idx="1794" formatCode="0.00E+00">
                  <c:v>3.0508691689489198E-6</c:v>
                </c:pt>
                <c:pt idx="1795" formatCode="0.00E+00">
                  <c:v>2.9802944013362263E-6</c:v>
                </c:pt>
                <c:pt idx="1796" formatCode="0.00E+00">
                  <c:v>3.0103385886357554E-6</c:v>
                </c:pt>
                <c:pt idx="1797" formatCode="0.00E+00">
                  <c:v>2.8137147409875315E-6</c:v>
                </c:pt>
                <c:pt idx="1798" formatCode="0.00E+00">
                  <c:v>2.8099066350004506E-6</c:v>
                </c:pt>
                <c:pt idx="1799" formatCode="0.00E+00">
                  <c:v>2.7066066608325856E-6</c:v>
                </c:pt>
                <c:pt idx="1800" formatCode="0.00E+00">
                  <c:v>2.64399560623498E-6</c:v>
                </c:pt>
                <c:pt idx="1801" formatCode="0.00E+00">
                  <c:v>2.591483043641395E-6</c:v>
                </c:pt>
                <c:pt idx="1802" formatCode="0.00E+00">
                  <c:v>2.5655648836089081E-6</c:v>
                </c:pt>
                <c:pt idx="1803" formatCode="0.00E+00">
                  <c:v>2.4416702203160409E-6</c:v>
                </c:pt>
                <c:pt idx="1804" formatCode="0.00E+00">
                  <c:v>2.3963686788410983E-6</c:v>
                </c:pt>
                <c:pt idx="1805" formatCode="0.00E+00">
                  <c:v>2.5045199609058991E-6</c:v>
                </c:pt>
                <c:pt idx="1806" formatCode="0.00E+00">
                  <c:v>2.3160021096883048E-6</c:v>
                </c:pt>
                <c:pt idx="1807" formatCode="0.00E+00">
                  <c:v>2.3300120769913906E-6</c:v>
                </c:pt>
                <c:pt idx="1808" formatCode="0.00E+00">
                  <c:v>2.3550452094377092E-6</c:v>
                </c:pt>
                <c:pt idx="1809" formatCode="0.00E+00">
                  <c:v>2.2383307791665328E-6</c:v>
                </c:pt>
                <c:pt idx="1810" formatCode="0.00E+00">
                  <c:v>2.2056055823930519E-6</c:v>
                </c:pt>
                <c:pt idx="1811" formatCode="0.00E+00">
                  <c:v>2.1821609298457718E-6</c:v>
                </c:pt>
                <c:pt idx="1812" formatCode="0.00E+00">
                  <c:v>2.2563546985103915E-6</c:v>
                </c:pt>
                <c:pt idx="1813" formatCode="0.00E+00">
                  <c:v>2.1330805532150202E-6</c:v>
                </c:pt>
                <c:pt idx="1814" formatCode="0.00E+00">
                  <c:v>2.0837366921689701E-6</c:v>
                </c:pt>
                <c:pt idx="1815" formatCode="0.00E+00">
                  <c:v>2.0601483007862595E-6</c:v>
                </c:pt>
                <c:pt idx="1816" formatCode="0.00E+00">
                  <c:v>1.9777877437245804E-6</c:v>
                </c:pt>
                <c:pt idx="1817" formatCode="0.00E+00">
                  <c:v>1.9870588362542846E-6</c:v>
                </c:pt>
                <c:pt idx="1818" formatCode="0.00E+00">
                  <c:v>2.0753755289572593E-6</c:v>
                </c:pt>
                <c:pt idx="1819" formatCode="0.00E+00">
                  <c:v>2.0684481173461361E-6</c:v>
                </c:pt>
                <c:pt idx="1820" formatCode="0.00E+00">
                  <c:v>2.0409689309565757E-6</c:v>
                </c:pt>
                <c:pt idx="1821" formatCode="0.00E+00">
                  <c:v>2.0124915578962438E-6</c:v>
                </c:pt>
                <c:pt idx="1822" formatCode="0.00E+00">
                  <c:v>2.0124915578962438E-6</c:v>
                </c:pt>
                <c:pt idx="1823" formatCode="0.00E+00">
                  <c:v>1.9025406814327257E-6</c:v>
                </c:pt>
                <c:pt idx="1824" formatCode="0.00E+00">
                  <c:v>1.8423967189049701E-6</c:v>
                </c:pt>
                <c:pt idx="1825" formatCode="0.00E+00">
                  <c:v>1.7581434912624032E-6</c:v>
                </c:pt>
                <c:pt idx="1826" formatCode="0.00E+00">
                  <c:v>1.814269665923597E-6</c:v>
                </c:pt>
                <c:pt idx="1827" formatCode="0.00E+00">
                  <c:v>1.8634918870883249E-6</c:v>
                </c:pt>
                <c:pt idx="1828" formatCode="0.00E+00">
                  <c:v>1.7185999619370191E-6</c:v>
                </c:pt>
                <c:pt idx="1829" formatCode="0.00E+00">
                  <c:v>1.7197277357097115E-6</c:v>
                </c:pt>
                <c:pt idx="1830" formatCode="0.00E+00">
                  <c:v>1.6732049119202859E-6</c:v>
                </c:pt>
                <c:pt idx="1831" formatCode="0.00E+00">
                  <c:v>1.6344992050256559E-6</c:v>
                </c:pt>
                <c:pt idx="1832" formatCode="0.00E+00">
                  <c:v>1.6498938157934174E-6</c:v>
                </c:pt>
                <c:pt idx="1833" formatCode="0.00E+00">
                  <c:v>1.6631794093877886E-6</c:v>
                </c:pt>
                <c:pt idx="1834" formatCode="0.00E+00">
                  <c:v>1.5849738062368773E-6</c:v>
                </c:pt>
                <c:pt idx="1835" formatCode="0.00E+00">
                  <c:v>1.5307818960648899E-6</c:v>
                </c:pt>
                <c:pt idx="1836" formatCode="0.00E+00">
                  <c:v>1.4973657187049692E-6</c:v>
                </c:pt>
                <c:pt idx="1837" formatCode="0.00E+00">
                  <c:v>1.5472610186530707E-6</c:v>
                </c:pt>
                <c:pt idx="1838" formatCode="0.00E+00">
                  <c:v>1.5124605818461725E-6</c:v>
                </c:pt>
                <c:pt idx="1839" formatCode="0.00E+00">
                  <c:v>1.5094550378455432E-6</c:v>
                </c:pt>
                <c:pt idx="1840" formatCode="0.00E+00">
                  <c:v>1.4500610122761E-6</c:v>
                </c:pt>
                <c:pt idx="1841" formatCode="0.00E+00">
                  <c:v>1.5441536429341922E-6</c:v>
                </c:pt>
                <c:pt idx="1842" formatCode="0.00E+00">
                  <c:v>1.4365309749732077E-6</c:v>
                </c:pt>
                <c:pt idx="1843" formatCode="0.00E+00">
                  <c:v>1.4913889762344948E-6</c:v>
                </c:pt>
                <c:pt idx="1844" formatCode="0.00E+00">
                  <c:v>1.3930040223817169E-6</c:v>
                </c:pt>
                <c:pt idx="1845" formatCode="0.00E+00">
                  <c:v>1.397669313310727E-6</c:v>
                </c:pt>
                <c:pt idx="1846" formatCode="0.00E+00">
                  <c:v>1.3948918811780115E-6</c:v>
                </c:pt>
                <c:pt idx="1847" formatCode="0.00E+00">
                  <c:v>1.3911481568692507E-6</c:v>
                </c:pt>
                <c:pt idx="1848" formatCode="0.00E+00">
                  <c:v>1.3125026700292981E-6</c:v>
                </c:pt>
                <c:pt idx="1849" formatCode="0.00E+00">
                  <c:v>1.3090077686455207E-6</c:v>
                </c:pt>
                <c:pt idx="1850" formatCode="0.00E+00">
                  <c:v>1.3444934807595311E-6</c:v>
                </c:pt>
                <c:pt idx="1851" formatCode="0.00E+00">
                  <c:v>1.3400056858425446E-6</c:v>
                </c:pt>
                <c:pt idx="1852" formatCode="0.00E+00">
                  <c:v>1.2941894916118377E-6</c:v>
                </c:pt>
                <c:pt idx="1853" formatCode="0.00E+00">
                  <c:v>1.2967938522726203E-6</c:v>
                </c:pt>
                <c:pt idx="1854" formatCode="0.00E+00">
                  <c:v>1.1983710483211685E-6</c:v>
                </c:pt>
                <c:pt idx="1855" formatCode="0.00E+00">
                  <c:v>1.2169496789407296E-6</c:v>
                </c:pt>
                <c:pt idx="1856" formatCode="0.00E+00">
                  <c:v>1.203198982246089E-6</c:v>
                </c:pt>
                <c:pt idx="1857" formatCode="0.00E+00">
                  <c:v>1.2457676174467609E-6</c:v>
                </c:pt>
                <c:pt idx="1858" formatCode="0.00E+00">
                  <c:v>1.1504626006290042E-6</c:v>
                </c:pt>
                <c:pt idx="1859" formatCode="0.00E+00">
                  <c:v>1.173775019930893E-6</c:v>
                </c:pt>
                <c:pt idx="1860" formatCode="0.00E+00">
                  <c:v>1.1840282261442494E-6</c:v>
                </c:pt>
                <c:pt idx="1861" formatCode="0.00E+00">
                  <c:v>1.1535342045042684E-6</c:v>
                </c:pt>
                <c:pt idx="1862" formatCode="0.00E+00">
                  <c:v>1.1722112279074096E-6</c:v>
                </c:pt>
                <c:pt idx="1863" formatCode="0.00E+00">
                  <c:v>1.078189745067149E-6</c:v>
                </c:pt>
                <c:pt idx="1864" formatCode="0.00E+00">
                  <c:v>1.0992930097725027E-6</c:v>
                </c:pt>
                <c:pt idx="1865" formatCode="0.00E+00">
                  <c:v>1.1037217833336995E-6</c:v>
                </c:pt>
                <c:pt idx="1866" formatCode="0.00E+00">
                  <c:v>1.1967744876049177E-6</c:v>
                </c:pt>
                <c:pt idx="1867" formatCode="0.00E+00">
                  <c:v>1.0645641973942055E-6</c:v>
                </c:pt>
                <c:pt idx="1868" formatCode="0.00E+00">
                  <c:v>1.0595972215816255E-6</c:v>
                </c:pt>
                <c:pt idx="1869" formatCode="0.00E+00">
                  <c:v>1.1148483431695936E-6</c:v>
                </c:pt>
                <c:pt idx="1870" formatCode="0.00E+00">
                  <c:v>1.1208330439470481E-6</c:v>
                </c:pt>
                <c:pt idx="1871" formatCode="0.00E+00">
                  <c:v>1.0602925468362399E-6</c:v>
                </c:pt>
                <c:pt idx="1872" formatCode="0.00E+00">
                  <c:v>1.0350639989333148E-6</c:v>
                </c:pt>
                <c:pt idx="1873" formatCode="0.00E+00">
                  <c:v>1.0738634208892532E-6</c:v>
                </c:pt>
                <c:pt idx="1874" formatCode="0.00E+00">
                  <c:v>1.0003512507730151E-6</c:v>
                </c:pt>
                <c:pt idx="1875" formatCode="0.00E+00">
                  <c:v>1.0667064718714275E-6</c:v>
                </c:pt>
                <c:pt idx="1876" formatCode="0.00E+00">
                  <c:v>9.719926232287207E-7</c:v>
                </c:pt>
                <c:pt idx="1877" formatCode="0.00E+00">
                  <c:v>1.0525353521233945E-6</c:v>
                </c:pt>
                <c:pt idx="1878" formatCode="0.00E+00">
                  <c:v>1.0124690869761393E-6</c:v>
                </c:pt>
                <c:pt idx="1879" formatCode="0.00E+00">
                  <c:v>9.9036741026517279E-7</c:v>
                </c:pt>
                <c:pt idx="1880" formatCode="0.00E+00">
                  <c:v>9.4505768087582547E-7</c:v>
                </c:pt>
                <c:pt idx="1881" formatCode="0.00E+00">
                  <c:v>9.9303259192113565E-7</c:v>
                </c:pt>
                <c:pt idx="1882" formatCode="0.00E+00">
                  <c:v>9.3814355470630868E-7</c:v>
                </c:pt>
                <c:pt idx="1883" formatCode="0.00E+00">
                  <c:v>9.661686416970391E-7</c:v>
                </c:pt>
                <c:pt idx="1884" formatCode="0.00E+00">
                  <c:v>9.1214660579859356E-7</c:v>
                </c:pt>
                <c:pt idx="1885" formatCode="0.00E+00">
                  <c:v>9.0061941671254828E-7</c:v>
                </c:pt>
                <c:pt idx="1886" formatCode="0.00E+00">
                  <c:v>9.1093137497311446E-7</c:v>
                </c:pt>
                <c:pt idx="1887" formatCode="0.00E+00">
                  <c:v>9.4317967329195795E-7</c:v>
                </c:pt>
                <c:pt idx="1888" formatCode="0.00E+00">
                  <c:v>9.719926232287207E-7</c:v>
                </c:pt>
                <c:pt idx="1889" formatCode="0.00E+00">
                  <c:v>9.1766436593766667E-7</c:v>
                </c:pt>
                <c:pt idx="1890" formatCode="0.00E+00">
                  <c:v>9.2752354814562105E-7</c:v>
                </c:pt>
                <c:pt idx="1891" formatCode="0.00E+00">
                  <c:v>9.2073770325292245E-7</c:v>
                </c:pt>
                <c:pt idx="1892" formatCode="0.00E+00">
                  <c:v>9.0606744654286856E-7</c:v>
                </c:pt>
                <c:pt idx="1893" formatCode="0.00E+00">
                  <c:v>8.9522308887562923E-7</c:v>
                </c:pt>
                <c:pt idx="1894" formatCode="0.00E+00">
                  <c:v>9.2566079576095742E-7</c:v>
                </c:pt>
                <c:pt idx="1895" formatCode="0.00E+00">
                  <c:v>9.0727618862953966E-7</c:v>
                </c:pt>
                <c:pt idx="1896" formatCode="0.00E+00">
                  <c:v>9.4254120340719927E-7</c:v>
                </c:pt>
                <c:pt idx="1897" formatCode="0.00E+00">
                  <c:v>8.6116336343367016E-7</c:v>
                </c:pt>
                <c:pt idx="1898" formatCode="0.00E+00">
                  <c:v>8.2671830145723078E-7</c:v>
                </c:pt>
                <c:pt idx="1899" formatCode="0.00E+00">
                  <c:v>8.3171928842689878E-7</c:v>
                </c:pt>
                <c:pt idx="1900" formatCode="0.00E+00">
                  <c:v>8.6287806464412957E-7</c:v>
                </c:pt>
                <c:pt idx="1901" formatCode="0.00E+00">
                  <c:v>8.6520015921770424E-7</c:v>
                </c:pt>
                <c:pt idx="1902" formatCode="0.00E+00">
                  <c:v>9.078907702748911E-7</c:v>
                </c:pt>
                <c:pt idx="1903" formatCode="0.00E+00">
                  <c:v>8.7333060823074568E-7</c:v>
                </c:pt>
                <c:pt idx="1904" formatCode="0.00E+00">
                  <c:v>8.7978567966184895E-7</c:v>
                </c:pt>
                <c:pt idx="1905" formatCode="0.00E+00">
                  <c:v>8.6058041313376054E-7</c:v>
                </c:pt>
                <c:pt idx="1906" formatCode="0.00E+00">
                  <c:v>8.2230402969018103E-7</c:v>
                </c:pt>
                <c:pt idx="1907" formatCode="0.00E+00">
                  <c:v>8.1573540751519931E-7</c:v>
                </c:pt>
                <c:pt idx="1908" formatCode="0.00E+00">
                  <c:v>8.5712726412599406E-7</c:v>
                </c:pt>
                <c:pt idx="1909" formatCode="0.00E+00">
                  <c:v>8.6346257135482331E-7</c:v>
                </c:pt>
                <c:pt idx="1910" formatCode="0.00E+00">
                  <c:v>8.5426625257465489E-7</c:v>
                </c:pt>
                <c:pt idx="1911" formatCode="0.00E+00">
                  <c:v>8.5540588911788462E-7</c:v>
                </c:pt>
                <c:pt idx="1912" formatCode="0.00E+00">
                  <c:v>7.8627896626736323E-7</c:v>
                </c:pt>
                <c:pt idx="1913" formatCode="0.00E+00">
                  <c:v>8.2617615097699736E-7</c:v>
                </c:pt>
                <c:pt idx="1914" formatCode="0.00E+00">
                  <c:v>7.573571402309916E-7</c:v>
                </c:pt>
                <c:pt idx="1915" formatCode="0.00E+00">
                  <c:v>8.3393988402737062E-7</c:v>
                </c:pt>
                <c:pt idx="1916" formatCode="0.00E+00">
                  <c:v>8.0435355786232799E-7</c:v>
                </c:pt>
                <c:pt idx="1917" formatCode="0.00E+00">
                  <c:v>8.1246220274540356E-7</c:v>
                </c:pt>
                <c:pt idx="1918" formatCode="0.00E+00">
                  <c:v>8.2838194703295014E-7</c:v>
                </c:pt>
                <c:pt idx="1919" formatCode="0.00E+00">
                  <c:v>7.6961960889242945E-7</c:v>
                </c:pt>
                <c:pt idx="1920" formatCode="0.00E+00">
                  <c:v>7.7634242069352137E-7</c:v>
                </c:pt>
                <c:pt idx="1921" formatCode="0.00E+00">
                  <c:v>8.4234678707058269E-7</c:v>
                </c:pt>
                <c:pt idx="1922" formatCode="0.00E+00">
                  <c:v>7.4729570439155825E-7</c:v>
                </c:pt>
                <c:pt idx="1923" formatCode="0.00E+00">
                  <c:v>7.5888120695766716E-7</c:v>
                </c:pt>
                <c:pt idx="1924" formatCode="0.00E+00">
                  <c:v>7.639728364283787E-7</c:v>
                </c:pt>
                <c:pt idx="1925" formatCode="0.00E+00">
                  <c:v>8.162879801663985E-7</c:v>
                </c:pt>
                <c:pt idx="1926" formatCode="0.00E+00">
                  <c:v>7.3048779892297636E-7</c:v>
                </c:pt>
                <c:pt idx="1927" formatCode="0.00E+00">
                  <c:v>7.5281921073216261E-7</c:v>
                </c:pt>
                <c:pt idx="1928" formatCode="0.00E+00">
                  <c:v>7.8521480948012914E-7</c:v>
                </c:pt>
                <c:pt idx="1929" formatCode="0.00E+00">
                  <c:v>7.8574670772193547E-7</c:v>
                </c:pt>
                <c:pt idx="1930" formatCode="0.00E+00">
                  <c:v>7.5382351153464808E-7</c:v>
                </c:pt>
                <c:pt idx="1931" formatCode="0.00E+00">
                  <c:v>7.8627896626736323E-7</c:v>
                </c:pt>
                <c:pt idx="1932" formatCode="0.00E+00">
                  <c:v>7.093139777485548E-7</c:v>
                </c:pt>
                <c:pt idx="1933" formatCode="0.00E+00">
                  <c:v>7.0504899314439442E-7</c:v>
                </c:pt>
                <c:pt idx="1934" formatCode="0.00E+00">
                  <c:v>6.905781787199232E-7</c:v>
                </c:pt>
                <c:pt idx="1935" formatCode="0.00E+00">
                  <c:v>7.4579490491515966E-7</c:v>
                </c:pt>
                <c:pt idx="1936" formatCode="0.00E+00">
                  <c:v>7.7581688852832463E-7</c:v>
                </c:pt>
                <c:pt idx="1937" formatCode="0.00E+00">
                  <c:v>7.3245361752869104E-7</c:v>
                </c:pt>
                <c:pt idx="1938" formatCode="0.00E+00">
                  <c:v>7.309826255248386E-7</c:v>
                </c:pt>
                <c:pt idx="1939" formatCode="0.00E+00">
                  <c:v>7.3588707255103816E-7</c:v>
                </c:pt>
                <c:pt idx="1940" formatCode="0.00E+00">
                  <c:v>6.901253070578663E-7</c:v>
                </c:pt>
                <c:pt idx="1941" formatCode="0.00E+00">
                  <c:v>6.7370449997016159E-7</c:v>
                </c:pt>
                <c:pt idx="1942" formatCode="0.00E+00">
                  <c:v>7.6859426333210646E-7</c:v>
                </c:pt>
                <c:pt idx="1943" formatCode="0.00E+00">
                  <c:v>7.5433414556189064E-7</c:v>
                </c:pt>
                <c:pt idx="1944" formatCode="0.00E+00">
                  <c:v>7.593952670274036E-7</c:v>
                </c:pt>
                <c:pt idx="1945" formatCode="0.00E+00">
                  <c:v>7.3147778731828968E-7</c:v>
                </c:pt>
                <c:pt idx="1946" formatCode="0.00E+00">
                  <c:v>6.8506179186723172E-7</c:v>
                </c:pt>
                <c:pt idx="1947" formatCode="0.00E+00">
                  <c:v>7.2903618210205518E-7</c:v>
                </c:pt>
                <c:pt idx="1948" formatCode="0.00E+00">
                  <c:v>7.3736793401294188E-7</c:v>
                </c:pt>
                <c:pt idx="1949" formatCode="0.00E+00">
                  <c:v>6.8551134076671421E-7</c:v>
                </c:pt>
                <c:pt idx="1950" formatCode="0.00E+00">
                  <c:v>6.8551134076671421E-7</c:v>
                </c:pt>
                <c:pt idx="1951" formatCode="0.00E+00">
                  <c:v>7.0363303804987406E-7</c:v>
                </c:pt>
                <c:pt idx="1952" formatCode="0.00E+00">
                  <c:v>7.2319728604389041E-7</c:v>
                </c:pt>
                <c:pt idx="1953" formatCode="0.00E+00">
                  <c:v>7.4132625397188142E-7</c:v>
                </c:pt>
                <c:pt idx="1954" formatCode="0.00E+00">
                  <c:v>7.198230382190081E-7</c:v>
                </c:pt>
                <c:pt idx="1955" formatCode="0.00E+00">
                  <c:v>6.9196786288403399E-7</c:v>
                </c:pt>
                <c:pt idx="1956" formatCode="0.00E+00">
                  <c:v>6.5987701721251737E-7</c:v>
                </c:pt>
                <c:pt idx="1957" formatCode="0.00E+00">
                  <c:v>7.2561933629231312E-7</c:v>
                </c:pt>
                <c:pt idx="1958" formatCode="0.00E+00">
                  <c:v>6.7866970800298047E-7</c:v>
                </c:pt>
                <c:pt idx="1959" formatCode="0.00E+00">
                  <c:v>7.0883381937952271E-7</c:v>
                </c:pt>
                <c:pt idx="1960" formatCode="0.00E+00">
                  <c:v>6.9381533812401958E-7</c:v>
                </c:pt>
                <c:pt idx="1961" formatCode="0.00E+00">
                  <c:v>6.4589581267205212E-7</c:v>
                </c:pt>
                <c:pt idx="1962" formatCode="0.00E+00">
                  <c:v>6.9521153658194864E-7</c:v>
                </c:pt>
                <c:pt idx="1963" formatCode="0.00E+00">
                  <c:v>6.859757006749722E-7</c:v>
                </c:pt>
                <c:pt idx="1964" formatCode="0.00E+00">
                  <c:v>6.9848519607094996E-7</c:v>
                </c:pt>
                <c:pt idx="1965" formatCode="0.00E+00">
                  <c:v>7.1215655406048153E-7</c:v>
                </c:pt>
                <c:pt idx="1966" formatCode="0.00E+00">
                  <c:v>6.7912943344383386E-7</c:v>
                </c:pt>
                <c:pt idx="1967" formatCode="0.00E+00">
                  <c:v>6.6607800595039872E-7</c:v>
                </c:pt>
                <c:pt idx="1968" formatCode="0.00E+00">
                  <c:v>6.4030261580947836E-7</c:v>
                </c:pt>
                <c:pt idx="1969" formatCode="0.00E+00">
                  <c:v>6.1019446753284782E-7</c:v>
                </c:pt>
                <c:pt idx="1970" formatCode="0.00E+00">
                  <c:v>6.9336034357739444E-7</c:v>
                </c:pt>
                <c:pt idx="1971" formatCode="0.00E+00">
                  <c:v>6.1924809624122103E-7</c:v>
                </c:pt>
                <c:pt idx="1972" formatCode="0.00E+00">
                  <c:v>7.0128437603196536E-7</c:v>
                </c:pt>
                <c:pt idx="1973" formatCode="0.00E+00">
                  <c:v>6.3391218126155733E-7</c:v>
                </c:pt>
                <c:pt idx="1974" formatCode="0.00E+00">
                  <c:v>6.8827309261531052E-7</c:v>
                </c:pt>
                <c:pt idx="1975" formatCode="0.00E+00">
                  <c:v>6.1223806157031834E-7</c:v>
                </c:pt>
                <c:pt idx="1976" formatCode="0.00E+00">
                  <c:v>6.6075732819353093E-7</c:v>
                </c:pt>
                <c:pt idx="1977" formatCode="0.00E+00">
                  <c:v>6.5943032437649882E-7</c:v>
                </c:pt>
                <c:pt idx="1978" formatCode="0.00E+00">
                  <c:v>6.7279270244410566E-7</c:v>
                </c:pt>
                <c:pt idx="1979" formatCode="0.00E+00">
                  <c:v>7.1551000540324258E-7</c:v>
                </c:pt>
                <c:pt idx="1980" formatCode="0.00E+00">
                  <c:v>6.718963570255427E-7</c:v>
                </c:pt>
                <c:pt idx="1981" formatCode="0.00E+00">
                  <c:v>6.2842275780684754E-7</c:v>
                </c:pt>
                <c:pt idx="1982" formatCode="0.00E+00">
                  <c:v>6.537199241091089E-7</c:v>
                </c:pt>
                <c:pt idx="1983" formatCode="0.00E+00">
                  <c:v>5.8501968110527999E-7</c:v>
                </c:pt>
                <c:pt idx="1984" formatCode="0.00E+00">
                  <c:v>6.4159112800527154E-7</c:v>
                </c:pt>
                <c:pt idx="1985" formatCode="0.00E+00">
                  <c:v>6.217297334636655E-7</c:v>
                </c:pt>
                <c:pt idx="1986" formatCode="0.00E+00">
                  <c:v>6.2716069174607533E-7</c:v>
                </c:pt>
                <c:pt idx="1987" formatCode="0.00E+00">
                  <c:v>6.5284898889106707E-7</c:v>
                </c:pt>
                <c:pt idx="1988" formatCode="0.00E+00">
                  <c:v>6.3603520797326219E-7</c:v>
                </c:pt>
                <c:pt idx="1989" formatCode="0.00E+00">
                  <c:v>5.4752630934161091E-7</c:v>
                </c:pt>
                <c:pt idx="1990" formatCode="0.00E+00">
                  <c:v>6.1060780839259774E-7</c:v>
                </c:pt>
                <c:pt idx="1991" formatCode="0.00E+00">
                  <c:v>6.385976329937273E-7</c:v>
                </c:pt>
                <c:pt idx="1992" formatCode="0.00E+00">
                  <c:v>5.944792312853631E-7</c:v>
                </c:pt>
                <c:pt idx="1993" formatCode="0.00E+00">
                  <c:v>6.1428849978093937E-7</c:v>
                </c:pt>
                <c:pt idx="1994" formatCode="0.00E+00">
                  <c:v>6.385976329937273E-7</c:v>
                </c:pt>
                <c:pt idx="1995" formatCode="0.00E+00">
                  <c:v>6.4763398544889748E-7</c:v>
                </c:pt>
                <c:pt idx="1996" formatCode="0.00E+00">
                  <c:v>6.1965445710308406E-7</c:v>
                </c:pt>
                <c:pt idx="1997" formatCode="0.00E+00">
                  <c:v>6.2716069174607533E-7</c:v>
                </c:pt>
                <c:pt idx="1998" formatCode="0.00E+00">
                  <c:v>6.1758610782309773E-7</c:v>
                </c:pt>
                <c:pt idx="1999" formatCode="0.00E+00">
                  <c:v>6.263251407498938E-7</c:v>
                </c:pt>
                <c:pt idx="2000" formatCode="0.00E+00">
                  <c:v>5.5453419655816952E-7</c:v>
                </c:pt>
                <c:pt idx="2001" formatCode="0.00E+00">
                  <c:v>5.9488192676957124E-7</c:v>
                </c:pt>
                <c:pt idx="2002" formatCode="0.00E+00">
                  <c:v>6.1924809624122103E-7</c:v>
                </c:pt>
                <c:pt idx="2003" formatCode="0.00E+00">
                  <c:v>5.620003310570751E-7</c:v>
                </c:pt>
                <c:pt idx="2004" formatCode="0.00E+00">
                  <c:v>6.1594161399301523E-7</c:v>
                </c:pt>
                <c:pt idx="2005" formatCode="0.00E+00">
                  <c:v>6.163458050864366E-7</c:v>
                </c:pt>
                <c:pt idx="2006" formatCode="0.00E+00">
                  <c:v>5.917055479602012E-7</c:v>
                </c:pt>
                <c:pt idx="2007" formatCode="0.00E+00">
                  <c:v>6.6652920187282969E-7</c:v>
                </c:pt>
                <c:pt idx="2008" formatCode="0.00E+00">
                  <c:v>5.2423766154845259E-7</c:v>
                </c:pt>
                <c:pt idx="2009" formatCode="0.00E+00">
                  <c:v>5.7071315549772446E-7</c:v>
                </c:pt>
                <c:pt idx="2010" formatCode="0.00E+00">
                  <c:v>6.1306779284990731E-7</c:v>
                </c:pt>
                <c:pt idx="2011" formatCode="0.00E+00">
                  <c:v>6.0532019139437476E-7</c:v>
                </c:pt>
                <c:pt idx="2012" formatCode="0.00E+00">
                  <c:v>6.0370835895941079E-7</c:v>
                </c:pt>
                <c:pt idx="2013" formatCode="0.00E+00">
                  <c:v>6.2340287280914365E-7</c:v>
                </c:pt>
                <c:pt idx="2014" formatCode="0.00E+00">
                  <c:v>5.5565011277904395E-7</c:v>
                </c:pt>
                <c:pt idx="2015" formatCode="0.00E+00">
                  <c:v>6.1428849978093937E-7</c:v>
                </c:pt>
                <c:pt idx="2016" formatCode="0.00E+00">
                  <c:v>5.5975710403171117E-7</c:v>
                </c:pt>
                <c:pt idx="2017" formatCode="0.00E+00">
                  <c:v>5.8619694475417318E-7</c:v>
                </c:pt>
                <c:pt idx="2018" formatCode="0.00E+00">
                  <c:v>5.8189596186872901E-7</c:v>
                </c:pt>
                <c:pt idx="2019" formatCode="0.00E+00">
                  <c:v>5.8973048955457354E-7</c:v>
                </c:pt>
                <c:pt idx="2020" formatCode="0.00E+00">
                  <c:v>5.6919347386778571E-7</c:v>
                </c:pt>
                <c:pt idx="2021" formatCode="0.00E+00">
                  <c:v>5.8580012842493897E-7</c:v>
                </c:pt>
                <c:pt idx="2022" formatCode="0.00E+00">
                  <c:v>5.8150205701874517E-7</c:v>
                </c:pt>
                <c:pt idx="2023" formatCode="0.00E+00">
                  <c:v>5.8462366170520834E-7</c:v>
                </c:pt>
                <c:pt idx="2024" formatCode="0.00E+00">
                  <c:v>5.5305759588134304E-7</c:v>
                </c:pt>
                <c:pt idx="2025" formatCode="0.00E+00">
                  <c:v>5.8072733591549677E-7</c:v>
                </c:pt>
                <c:pt idx="2026" formatCode="0.00E+00">
                  <c:v>5.571336351801788E-7</c:v>
                </c:pt>
                <c:pt idx="2027" formatCode="0.00E+00">
                  <c:v>5.8424027355667898E-7</c:v>
                </c:pt>
                <c:pt idx="2028" formatCode="0.00E+00">
                  <c:v>6.1265278674435171E-7</c:v>
                </c:pt>
                <c:pt idx="2029" formatCode="0.00E+00">
                  <c:v>5.3736777703660202E-7</c:v>
                </c:pt>
                <c:pt idx="2030" formatCode="0.00E+00">
                  <c:v>6.0573023045839395E-7</c:v>
                </c:pt>
                <c:pt idx="2031" formatCode="0.00E+00">
                  <c:v>5.5230908292393603E-7</c:v>
                </c:pt>
                <c:pt idx="2032" formatCode="0.00E+00">
                  <c:v>5.5527397462263649E-7</c:v>
                </c:pt>
                <c:pt idx="2033" formatCode="0.00E+00">
                  <c:v>5.7839712017598441E-7</c:v>
                </c:pt>
                <c:pt idx="2034" formatCode="0.00E+00">
                  <c:v>5.37015378646644E-7</c:v>
                </c:pt>
                <c:pt idx="2035" formatCode="0.00E+00">
                  <c:v>5.3129588972410815E-7</c:v>
                </c:pt>
                <c:pt idx="2036" formatCode="0.00E+00">
                  <c:v>4.7355351398039414E-7</c:v>
                </c:pt>
                <c:pt idx="2037" formatCode="0.00E+00">
                  <c:v>5.2074378873004655E-7</c:v>
                </c:pt>
                <c:pt idx="2038" formatCode="0.00E+00">
                  <c:v>5.7301241448656991E-7</c:v>
                </c:pt>
                <c:pt idx="2039" formatCode="0.00E+00">
                  <c:v>5.4716724912602508E-7</c:v>
                </c:pt>
                <c:pt idx="2040" formatCode="0.00E+00">
                  <c:v>5.5194688623128097E-7</c:v>
                </c:pt>
                <c:pt idx="2041" formatCode="0.00E+00">
                  <c:v>5.4606836910280744E-7</c:v>
                </c:pt>
                <c:pt idx="2042" formatCode="0.00E+00">
                  <c:v>5.4936002229816059E-7</c:v>
                </c:pt>
                <c:pt idx="2043" formatCode="0.00E+00">
                  <c:v>5.4534085544356497E-7</c:v>
                </c:pt>
                <c:pt idx="2044" formatCode="0.00E+00">
                  <c:v>5.37015378646644E-7</c:v>
                </c:pt>
                <c:pt idx="2045" formatCode="0.00E+00">
                  <c:v>5.086868268473318E-7</c:v>
                </c:pt>
                <c:pt idx="2046" formatCode="0.00E+00">
                  <c:v>5.5639137953500469E-7</c:v>
                </c:pt>
                <c:pt idx="2047" formatCode="0.00E+00">
                  <c:v>5.1176397681270926E-7</c:v>
                </c:pt>
                <c:pt idx="2048" formatCode="0.00E+00">
                  <c:v>5.3200466665328373E-7</c:v>
                </c:pt>
                <c:pt idx="2049" formatCode="0.00E+00">
                  <c:v>5.4133963758157167E-7</c:v>
                </c:pt>
                <c:pt idx="2050" formatCode="0.00E+00">
                  <c:v>5.4025246119361476E-7</c:v>
                </c:pt>
                <c:pt idx="2051" formatCode="0.00E+00">
                  <c:v>5.1381487134379321E-7</c:v>
                </c:pt>
                <c:pt idx="2052" formatCode="0.00E+00">
                  <c:v>5.5194688623128097E-7</c:v>
                </c:pt>
                <c:pt idx="2053" formatCode="0.00E+00">
                  <c:v>5.1451121529467051E-7</c:v>
                </c:pt>
                <c:pt idx="2054" formatCode="0.00E+00">
                  <c:v>5.435205580943331E-7</c:v>
                </c:pt>
                <c:pt idx="2055" formatCode="0.00E+00">
                  <c:v>5.4716724912602508E-7</c:v>
                </c:pt>
                <c:pt idx="2056" formatCode="0.00E+00">
                  <c:v>4.9327359331332281E-7</c:v>
                </c:pt>
                <c:pt idx="2057" formatCode="0.00E+00">
                  <c:v>5.2739772111497637E-7</c:v>
                </c:pt>
                <c:pt idx="2058" formatCode="0.00E+00">
                  <c:v>5.0903140724184826E-7</c:v>
                </c:pt>
                <c:pt idx="2059" formatCode="0.00E+00">
                  <c:v>5.2845902928225756E-7</c:v>
                </c:pt>
                <c:pt idx="2060" formatCode="0.00E+00">
                  <c:v>4.8476748303873915E-7</c:v>
                </c:pt>
                <c:pt idx="2061" formatCode="0.00E+00">
                  <c:v>5.3593688669980782E-7</c:v>
                </c:pt>
                <c:pt idx="2062" formatCode="0.00E+00">
                  <c:v>5.3200466665328373E-7</c:v>
                </c:pt>
                <c:pt idx="2063" formatCode="0.00E+00">
                  <c:v>5.2916402168896377E-7</c:v>
                </c:pt>
                <c:pt idx="2064" formatCode="0.00E+00">
                  <c:v>4.9725614868953378E-7</c:v>
                </c:pt>
                <c:pt idx="2065" formatCode="0.00E+00">
                  <c:v>5.1761264467914725E-7</c:v>
                </c:pt>
                <c:pt idx="2066" formatCode="0.00E+00">
                  <c:v>5.1796327135138624E-7</c:v>
                </c:pt>
                <c:pt idx="2067" formatCode="0.00E+00">
                  <c:v>5.2248780470908558E-7</c:v>
                </c:pt>
                <c:pt idx="2068" formatCode="0.00E+00">
                  <c:v>5.3165578531727826E-7</c:v>
                </c:pt>
                <c:pt idx="2069" formatCode="0.00E+00">
                  <c:v>4.2322258255885174E-7</c:v>
                </c:pt>
                <c:pt idx="2070" formatCode="0.00E+00">
                  <c:v>5.3593688669980782E-7</c:v>
                </c:pt>
                <c:pt idx="2071" formatCode="0.00E+00">
                  <c:v>5.1484884607973881E-7</c:v>
                </c:pt>
                <c:pt idx="2072" formatCode="0.00E+00">
                  <c:v>5.1727320143301012E-7</c:v>
                </c:pt>
                <c:pt idx="2073" formatCode="0.00E+00">
                  <c:v>5.1451121529467051E-7</c:v>
                </c:pt>
                <c:pt idx="2074" formatCode="0.00E+00">
                  <c:v>5.3557409308584578E-7</c:v>
                </c:pt>
                <c:pt idx="2075" formatCode="0.00E+00">
                  <c:v>5.3486056069630611E-7</c:v>
                </c:pt>
                <c:pt idx="2076" formatCode="0.00E+00">
                  <c:v>5.2248780470908558E-7</c:v>
                </c:pt>
                <c:pt idx="2077" formatCode="0.00E+00">
                  <c:v>5.056388791426183E-7</c:v>
                </c:pt>
                <c:pt idx="2078" formatCode="0.00E+00">
                  <c:v>4.9892150253101847E-7</c:v>
                </c:pt>
                <c:pt idx="2079" formatCode="0.00E+00">
                  <c:v>4.5736222464156079E-7</c:v>
                </c:pt>
                <c:pt idx="2080" formatCode="0.00E+00">
                  <c:v>4.7007900668860801E-7</c:v>
                </c:pt>
                <c:pt idx="2081" formatCode="0.00E+00">
                  <c:v>4.8283253129783035E-7</c:v>
                </c:pt>
                <c:pt idx="2082" formatCode="0.00E+00">
                  <c:v>5.1934617418600043E-7</c:v>
                </c:pt>
                <c:pt idx="2083" formatCode="0.00E+00">
                  <c:v>4.7071607791989872E-7</c:v>
                </c:pt>
                <c:pt idx="2084" formatCode="0.00E+00">
                  <c:v>5.1108216606426446E-7</c:v>
                </c:pt>
                <c:pt idx="2085" formatCode="0.00E+00">
                  <c:v>5.2458167498872138E-7</c:v>
                </c:pt>
                <c:pt idx="2086" formatCode="0.00E+00">
                  <c:v>5.0766522734007271E-7</c:v>
                </c:pt>
                <c:pt idx="2087" formatCode="0.00E+00">
                  <c:v>4.9824625783289844E-7</c:v>
                </c:pt>
                <c:pt idx="2088" formatCode="0.00E+00">
                  <c:v>5.2074378873004655E-7</c:v>
                </c:pt>
                <c:pt idx="2089" formatCode="0.00E+00">
                  <c:v>4.805695924315937E-7</c:v>
                </c:pt>
                <c:pt idx="2090" formatCode="0.00E+00">
                  <c:v>5.0462340085122012E-7</c:v>
                </c:pt>
                <c:pt idx="2091" formatCode="0.00E+00">
                  <c:v>5.0529659526390644E-7</c:v>
                </c:pt>
                <c:pt idx="2092" formatCode="0.00E+00">
                  <c:v>4.9991492763552343E-7</c:v>
                </c:pt>
                <c:pt idx="2093" formatCode="0.00E+00">
                  <c:v>5.3486056069630611E-7</c:v>
                </c:pt>
                <c:pt idx="2094" formatCode="0.00E+00">
                  <c:v>4.8933328930606791E-7</c:v>
                </c:pt>
                <c:pt idx="2095" formatCode="0.00E+00">
                  <c:v>4.9228294831668308E-7</c:v>
                </c:pt>
                <c:pt idx="2096" formatCode="0.00E+00">
                  <c:v>4.8769994003373023E-7</c:v>
                </c:pt>
                <c:pt idx="2097" formatCode="0.00E+00">
                  <c:v>4.6820268407172227E-7</c:v>
                </c:pt>
                <c:pt idx="2098" formatCode="0.00E+00">
                  <c:v>4.8966475976879401E-7</c:v>
                </c:pt>
                <c:pt idx="2099" formatCode="0.00E+00">
                  <c:v>5.086868268473318E-7</c:v>
                </c:pt>
                <c:pt idx="2100" formatCode="0.00E+00">
                  <c:v>4.7481784783000556E-7</c:v>
                </c:pt>
                <c:pt idx="2101" formatCode="0.00E+00">
                  <c:v>4.5370878316212235E-7</c:v>
                </c:pt>
                <c:pt idx="2102" formatCode="0.00E+00">
                  <c:v>4.7641813539821294E-7</c:v>
                </c:pt>
                <c:pt idx="2103" formatCode="0.00E+00">
                  <c:v>4.8639101125901867E-7</c:v>
                </c:pt>
                <c:pt idx="2104" formatCode="0.00E+00">
                  <c:v>4.9327359331332281E-7</c:v>
                </c:pt>
                <c:pt idx="2105" formatCode="0.00E+00">
                  <c:v>4.5706229279138446E-7</c:v>
                </c:pt>
                <c:pt idx="2106" formatCode="0.00E+00">
                  <c:v>4.8966475976879401E-7</c:v>
                </c:pt>
                <c:pt idx="2107" formatCode="0.00E+00">
                  <c:v>4.9295011128198199E-7</c:v>
                </c:pt>
                <c:pt idx="2108" formatCode="0.00E+00">
                  <c:v>4.8998608589803269E-7</c:v>
                </c:pt>
                <c:pt idx="2109" formatCode="0.00E+00">
                  <c:v>4.9130468939232854E-7</c:v>
                </c:pt>
                <c:pt idx="2110" formatCode="0.00E+00">
                  <c:v>4.5370878316212235E-7</c:v>
                </c:pt>
                <c:pt idx="2111" formatCode="0.00E+00">
                  <c:v>5.2563731628897973E-7</c:v>
                </c:pt>
                <c:pt idx="2112" formatCode="0.00E+00">
                  <c:v>4.7546134134205651E-7</c:v>
                </c:pt>
                <c:pt idx="2113" formatCode="0.00E+00">
                  <c:v>4.9130468939232854E-7</c:v>
                </c:pt>
                <c:pt idx="2114" formatCode="0.00E+00">
                  <c:v>3.0250234549454617E-7</c:v>
                </c:pt>
                <c:pt idx="2115" formatCode="0.00E+00">
                  <c:v>4.7197283613898088E-7</c:v>
                </c:pt>
                <c:pt idx="2116" formatCode="0.00E+00">
                  <c:v>4.4737824373896642E-7</c:v>
                </c:pt>
                <c:pt idx="2117" formatCode="0.00E+00">
                  <c:v>4.672623891670763E-7</c:v>
                </c:pt>
                <c:pt idx="2118" formatCode="0.00E+00">
                  <c:v>4.6663986680576602E-7</c:v>
                </c:pt>
                <c:pt idx="2119" formatCode="0.00E+00">
                  <c:v>4.4409578690110576E-7</c:v>
                </c:pt>
                <c:pt idx="2120" formatCode="0.00E+00">
                  <c:v>4.9295011128198199E-7</c:v>
                </c:pt>
                <c:pt idx="2121" formatCode="0.00E+00">
                  <c:v>4.738742953493227E-7</c:v>
                </c:pt>
                <c:pt idx="2122" formatCode="0.00E+00">
                  <c:v>5.1244669713289814E-7</c:v>
                </c:pt>
                <c:pt idx="2123" formatCode="0.00E+00">
                  <c:v>4.1927363332087405E-7</c:v>
                </c:pt>
                <c:pt idx="2124" formatCode="0.00E+00">
                  <c:v>4.0062543018744045E-7</c:v>
                </c:pt>
                <c:pt idx="2125" formatCode="0.00E+00">
                  <c:v>4.7039743445404104E-7</c:v>
                </c:pt>
                <c:pt idx="2126" formatCode="0.00E+00">
                  <c:v>4.4409578690110576E-7</c:v>
                </c:pt>
                <c:pt idx="2127" formatCode="0.00E+00">
                  <c:v>4.738742953493227E-7</c:v>
                </c:pt>
                <c:pt idx="2128" formatCode="0.00E+00">
                  <c:v>4.4559253132661424E-7</c:v>
                </c:pt>
                <c:pt idx="2129" formatCode="0.00E+00">
                  <c:v>4.4737824373896642E-7</c:v>
                </c:pt>
                <c:pt idx="2130" formatCode="0.00E+00">
                  <c:v>4.7481784783000556E-7</c:v>
                </c:pt>
                <c:pt idx="2131" formatCode="0.00E+00">
                  <c:v>4.3878058264115313E-7</c:v>
                </c:pt>
                <c:pt idx="2132" formatCode="0.00E+00">
                  <c:v>4.7896549556906699E-7</c:v>
                </c:pt>
                <c:pt idx="2133" formatCode="0.00E+00">
                  <c:v>3.9031579333194787E-7</c:v>
                </c:pt>
                <c:pt idx="2134" formatCode="0.00E+00">
                  <c:v>4.4918061755569339E-7</c:v>
                </c:pt>
                <c:pt idx="2135" formatCode="0.00E+00">
                  <c:v>4.6663986680576602E-7</c:v>
                </c:pt>
                <c:pt idx="2136" formatCode="0.00E+00">
                  <c:v>4.300659339645602E-7</c:v>
                </c:pt>
                <c:pt idx="2137" formatCode="0.00E+00">
                  <c:v>4.4529089483021564E-7</c:v>
                </c:pt>
                <c:pt idx="2138" formatCode="0.00E+00">
                  <c:v>4.5767203816038101E-7</c:v>
                </c:pt>
                <c:pt idx="2139" formatCode="0.00E+00">
                  <c:v>4.4858218510065753E-7</c:v>
                </c:pt>
                <c:pt idx="2140" formatCode="0.00E+00">
                  <c:v>4.4409578690110576E-7</c:v>
                </c:pt>
                <c:pt idx="2141" formatCode="0.00E+00">
                  <c:v>4.5736222464156079E-7</c:v>
                </c:pt>
                <c:pt idx="2142" formatCode="0.00E+00">
                  <c:v>4.5736222464156079E-7</c:v>
                </c:pt>
                <c:pt idx="2143" formatCode="0.00E+00">
                  <c:v>2.4927146865445801E-13</c:v>
                </c:pt>
                <c:pt idx="2144" formatCode="0.00E+00">
                  <c:v>7.6457312346995946E-4</c:v>
                </c:pt>
                <c:pt idx="2145" formatCode="0.00E+00">
                  <c:v>7.6457312346995946E-4</c:v>
                </c:pt>
                <c:pt idx="2146" formatCode="0.00E+00">
                  <c:v>7.6457312346995946E-4</c:v>
                </c:pt>
                <c:pt idx="2147" formatCode="0.00E+00">
                  <c:v>7.6457312346995946E-4</c:v>
                </c:pt>
                <c:pt idx="2148" formatCode="0.00E+00">
                  <c:v>7.6457312346995946E-4</c:v>
                </c:pt>
                <c:pt idx="2149" formatCode="0.00E+00">
                  <c:v>7.6457312346995946E-4</c:v>
                </c:pt>
                <c:pt idx="2150" formatCode="0.00E+00">
                  <c:v>7.6457312346995946E-4</c:v>
                </c:pt>
                <c:pt idx="2151" formatCode="0.00E+00">
                  <c:v>7.6457312346995946E-4</c:v>
                </c:pt>
                <c:pt idx="2152" formatCode="0.00E+00">
                  <c:v>7.6457312346995946E-4</c:v>
                </c:pt>
                <c:pt idx="2153" formatCode="0.00E+00">
                  <c:v>7.6457312346995946E-4</c:v>
                </c:pt>
                <c:pt idx="2154" formatCode="0.00E+00">
                  <c:v>7.6457312346995946E-4</c:v>
                </c:pt>
                <c:pt idx="2155" formatCode="0.00E+00">
                  <c:v>7.6457312346995946E-4</c:v>
                </c:pt>
                <c:pt idx="2156" formatCode="0.00E+00">
                  <c:v>7.6457312346995946E-4</c:v>
                </c:pt>
                <c:pt idx="2157" formatCode="0.00E+00">
                  <c:v>7.6457312346995946E-4</c:v>
                </c:pt>
                <c:pt idx="2158" formatCode="0.00E+00">
                  <c:v>7.6457312346995946E-4</c:v>
                </c:pt>
                <c:pt idx="2159" formatCode="0.00E+00">
                  <c:v>7.6457312346995946E-4</c:v>
                </c:pt>
                <c:pt idx="2160" formatCode="0.00E+00">
                  <c:v>7.6457312346995946E-4</c:v>
                </c:pt>
                <c:pt idx="2161" formatCode="0.00E+00">
                  <c:v>7.6457312346995946E-4</c:v>
                </c:pt>
                <c:pt idx="2162" formatCode="0.00E+00">
                  <c:v>7.6457312346995946E-4</c:v>
                </c:pt>
                <c:pt idx="2163" formatCode="0.00E+00">
                  <c:v>7.6457312346995946E-4</c:v>
                </c:pt>
                <c:pt idx="2164" formatCode="0.00E+00">
                  <c:v>7.6457312346995946E-4</c:v>
                </c:pt>
                <c:pt idx="2165" formatCode="0.00E+00">
                  <c:v>7.6457312346995946E-4</c:v>
                </c:pt>
                <c:pt idx="2166" formatCode="0.00E+00">
                  <c:v>7.6457312346995946E-4</c:v>
                </c:pt>
                <c:pt idx="2167" formatCode="0.00E+00">
                  <c:v>7.6457312346995946E-4</c:v>
                </c:pt>
                <c:pt idx="2168" formatCode="0.00E+00">
                  <c:v>7.6457312346995946E-4</c:v>
                </c:pt>
                <c:pt idx="2169" formatCode="0.00E+00">
                  <c:v>7.6457312346995946E-4</c:v>
                </c:pt>
                <c:pt idx="2170" formatCode="0.00E+00">
                  <c:v>7.6457312346995946E-4</c:v>
                </c:pt>
                <c:pt idx="2171" formatCode="0.00E+00">
                  <c:v>7.6457312346995946E-4</c:v>
                </c:pt>
                <c:pt idx="2172" formatCode="0.00E+00">
                  <c:v>7.6457312346995946E-4</c:v>
                </c:pt>
                <c:pt idx="2173" formatCode="0.00E+00">
                  <c:v>7.6457312346995946E-4</c:v>
                </c:pt>
                <c:pt idx="2174" formatCode="0.00E+00">
                  <c:v>7.6457312346995946E-4</c:v>
                </c:pt>
                <c:pt idx="2175" formatCode="0.00E+00">
                  <c:v>7.6457312346995946E-4</c:v>
                </c:pt>
                <c:pt idx="2176" formatCode="0.00E+00">
                  <c:v>7.6457312346995946E-4</c:v>
                </c:pt>
                <c:pt idx="2177" formatCode="0.00E+00">
                  <c:v>7.6457312346995946E-4</c:v>
                </c:pt>
                <c:pt idx="2178" formatCode="0.00E+00">
                  <c:v>7.6457312346995946E-4</c:v>
                </c:pt>
                <c:pt idx="2179" formatCode="0.00E+00">
                  <c:v>7.6457312346995946E-4</c:v>
                </c:pt>
                <c:pt idx="2180" formatCode="0.00E+00">
                  <c:v>7.6457312346995946E-4</c:v>
                </c:pt>
                <c:pt idx="2181" formatCode="0.00E+00">
                  <c:v>7.6457312346995946E-4</c:v>
                </c:pt>
                <c:pt idx="2182" formatCode="0.00E+00">
                  <c:v>7.6457312346995946E-4</c:v>
                </c:pt>
                <c:pt idx="2183" formatCode="0.00E+00">
                  <c:v>7.6457312346995946E-4</c:v>
                </c:pt>
                <c:pt idx="2184" formatCode="0.00E+00">
                  <c:v>7.6457312346995946E-4</c:v>
                </c:pt>
                <c:pt idx="2185" formatCode="0.00E+00">
                  <c:v>7.6457312346995946E-4</c:v>
                </c:pt>
                <c:pt idx="2186" formatCode="0.00E+00">
                  <c:v>7.6457312346995946E-4</c:v>
                </c:pt>
                <c:pt idx="2187" formatCode="0.00E+00">
                  <c:v>7.6457312346995946E-4</c:v>
                </c:pt>
                <c:pt idx="2188" formatCode="0.00E+00">
                  <c:v>7.6457312346995946E-4</c:v>
                </c:pt>
                <c:pt idx="2189" formatCode="0.00E+00">
                  <c:v>7.6457312346995946E-4</c:v>
                </c:pt>
                <c:pt idx="2190" formatCode="0.00E+00">
                  <c:v>7.6457312346995946E-4</c:v>
                </c:pt>
                <c:pt idx="2191" formatCode="0.00E+00">
                  <c:v>7.6457312346995946E-4</c:v>
                </c:pt>
                <c:pt idx="2192" formatCode="0.00E+00">
                  <c:v>7.6457312346995946E-4</c:v>
                </c:pt>
                <c:pt idx="2193" formatCode="0.00E+00">
                  <c:v>7.6457312346995946E-4</c:v>
                </c:pt>
                <c:pt idx="2194" formatCode="0.00E+00">
                  <c:v>7.6457312346995946E-4</c:v>
                </c:pt>
                <c:pt idx="2195" formatCode="0.00E+00">
                  <c:v>7.6457312346995946E-4</c:v>
                </c:pt>
                <c:pt idx="2196" formatCode="0.00E+00">
                  <c:v>7.6457312346995946E-4</c:v>
                </c:pt>
                <c:pt idx="2197" formatCode="0.00E+00">
                  <c:v>7.6457312346995946E-4</c:v>
                </c:pt>
                <c:pt idx="2198" formatCode="0.00E+00">
                  <c:v>7.6457312346995946E-4</c:v>
                </c:pt>
                <c:pt idx="2199" formatCode="0.00E+00">
                  <c:v>3.6189997188364296E-7</c:v>
                </c:pt>
                <c:pt idx="2200" formatCode="0.00E+00">
                  <c:v>3.8953191924459431E-7</c:v>
                </c:pt>
                <c:pt idx="2201" formatCode="0.00E+00">
                  <c:v>4.4588493652925952E-7</c:v>
                </c:pt>
                <c:pt idx="2202" formatCode="0.00E+00">
                  <c:v>4.1536153041560024E-7</c:v>
                </c:pt>
                <c:pt idx="2203" formatCode="0.00E+00">
                  <c:v>4.0547843890619486E-7</c:v>
                </c:pt>
                <c:pt idx="2204" formatCode="0.00E+00">
                  <c:v>4.2577373191129174E-7</c:v>
                </c:pt>
                <c:pt idx="2205" formatCode="0.00E+00">
                  <c:v>3.9557092498685797E-7</c:v>
                </c:pt>
                <c:pt idx="2206" formatCode="0.00E+00">
                  <c:v>4.0957471225965247E-7</c:v>
                </c:pt>
                <c:pt idx="2207" formatCode="0.00E+00">
                  <c:v>2.6041246721224596E-7</c:v>
                </c:pt>
                <c:pt idx="2208" formatCode="0.00E+00">
                  <c:v>3.9293457395003732E-7</c:v>
                </c:pt>
                <c:pt idx="2209" formatCode="0.00E+00">
                  <c:v>4.0358658343754437E-7</c:v>
                </c:pt>
                <c:pt idx="2210" formatCode="0.00E+00">
                  <c:v>4.2039304608248794E-7</c:v>
                </c:pt>
                <c:pt idx="2211" formatCode="0.00E+00">
                  <c:v>2.5919196640687738E-7</c:v>
                </c:pt>
                <c:pt idx="2212" formatCode="0.00E+00">
                  <c:v>4.07387783428347E-7</c:v>
                </c:pt>
                <c:pt idx="2213" formatCode="0.00E+00">
                  <c:v>4.2322258255885174E-7</c:v>
                </c:pt>
                <c:pt idx="2214" formatCode="0.00E+00">
                  <c:v>3.6825015248964153E-7</c:v>
                </c:pt>
                <c:pt idx="2215" formatCode="0.00E+00">
                  <c:v>4.4469764455853472E-7</c:v>
                </c:pt>
                <c:pt idx="2216" formatCode="0.00E+00">
                  <c:v>4.4918061755569339E-7</c:v>
                </c:pt>
                <c:pt idx="2217" formatCode="0.00E+00">
                  <c:v>3.8718972990316893E-7</c:v>
                </c:pt>
                <c:pt idx="2218" formatCode="0.00E+00">
                  <c:v>4.1983296661152558E-7</c:v>
                </c:pt>
                <c:pt idx="2219" formatCode="0.00E+00">
                  <c:v>3.5518545882219284E-7</c:v>
                </c:pt>
                <c:pt idx="2220" formatCode="0.00E+00">
                  <c:v>4.1480815431106858E-7</c:v>
                </c:pt>
                <c:pt idx="2221" formatCode="0.00E+00">
                  <c:v>3.9955865417066687E-7</c:v>
                </c:pt>
                <c:pt idx="2222" formatCode="0.00E+00">
                  <c:v>4.2208670336152996E-7</c:v>
                </c:pt>
                <c:pt idx="2223" formatCode="0.00E+00">
                  <c:v>4.1871504521641539E-7</c:v>
                </c:pt>
                <c:pt idx="2224" formatCode="0.00E+00">
                  <c:v>4.0089681065475569E-7</c:v>
                </c:pt>
                <c:pt idx="2225" formatCode="0.00E+00">
                  <c:v>4.2378718395747864E-7</c:v>
                </c:pt>
                <c:pt idx="2226" formatCode="0.00E+00">
                  <c:v>4.1508914204245113E-7</c:v>
                </c:pt>
                <c:pt idx="2227" formatCode="0.00E+00">
                  <c:v>4.1425551545611442E-7</c:v>
                </c:pt>
                <c:pt idx="2228" formatCode="0.00E+00">
                  <c:v>2.5815740042591513E-7</c:v>
                </c:pt>
                <c:pt idx="2229" formatCode="0.00E+00">
                  <c:v>3.9636695166012517E-7</c:v>
                </c:pt>
                <c:pt idx="2230" formatCode="0.00E+00">
                  <c:v>3.6432809969257905E-7</c:v>
                </c:pt>
                <c:pt idx="2231" formatCode="0.00E+00">
                  <c:v>3.076019216996659E-7</c:v>
                </c:pt>
                <c:pt idx="2232" formatCode="0.00E+00">
                  <c:v>2.8597537031847884E-7</c:v>
                </c:pt>
                <c:pt idx="2233" formatCode="0.00E+00">
                  <c:v>3.6384271419147768E-7</c:v>
                </c:pt>
                <c:pt idx="2234" formatCode="0.00E+00">
                  <c:v>3.8667388640597661E-7</c:v>
                </c:pt>
                <c:pt idx="2235" formatCode="0.00E+00">
                  <c:v>2.9235738078910418E-7</c:v>
                </c:pt>
                <c:pt idx="2236" formatCode="0.00E+00">
                  <c:v>4.0711200900433885E-7</c:v>
                </c:pt>
                <c:pt idx="2237" formatCode="0.00E+00">
                  <c:v>4.0467267688894509E-7</c:v>
                </c:pt>
                <c:pt idx="2238" formatCode="0.00E+00">
                  <c:v>3.8409683122586769E-7</c:v>
                </c:pt>
                <c:pt idx="2239" formatCode="0.00E+00">
                  <c:v>4.0223944874062347E-7</c:v>
                </c:pt>
                <c:pt idx="2240" formatCode="0.00E+00">
                  <c:v>3.5210969620701464E-7</c:v>
                </c:pt>
                <c:pt idx="2241" formatCode="0.00E+00">
                  <c:v>3.5116467555930215E-7</c:v>
                </c:pt>
                <c:pt idx="2242" formatCode="0.00E+00">
                  <c:v>4.2663053716660513E-7</c:v>
                </c:pt>
                <c:pt idx="2243" formatCode="0.00E+00">
                  <c:v>4.101211066745878E-7</c:v>
                </c:pt>
                <c:pt idx="2244" formatCode="0.00E+00">
                  <c:v>3.9425054581665924E-7</c:v>
                </c:pt>
                <c:pt idx="2245" formatCode="0.00E+00">
                  <c:v>3.9902633185532003E-7</c:v>
                </c:pt>
                <c:pt idx="2246" formatCode="0.00E+00">
                  <c:v>3.5352077608565278E-7</c:v>
                </c:pt>
                <c:pt idx="2247" formatCode="0.00E+00">
                  <c:v>3.9477649697983208E-7</c:v>
                </c:pt>
                <c:pt idx="2248" formatCode="0.00E+00">
                  <c:v>4.0089681065475569E-7</c:v>
                </c:pt>
                <c:pt idx="2249" formatCode="0.00E+00">
                  <c:v>3.9345876953686151E-7</c:v>
                </c:pt>
                <c:pt idx="2250" formatCode="0.00E+00">
                  <c:v>4.0575310676286295E-7</c:v>
                </c:pt>
                <c:pt idx="2251" formatCode="0.00E+00">
                  <c:v>4.1759126371451448E-7</c:v>
                </c:pt>
                <c:pt idx="2252" formatCode="0.00E+00">
                  <c:v>4.0984348197260177E-7</c:v>
                </c:pt>
                <c:pt idx="2253" formatCode="0.00E+00">
                  <c:v>4.2406528012986062E-7</c:v>
                </c:pt>
                <c:pt idx="2254" formatCode="0.00E+00">
                  <c:v>4.0358658343754437E-7</c:v>
                </c:pt>
                <c:pt idx="2255" formatCode="0.00E+00">
                  <c:v>3.4349893224786552E-7</c:v>
                </c:pt>
                <c:pt idx="2256" formatCode="0.00E+00">
                  <c:v>4.0143162828814435E-7</c:v>
                </c:pt>
                <c:pt idx="2257" formatCode="0.00E+00">
                  <c:v>4.0197566564797909E-7</c:v>
                </c:pt>
                <c:pt idx="2258" formatCode="0.00E+00">
                  <c:v>2.3602319101270894E-7</c:v>
                </c:pt>
                <c:pt idx="2259" formatCode="0.00E+00">
                  <c:v>2.7573084580742863E-5</c:v>
                </c:pt>
                <c:pt idx="2260" formatCode="0.00E+00">
                  <c:v>1.6645864408488228E-7</c:v>
                </c:pt>
                <c:pt idx="2261" formatCode="0.00E+00">
                  <c:v>7.9168778130967177E-8</c:v>
                </c:pt>
                <c:pt idx="2262" formatCode="0.00E+00">
                  <c:v>6.0099285488513589E-8</c:v>
                </c:pt>
                <c:pt idx="2263" formatCode="0.00E+00">
                  <c:v>4.7841809525709048E-8</c:v>
                </c:pt>
                <c:pt idx="2264" formatCode="0.00E+00">
                  <c:v>3.8468217715366848E-8</c:v>
                </c:pt>
                <c:pt idx="2265" formatCode="0.00E+00">
                  <c:v>3.4425544687507891E-8</c:v>
                </c:pt>
                <c:pt idx="2266" formatCode="0.00E+00">
                  <c:v>3.0642574593280023E-8</c:v>
                </c:pt>
                <c:pt idx="2267" formatCode="0.00E+00">
                  <c:v>2.7367235747742354E-8</c:v>
                </c:pt>
                <c:pt idx="2268" formatCode="0.00E+00">
                  <c:v>2.542590570458991E-8</c:v>
                </c:pt>
                <c:pt idx="2269" formatCode="0.00E+00">
                  <c:v>2.3018398306903971E-8</c:v>
                </c:pt>
                <c:pt idx="2270" formatCode="0.00E+00">
                  <c:v>2.1381552041825291E-8</c:v>
                </c:pt>
                <c:pt idx="2271" formatCode="0.00E+00">
                  <c:v>2.0000754311995033E-8</c:v>
                </c:pt>
                <c:pt idx="2272" formatCode="0.00E+00">
                  <c:v>1.8500876392215471E-8</c:v>
                </c:pt>
                <c:pt idx="2273" formatCode="0.00E+00">
                  <c:v>1.7909550720107815E-8</c:v>
                </c:pt>
                <c:pt idx="2274" formatCode="0.00E+00">
                  <c:v>1.8008697024801927E-8</c:v>
                </c:pt>
                <c:pt idx="2275" formatCode="0.00E+00">
                  <c:v>2.2499988384536854E-8</c:v>
                </c:pt>
                <c:pt idx="2276" formatCode="0.00E+00">
                  <c:v>1.6040957351906181E-8</c:v>
                </c:pt>
                <c:pt idx="2277" formatCode="0.00E+00">
                  <c:v>1.1324088953510441E-8</c:v>
                </c:pt>
                <c:pt idx="2278" formatCode="0.00E+00">
                  <c:v>8.4648047945485711E-9</c:v>
                </c:pt>
                <c:pt idx="2279" formatCode="0.00E+00">
                  <c:v>7.4438297615897672E-9</c:v>
                </c:pt>
                <c:pt idx="2280" formatCode="0.00E+00">
                  <c:v>6.3844238595295505E-9</c:v>
                </c:pt>
                <c:pt idx="2281" formatCode="0.00E+00">
                  <c:v>5.5917454310710558E-9</c:v>
                </c:pt>
                <c:pt idx="2282" formatCode="0.00E+00">
                  <c:v>5.0707302236783234E-9</c:v>
                </c:pt>
                <c:pt idx="2283" formatCode="0.00E+00">
                  <c:v>4.4718373537506136E-9</c:v>
                </c:pt>
                <c:pt idx="2284" formatCode="0.00E+00">
                  <c:v>3.9424965299840822E-9</c:v>
                </c:pt>
                <c:pt idx="2285" formatCode="0.00E+00">
                  <c:v>3.5822744124822436E-9</c:v>
                </c:pt>
                <c:pt idx="2286" formatCode="0.00E+00">
                  <c:v>3.2509939353172403E-9</c:v>
                </c:pt>
                <c:pt idx="2287" formatCode="0.00E+00">
                  <c:v>2.9892766172000959E-9</c:v>
                </c:pt>
                <c:pt idx="2288" formatCode="0.00E+00">
                  <c:v>2.7951661334718391E-9</c:v>
                </c:pt>
                <c:pt idx="2289" formatCode="0.00E+00">
                  <c:v>2.5269863279839187E-9</c:v>
                </c:pt>
                <c:pt idx="2290" formatCode="0.00E+00">
                  <c:v>2.3975046865096523E-9</c:v>
                </c:pt>
                <c:pt idx="2291" formatCode="0.00E+00">
                  <c:v>2.2872436672674205E-9</c:v>
                </c:pt>
                <c:pt idx="2292" formatCode="0.00E+00">
                  <c:v>2.1279503622916959E-9</c:v>
                </c:pt>
                <c:pt idx="2293" formatCode="0.00E+00">
                  <c:v>1.9362467179230654E-9</c:v>
                </c:pt>
                <c:pt idx="2294" formatCode="0.00E+00">
                  <c:v>1.8996282140518711E-9</c:v>
                </c:pt>
                <c:pt idx="2295" formatCode="0.00E+00">
                  <c:v>1.8243919191008992E-9</c:v>
                </c:pt>
                <c:pt idx="2296" formatCode="0.00E+00">
                  <c:v>1.6577305774037606E-9</c:v>
                </c:pt>
                <c:pt idx="2297" formatCode="0.00E+00">
                  <c:v>1.6349815474824139E-9</c:v>
                </c:pt>
                <c:pt idx="2298" formatCode="0.00E+00">
                  <c:v>1.5636505251072564E-9</c:v>
                </c:pt>
                <c:pt idx="2299" formatCode="0.00E+00">
                  <c:v>1.5186029482961583E-9</c:v>
                </c:pt>
                <c:pt idx="2300" formatCode="0.00E+00">
                  <c:v>1.4236977180697909E-9</c:v>
                </c:pt>
                <c:pt idx="2301" formatCode="0.00E+00">
                  <c:v>1.4020461381694064E-9</c:v>
                </c:pt>
                <c:pt idx="2302" formatCode="0.00E+00">
                  <c:v>1.3198067999210181E-9</c:v>
                </c:pt>
                <c:pt idx="2303" formatCode="0.00E+00">
                  <c:v>1.2840482852054903E-9</c:v>
                </c:pt>
                <c:pt idx="2304" formatCode="0.00E+00">
                  <c:v>1.2092705713414814E-9</c:v>
                </c:pt>
                <c:pt idx="2305" formatCode="0.00E+00">
                  <c:v>1.1876361850091717E-9</c:v>
                </c:pt>
                <c:pt idx="2306" formatCode="0.00E+00">
                  <c:v>1.1482659493978797E-9</c:v>
                </c:pt>
                <c:pt idx="2307" formatCode="0.00E+00">
                  <c:v>1.1114032097964643E-9</c:v>
                </c:pt>
                <c:pt idx="2308" formatCode="0.00E+00">
                  <c:v>1.0659729940683171E-9</c:v>
                </c:pt>
                <c:pt idx="2309" formatCode="0.00E+00">
                  <c:v>1.0137517240215422E-9</c:v>
                </c:pt>
                <c:pt idx="2310" formatCode="0.00E+00">
                  <c:v>1.013315713740722E-9</c:v>
                </c:pt>
                <c:pt idx="2311" formatCode="0.00E+00">
                  <c:v>9.9223142029946411E-10</c:v>
                </c:pt>
                <c:pt idx="2312" formatCode="0.00E+00">
                  <c:v>9.7591344684884828E-10</c:v>
                </c:pt>
                <c:pt idx="2313" formatCode="0.00E+00">
                  <c:v>9.4339515430703595E-10</c:v>
                </c:pt>
                <c:pt idx="2314" formatCode="0.00E+00">
                  <c:v>9.133070603346216E-10</c:v>
                </c:pt>
                <c:pt idx="2315" formatCode="0.00E+00">
                  <c:v>8.7081220721701497E-10</c:v>
                </c:pt>
                <c:pt idx="2316" formatCode="0.00E+00">
                  <c:v>8.3840885099422079E-10</c:v>
                </c:pt>
                <c:pt idx="2317" formatCode="0.00E+00">
                  <c:v>8.4916905496444799E-10</c:v>
                </c:pt>
                <c:pt idx="2318" formatCode="0.00E+00">
                  <c:v>8.2255467000177062E-10</c:v>
                </c:pt>
                <c:pt idx="2319" formatCode="0.00E+00">
                  <c:v>7.8197627954183613E-10</c:v>
                </c:pt>
                <c:pt idx="2320" formatCode="0.00E+00">
                  <c:v>7.7317529878439332E-10</c:v>
                </c:pt>
                <c:pt idx="2321" formatCode="0.00E+00">
                  <c:v>7.6033522360071358E-10</c:v>
                </c:pt>
                <c:pt idx="2322" formatCode="0.00E+00">
                  <c:v>7.4278418021415954E-10</c:v>
                </c:pt>
                <c:pt idx="2323" formatCode="0.00E+00">
                  <c:v>7.338772339162036E-10</c:v>
                </c:pt>
                <c:pt idx="2324" formatCode="0.00E+00">
                  <c:v>7.0440758130267259E-10</c:v>
                </c:pt>
                <c:pt idx="2325" formatCode="0.00E+00">
                  <c:v>6.9374374108062114E-10</c:v>
                </c:pt>
                <c:pt idx="2326" formatCode="0.00E+00">
                  <c:v>6.8524087574107791E-10</c:v>
                </c:pt>
                <c:pt idx="2327" formatCode="0.00E+00">
                  <c:v>6.7769353555177589E-10</c:v>
                </c:pt>
                <c:pt idx="2328" formatCode="0.00E+00">
                  <c:v>6.6423366650871972E-10</c:v>
                </c:pt>
                <c:pt idx="2329" formatCode="0.00E+00">
                  <c:v>6.5560775559632133E-10</c:v>
                </c:pt>
                <c:pt idx="2330" formatCode="0.00E+00">
                  <c:v>6.1988535962809435E-10</c:v>
                </c:pt>
                <c:pt idx="2331" formatCode="0.00E+00">
                  <c:v>6.2189453960240672E-10</c:v>
                </c:pt>
                <c:pt idx="2332" formatCode="0.00E+00">
                  <c:v>6.0579061008596863E-10</c:v>
                </c:pt>
                <c:pt idx="2333" formatCode="0.00E+00">
                  <c:v>5.9326228338752515E-10</c:v>
                </c:pt>
                <c:pt idx="2334" formatCode="0.00E+00">
                  <c:v>5.8780718362321146E-10</c:v>
                </c:pt>
                <c:pt idx="2335" formatCode="0.00E+00">
                  <c:v>5.7295047350551668E-10</c:v>
                </c:pt>
                <c:pt idx="2336" formatCode="0.00E+00">
                  <c:v>5.7089976987861411E-10</c:v>
                </c:pt>
                <c:pt idx="2337" formatCode="0.00E+00">
                  <c:v>5.8265346593978169E-10</c:v>
                </c:pt>
                <c:pt idx="2338" formatCode="0.00E+00">
                  <c:v>5.5432922904332744E-10</c:v>
                </c:pt>
                <c:pt idx="2339" formatCode="0.00E+00">
                  <c:v>5.488585309576645E-10</c:v>
                </c:pt>
                <c:pt idx="2340" formatCode="0.00E+00">
                  <c:v>5.5168993273848769E-10</c:v>
                </c:pt>
                <c:pt idx="2341" formatCode="0.00E+00">
                  <c:v>5.2261745916344852E-10</c:v>
                </c:pt>
                <c:pt idx="2342" formatCode="0.00E+00">
                  <c:v>5.1974395202962704E-10</c:v>
                </c:pt>
                <c:pt idx="2343" formatCode="0.00E+00">
                  <c:v>5.2118166733848842E-10</c:v>
                </c:pt>
                <c:pt idx="2344" formatCode="0.00E+00">
                  <c:v>5.100409071441077E-10</c:v>
                </c:pt>
                <c:pt idx="2345" formatCode="0.00E+00">
                  <c:v>5.0744808052252707E-10</c:v>
                </c:pt>
                <c:pt idx="2346" formatCode="0.00E+00">
                  <c:v>5.0015585962855643E-10</c:v>
                </c:pt>
                <c:pt idx="2347" formatCode="0.00E+00">
                  <c:v>4.8102724801389747E-10</c:v>
                </c:pt>
                <c:pt idx="2348" formatCode="0.00E+00">
                  <c:v>4.7786279195052721E-10</c:v>
                </c:pt>
                <c:pt idx="2349" formatCode="0.00E+00">
                  <c:v>4.7805069212881444E-10</c:v>
                </c:pt>
                <c:pt idx="2350" formatCode="0.00E+00">
                  <c:v>4.7619888611194691E-10</c:v>
                </c:pt>
                <c:pt idx="2351" formatCode="0.00E+00">
                  <c:v>4.7032355673699585E-10</c:v>
                </c:pt>
                <c:pt idx="2352" formatCode="0.00E+00">
                  <c:v>4.6345849809965295E-10</c:v>
                </c:pt>
                <c:pt idx="2353" formatCode="0.00E+00">
                  <c:v>4.6399732719366998E-10</c:v>
                </c:pt>
                <c:pt idx="2354" formatCode="0.00E+00">
                  <c:v>4.556504108054104E-10</c:v>
                </c:pt>
                <c:pt idx="2355" formatCode="0.00E+00">
                  <c:v>4.478235586406715E-10</c:v>
                </c:pt>
                <c:pt idx="2356" formatCode="0.00E+00">
                  <c:v>4.3828982934385471E-10</c:v>
                </c:pt>
                <c:pt idx="2357" formatCode="0.00E+00">
                  <c:v>4.3047415136566815E-10</c:v>
                </c:pt>
                <c:pt idx="2358" formatCode="0.00E+00">
                  <c:v>4.3947210165957508E-10</c:v>
                </c:pt>
                <c:pt idx="2359" formatCode="0.00E+00">
                  <c:v>4.3129810972987663E-10</c:v>
                </c:pt>
                <c:pt idx="2360" formatCode="0.00E+00">
                  <c:v>4.3262123771263534E-10</c:v>
                </c:pt>
                <c:pt idx="2361" formatCode="0.00E+00">
                  <c:v>4.2281201508240104E-10</c:v>
                </c:pt>
                <c:pt idx="2362" formatCode="0.00E+00">
                  <c:v>4.2686587973594254E-10</c:v>
                </c:pt>
                <c:pt idx="2363" formatCode="0.00E+00">
                  <c:v>4.1122256351594105E-10</c:v>
                </c:pt>
                <c:pt idx="2364" formatCode="0.00E+00">
                  <c:v>4.0795422992514703E-10</c:v>
                </c:pt>
                <c:pt idx="2365" formatCode="0.00E+00">
                  <c:v>4.0733248434160128E-10</c:v>
                </c:pt>
                <c:pt idx="2366" formatCode="0.00E+00">
                  <c:v>3.959251808253458E-10</c:v>
                </c:pt>
                <c:pt idx="2367" formatCode="0.00E+00">
                  <c:v>4.0211744585110567E-10</c:v>
                </c:pt>
                <c:pt idx="2368" formatCode="0.00E+00">
                  <c:v>4.0671669932798622E-10</c:v>
                </c:pt>
                <c:pt idx="2369" formatCode="0.00E+00">
                  <c:v>4.0702445937866103E-10</c:v>
                </c:pt>
                <c:pt idx="2370" formatCode="0.00E+00">
                  <c:v>3.9190398030764916E-10</c:v>
                </c:pt>
                <c:pt idx="2371" formatCode="0.00E+00">
                  <c:v>3.8734647773640417E-10</c:v>
                </c:pt>
                <c:pt idx="2372" formatCode="0.00E+00">
                  <c:v>3.8429269482666237E-10</c:v>
                </c:pt>
                <c:pt idx="2373" formatCode="0.00E+00">
                  <c:v>3.8603698733579965E-10</c:v>
                </c:pt>
                <c:pt idx="2374" formatCode="0.00E+00">
                  <c:v>3.7784414139668329E-10</c:v>
                </c:pt>
                <c:pt idx="2375" formatCode="0.00E+00">
                  <c:v>3.769918372122227E-10</c:v>
                </c:pt>
                <c:pt idx="2376" formatCode="0.00E+00">
                  <c:v>3.8069491136000477E-10</c:v>
                </c:pt>
                <c:pt idx="2377" formatCode="0.00E+00">
                  <c:v>3.6901565214063351E-10</c:v>
                </c:pt>
                <c:pt idx="2378" formatCode="0.00E+00">
                  <c:v>3.6557917003750154E-10</c:v>
                </c:pt>
                <c:pt idx="2379" formatCode="0.00E+00">
                  <c:v>3.6489622049544812E-10</c:v>
                </c:pt>
                <c:pt idx="2380" formatCode="0.00E+00">
                  <c:v>3.6736247666145551E-10</c:v>
                </c:pt>
                <c:pt idx="2381" formatCode="0.00E+00">
                  <c:v>3.6217879244767889E-10</c:v>
                </c:pt>
                <c:pt idx="2382" formatCode="0.00E+00">
                  <c:v>3.6163548806939547E-10</c:v>
                </c:pt>
                <c:pt idx="2383" formatCode="0.00E+00">
                  <c:v>3.6448627999058392E-10</c:v>
                </c:pt>
                <c:pt idx="2384" formatCode="0.00E+00">
                  <c:v>3.6874026819708978E-10</c:v>
                </c:pt>
                <c:pt idx="2385" formatCode="0.00E+00">
                  <c:v>3.5720817416529736E-10</c:v>
                </c:pt>
                <c:pt idx="2386" formatCode="0.00E+00">
                  <c:v>3.6136631626858718E-10</c:v>
                </c:pt>
                <c:pt idx="2387" formatCode="0.00E+00">
                  <c:v>3.6163548806939547E-10</c:v>
                </c:pt>
                <c:pt idx="2388" formatCode="0.00E+00">
                  <c:v>3.602876314086907E-10</c:v>
                </c:pt>
                <c:pt idx="2389" formatCode="0.00E+00">
                  <c:v>3.5535044655696803E-10</c:v>
                </c:pt>
                <c:pt idx="2390" formatCode="0.00E+00">
                  <c:v>3.5297495132229086E-10</c:v>
                </c:pt>
                <c:pt idx="2391" formatCode="0.00E+00">
                  <c:v>3.5376200908167244E-10</c:v>
                </c:pt>
                <c:pt idx="2392" formatCode="0.00E+00">
                  <c:v>3.4415908818159072E-10</c:v>
                </c:pt>
                <c:pt idx="2393" formatCode="0.00E+00">
                  <c:v>3.4866687885195691E-10</c:v>
                </c:pt>
                <c:pt idx="2394" formatCode="0.00E+00">
                  <c:v>3.4428847076469871E-10</c:v>
                </c:pt>
                <c:pt idx="2395" formatCode="0.00E+00">
                  <c:v>3.4996582037526488E-10</c:v>
                </c:pt>
                <c:pt idx="2396" formatCode="0.00E+00">
                  <c:v>3.4454335262918325E-10</c:v>
                </c:pt>
                <c:pt idx="2397" formatCode="0.00E+00">
                  <c:v>3.3571586011940302E-10</c:v>
                </c:pt>
                <c:pt idx="2398" formatCode="0.00E+00">
                  <c:v>3.4174325963268253E-10</c:v>
                </c:pt>
                <c:pt idx="2399" formatCode="0.00E+00">
                  <c:v>3.4060242390183113E-10</c:v>
                </c:pt>
                <c:pt idx="2400" formatCode="0.00E+00">
                  <c:v>3.4441790805637245E-10</c:v>
                </c:pt>
                <c:pt idx="2401" formatCode="0.00E+00">
                  <c:v>3.4073030417597041E-10</c:v>
                </c:pt>
                <c:pt idx="2402" formatCode="0.00E+00">
                  <c:v>3.4148669849398649E-10</c:v>
                </c:pt>
                <c:pt idx="2403" formatCode="0.00E+00">
                  <c:v>3.2956871834132711E-10</c:v>
                </c:pt>
                <c:pt idx="2404" formatCode="0.00E+00">
                  <c:v>3.3435487779804564E-10</c:v>
                </c:pt>
                <c:pt idx="2405" formatCode="0.00E+00">
                  <c:v>3.2750828783908668E-10</c:v>
                </c:pt>
                <c:pt idx="2406" formatCode="0.00E+00">
                  <c:v>3.3324169851778788E-10</c:v>
                </c:pt>
                <c:pt idx="2407" formatCode="0.00E+00">
                  <c:v>3.2908011998890961E-10</c:v>
                </c:pt>
                <c:pt idx="2408" formatCode="0.00E+00">
                  <c:v>3.2271136609356492E-10</c:v>
                </c:pt>
                <c:pt idx="2409" formatCode="0.00E+00">
                  <c:v>3.2811301969461146E-10</c:v>
                </c:pt>
                <c:pt idx="2410" formatCode="0.00E+00">
                  <c:v>3.3152350924499966E-10</c:v>
                </c:pt>
                <c:pt idx="2411" formatCode="0.00E+00">
                  <c:v>3.3030121142337187E-10</c:v>
                </c:pt>
                <c:pt idx="2412" formatCode="0.00E+00">
                  <c:v>3.2690098898370583E-10</c:v>
                </c:pt>
                <c:pt idx="2413" formatCode="0.00E+00">
                  <c:v>3.2666071019887588E-10</c:v>
                </c:pt>
                <c:pt idx="2414" formatCode="0.00E+00">
                  <c:v>3.2306886416612854E-10</c:v>
                </c:pt>
                <c:pt idx="2415" formatCode="0.00E+00">
                  <c:v>3.2629875905900425E-10</c:v>
                </c:pt>
                <c:pt idx="2416" formatCode="0.00E+00">
                  <c:v>3.2799044138188221E-10</c:v>
                </c:pt>
                <c:pt idx="2417" formatCode="0.00E+00">
                  <c:v>3.2010940984512894E-10</c:v>
                </c:pt>
                <c:pt idx="2418" formatCode="0.00E+00">
                  <c:v>3.2164527226675839E-10</c:v>
                </c:pt>
                <c:pt idx="2419" formatCode="0.00E+00">
                  <c:v>3.1474142155174333E-10</c:v>
                </c:pt>
                <c:pt idx="2420" formatCode="0.00E+00">
                  <c:v>3.1706222704414302E-10</c:v>
                </c:pt>
                <c:pt idx="2421" formatCode="0.00E+00">
                  <c:v>3.2378519094094716E-10</c:v>
                </c:pt>
                <c:pt idx="2422" formatCode="0.00E+00">
                  <c:v>3.1404742575445E-10</c:v>
                </c:pt>
                <c:pt idx="2423" formatCode="0.00E+00">
                  <c:v>3.1543346462498443E-10</c:v>
                </c:pt>
                <c:pt idx="2424" formatCode="0.00E+00">
                  <c:v>3.1952116529826279E-10</c:v>
                </c:pt>
                <c:pt idx="2425" formatCode="0.00E+00">
                  <c:v>3.2449951204293341E-10</c:v>
                </c:pt>
                <c:pt idx="2426" formatCode="0.00E+00">
                  <c:v>3.2259480465490187E-10</c:v>
                </c:pt>
                <c:pt idx="2427" formatCode="0.00E+00">
                  <c:v>3.2462062986803484E-10</c:v>
                </c:pt>
                <c:pt idx="2428" formatCode="0.00E+00">
                  <c:v>3.1347161472993366E-10</c:v>
                </c:pt>
                <c:pt idx="2429" formatCode="0.00E+00">
                  <c:v>3.0981133756172649E-10</c:v>
                </c:pt>
                <c:pt idx="2430" formatCode="0.00E+00">
                  <c:v>3.1118012801933305E-10</c:v>
                </c:pt>
                <c:pt idx="2431" formatCode="0.00E+00">
                  <c:v>3.1232352556313805E-10</c:v>
                </c:pt>
                <c:pt idx="2432" formatCode="0.00E+00">
                  <c:v>3.1152337908398669E-10</c:v>
                </c:pt>
                <c:pt idx="2433" formatCode="0.00E+00">
                  <c:v>3.0664945245290386E-10</c:v>
                </c:pt>
                <c:pt idx="2434" formatCode="0.00E+00">
                  <c:v>3.1822979641708769E-10</c:v>
                </c:pt>
                <c:pt idx="2435" formatCode="0.00E+00">
                  <c:v>3.109491231385955E-10</c:v>
                </c:pt>
                <c:pt idx="2436" formatCode="0.00E+00">
                  <c:v>3.0575217029661792E-10</c:v>
                </c:pt>
                <c:pt idx="2437" formatCode="0.00E+00">
                  <c:v>3.1416418948438754E-10</c:v>
                </c:pt>
                <c:pt idx="2438" formatCode="0.00E+00">
                  <c:v>3.0822766060082987E-10</c:v>
                </c:pt>
                <c:pt idx="2439" formatCode="0.00E+00">
                  <c:v>3.0958505627404122E-10</c:v>
                </c:pt>
                <c:pt idx="2440" formatCode="0.00E+00">
                  <c:v>3.0308133282082675E-10</c:v>
                </c:pt>
                <c:pt idx="2441" formatCode="0.00E+00">
                  <c:v>3.1312596677969677E-10</c:v>
                </c:pt>
                <c:pt idx="2442" formatCode="0.00E+00">
                  <c:v>3.0274843347710142E-10</c:v>
                </c:pt>
                <c:pt idx="2443" formatCode="0.00E+00">
                  <c:v>3.0564242798733801E-10</c:v>
                </c:pt>
                <c:pt idx="2444" formatCode="0.00E+00">
                  <c:v>3.0308133282082675E-10</c:v>
                </c:pt>
                <c:pt idx="2445" formatCode="0.00E+00">
                  <c:v>3.0710097285944745E-10</c:v>
                </c:pt>
                <c:pt idx="2446" formatCode="0.00E+00">
                  <c:v>3.0642574448672245E-10</c:v>
                </c:pt>
                <c:pt idx="2447" formatCode="0.00E+00">
                  <c:v>3.0586549873623244E-10</c:v>
                </c:pt>
                <c:pt idx="2448" formatCode="0.00E+00">
                  <c:v>2.9977405024026763E-10</c:v>
                </c:pt>
                <c:pt idx="2449" formatCode="0.00E+00">
                  <c:v>3.0913304652299576E-10</c:v>
                </c:pt>
                <c:pt idx="2450" formatCode="0.00E+00">
                  <c:v>3.0631218470426563E-10</c:v>
                </c:pt>
                <c:pt idx="2451" formatCode="0.00E+00">
                  <c:v>3.0252789315986137E-10</c:v>
                </c:pt>
                <c:pt idx="2452" formatCode="0.00E+00">
                  <c:v>2.9912018818033352E-10</c:v>
                </c:pt>
                <c:pt idx="2453" formatCode="0.00E+00">
                  <c:v>3.0642574448672245E-10</c:v>
                </c:pt>
                <c:pt idx="2454" formatCode="0.00E+00">
                  <c:v>3.026363906384806E-10</c:v>
                </c:pt>
                <c:pt idx="2455" formatCode="0.00E+00">
                  <c:v>2.9467904635711345E-10</c:v>
                </c:pt>
                <c:pt idx="2456" formatCode="0.00E+00">
                  <c:v>3.0274843347710142E-10</c:v>
                </c:pt>
                <c:pt idx="2457" formatCode="0.00E+00">
                  <c:v>3.0363590004062887E-10</c:v>
                </c:pt>
                <c:pt idx="2458" formatCode="0.00E+00">
                  <c:v>3.0153244275828437E-10</c:v>
                </c:pt>
                <c:pt idx="2459" formatCode="0.00E+00">
                  <c:v>2.9575512147965582E-10</c:v>
                </c:pt>
                <c:pt idx="2460" formatCode="0.00E+00">
                  <c:v>3.0341463980014472E-10</c:v>
                </c:pt>
                <c:pt idx="2461" formatCode="0.00E+00">
                  <c:v>2.9083968315082683E-10</c:v>
                </c:pt>
                <c:pt idx="2462" formatCode="0.00E+00">
                  <c:v>2.9296500917261598E-10</c:v>
                </c:pt>
                <c:pt idx="2463" formatCode="0.00E+00">
                  <c:v>3.0065181610588533E-10</c:v>
                </c:pt>
                <c:pt idx="2464" formatCode="0.00E+00">
                  <c:v>2.9457031947243116E-10</c:v>
                </c:pt>
                <c:pt idx="2465" formatCode="0.00E+00">
                  <c:v>3.0087431258331182E-10</c:v>
                </c:pt>
                <c:pt idx="2466" formatCode="0.00E+00">
                  <c:v>2.9564595342722813E-10</c:v>
                </c:pt>
                <c:pt idx="2467" formatCode="0.00E+00">
                  <c:v>2.9328596857323381E-10</c:v>
                </c:pt>
                <c:pt idx="2468" formatCode="0.00E+00">
                  <c:v>2.930730782355118E-10</c:v>
                </c:pt>
                <c:pt idx="2469" formatCode="0.00E+00">
                  <c:v>2.9661981018749908E-10</c:v>
                </c:pt>
                <c:pt idx="2470" formatCode="0.00E+00">
                  <c:v>2.9607947809749905E-10</c:v>
                </c:pt>
                <c:pt idx="2471" formatCode="0.00E+00">
                  <c:v>2.9900963848320592E-10</c:v>
                </c:pt>
                <c:pt idx="2472" formatCode="0.00E+00">
                  <c:v>2.9705149344586066E-10</c:v>
                </c:pt>
                <c:pt idx="2473" formatCode="0.00E+00">
                  <c:v>2.9382063976150334E-10</c:v>
                </c:pt>
                <c:pt idx="2474" formatCode="0.00E+00">
                  <c:v>2.9586433432472467E-10</c:v>
                </c:pt>
                <c:pt idx="2475" formatCode="0.00E+00">
                  <c:v>3.0010331138929139E-10</c:v>
                </c:pt>
                <c:pt idx="2476" formatCode="0.00E+00">
                  <c:v>2.9944865049430216E-10</c:v>
                </c:pt>
                <c:pt idx="2477" formatCode="0.00E+00">
                  <c:v>2.9521653922075981E-10</c:v>
                </c:pt>
                <c:pt idx="2478" formatCode="0.00E+00">
                  <c:v>3.0308133282082675E-10</c:v>
                </c:pt>
                <c:pt idx="2479" formatCode="0.00E+00">
                  <c:v>2.9489323270931322E-10</c:v>
                </c:pt>
                <c:pt idx="2480" formatCode="0.00E+00">
                  <c:v>2.9683556459384907E-10</c:v>
                </c:pt>
                <c:pt idx="2481" formatCode="0.00E+00">
                  <c:v>2.9922732655135479E-10</c:v>
                </c:pt>
                <c:pt idx="2482" formatCode="0.00E+00">
                  <c:v>2.9147346430751976E-10</c:v>
                </c:pt>
                <c:pt idx="2483" formatCode="0.00E+00">
                  <c:v>2.9478441803809616E-10</c:v>
                </c:pt>
                <c:pt idx="2484" formatCode="0.00E+00">
                  <c:v>2.8580767724153606E-10</c:v>
                </c:pt>
                <c:pt idx="2485" formatCode="0.00E+00">
                  <c:v>2.8695013191756419E-10</c:v>
                </c:pt>
                <c:pt idx="2486" formatCode="0.00E+00">
                  <c:v>2.925399170860826E-10</c:v>
                </c:pt>
                <c:pt idx="2487" formatCode="0.00E+00">
                  <c:v>2.9317781234892688E-10</c:v>
                </c:pt>
                <c:pt idx="2488" formatCode="0.00E+00">
                  <c:v>2.9500209200247907E-10</c:v>
                </c:pt>
                <c:pt idx="2489" formatCode="0.00E+00">
                  <c:v>2.9424779894692548E-10</c:v>
                </c:pt>
                <c:pt idx="2490" formatCode="0.00E+00">
                  <c:v>2.9275237747256096E-10</c:v>
                </c:pt>
                <c:pt idx="2491" formatCode="0.00E+00">
                  <c:v>2.9168842526776402E-10</c:v>
                </c:pt>
                <c:pt idx="2492" formatCode="0.00E+00">
                  <c:v>2.911580590480364E-10</c:v>
                </c:pt>
                <c:pt idx="2493" formatCode="0.00E+00">
                  <c:v>2.8663685392683863E-10</c:v>
                </c:pt>
                <c:pt idx="2494" formatCode="0.00E+00">
                  <c:v>2.9020408947220284E-10</c:v>
                </c:pt>
                <c:pt idx="2495" formatCode="0.00E+00">
                  <c:v>2.8363555758142469E-10</c:v>
                </c:pt>
                <c:pt idx="2496" formatCode="0.00E+00">
                  <c:v>2.8736952798529805E-10</c:v>
                </c:pt>
                <c:pt idx="2497" formatCode="0.00E+00">
                  <c:v>2.9221986389117154E-10</c:v>
                </c:pt>
                <c:pt idx="2498" formatCode="0.00E+00">
                  <c:v>2.925399170860826E-10</c:v>
                </c:pt>
                <c:pt idx="2499" formatCode="0.00E+00">
                  <c:v>2.8466698875699501E-10</c:v>
                </c:pt>
                <c:pt idx="2500" formatCode="0.00E+00">
                  <c:v>2.9500209200247907E-10</c:v>
                </c:pt>
                <c:pt idx="2501" formatCode="0.00E+00">
                  <c:v>2.8967671649374227E-10</c:v>
                </c:pt>
                <c:pt idx="2502" formatCode="0.00E+00">
                  <c:v>2.8281274187967145E-10</c:v>
                </c:pt>
                <c:pt idx="2503" formatCode="0.00E+00">
                  <c:v>2.8862515626932172E-10</c:v>
                </c:pt>
                <c:pt idx="2504" formatCode="0.00E+00">
                  <c:v>2.8570257525174048E-10</c:v>
                </c:pt>
                <c:pt idx="2505" formatCode="0.00E+00">
                  <c:v>2.9200783243381663E-10</c:v>
                </c:pt>
                <c:pt idx="2506" formatCode="0.00E+00">
                  <c:v>2.875778269159699E-10</c:v>
                </c:pt>
                <c:pt idx="2507" formatCode="0.00E+00">
                  <c:v>2.8549578080811975E-10</c:v>
                </c:pt>
                <c:pt idx="2508" formatCode="0.00E+00">
                  <c:v>2.8549578080811975E-10</c:v>
                </c:pt>
                <c:pt idx="2509" formatCode="0.00E+00">
                  <c:v>2.9371226457753076E-10</c:v>
                </c:pt>
                <c:pt idx="2510" formatCode="0.00E+00">
                  <c:v>2.9168842526776402E-10</c:v>
                </c:pt>
                <c:pt idx="2511" formatCode="0.00E+00">
                  <c:v>2.8715809393451223E-10</c:v>
                </c:pt>
                <c:pt idx="2512" formatCode="0.00E+00">
                  <c:v>2.8363555758142469E-10</c:v>
                </c:pt>
                <c:pt idx="2513" formatCode="0.00E+00">
                  <c:v>2.8363555758142469E-10</c:v>
                </c:pt>
                <c:pt idx="2514" formatCode="0.00E+00">
                  <c:v>2.9031102883214344E-10</c:v>
                </c:pt>
                <c:pt idx="2515" formatCode="0.00E+00">
                  <c:v>2.9317781234892688E-10</c:v>
                </c:pt>
                <c:pt idx="2516" formatCode="0.00E+00">
                  <c:v>2.8883446446320643E-10</c:v>
                </c:pt>
                <c:pt idx="2517" formatCode="0.00E+00">
                  <c:v>2.8291341901790722E-10</c:v>
                </c:pt>
                <c:pt idx="2518" formatCode="0.00E+00">
                  <c:v>2.877862932155552E-10</c:v>
                </c:pt>
                <c:pt idx="2519" formatCode="0.00E+00">
                  <c:v>2.8260826210494695E-10</c:v>
                </c:pt>
                <c:pt idx="2520" formatCode="0.00E+00">
                  <c:v>2.8322219286644626E-10</c:v>
                </c:pt>
                <c:pt idx="2521" formatCode="0.00E+00">
                  <c:v>2.8841601624051982E-10</c:v>
                </c:pt>
                <c:pt idx="2522" formatCode="0.00E+00">
                  <c:v>2.8270885868168802E-10</c:v>
                </c:pt>
                <c:pt idx="2523" formatCode="0.00E+00">
                  <c:v>2.824007041413459E-10</c:v>
                </c:pt>
                <c:pt idx="2524" formatCode="0.00E+00">
                  <c:v>2.8260826210494695E-10</c:v>
                </c:pt>
                <c:pt idx="2525" formatCode="0.00E+00">
                  <c:v>2.877862932155552E-10</c:v>
                </c:pt>
                <c:pt idx="2526" formatCode="0.00E+00">
                  <c:v>2.8332628487181331E-10</c:v>
                </c:pt>
                <c:pt idx="2527" formatCode="0.00E+00">
                  <c:v>2.8107180574742615E-10</c:v>
                </c:pt>
                <c:pt idx="2528" formatCode="0.00E+00">
                  <c:v>2.824007041413459E-10</c:v>
                </c:pt>
                <c:pt idx="2529" formatCode="0.00E+00">
                  <c:v>2.7985250222462217E-10</c:v>
                </c:pt>
                <c:pt idx="2530" formatCode="0.00E+00">
                  <c:v>2.8695013191756419E-10</c:v>
                </c:pt>
                <c:pt idx="2531" formatCode="0.00E+00">
                  <c:v>2.8178874350909257E-10</c:v>
                </c:pt>
                <c:pt idx="2532" formatCode="0.00E+00">
                  <c:v>2.8622193290436429E-10</c:v>
                </c:pt>
                <c:pt idx="2533" formatCode="0.00E+00">
                  <c:v>2.8363555758142469E-10</c:v>
                </c:pt>
                <c:pt idx="2534" formatCode="0.00E+00">
                  <c:v>2.8957336937237612E-10</c:v>
                </c:pt>
                <c:pt idx="2535" formatCode="0.00E+00">
                  <c:v>2.8005477728157175E-10</c:v>
                </c:pt>
                <c:pt idx="2536" formatCode="0.00E+00">
                  <c:v>2.7602715050873877E-10</c:v>
                </c:pt>
                <c:pt idx="2537" formatCode="0.00E+00">
                  <c:v>2.8915040626644539E-10</c:v>
                </c:pt>
                <c:pt idx="2538" formatCode="0.00E+00">
                  <c:v>2.8178874350909257E-10</c:v>
                </c:pt>
                <c:pt idx="2539" formatCode="0.00E+00">
                  <c:v>2.8590953564157498E-10</c:v>
                </c:pt>
                <c:pt idx="2540" formatCode="0.00E+00">
                  <c:v>2.7572703681830011E-10</c:v>
                </c:pt>
                <c:pt idx="2541" formatCode="0.00E+00">
                  <c:v>2.8312139410288593E-10</c:v>
                </c:pt>
                <c:pt idx="2542" formatCode="0.00E+00">
                  <c:v>2.8476839695845208E-10</c:v>
                </c:pt>
                <c:pt idx="2543" formatCode="0.00E+00">
                  <c:v>2.8260826210494695E-10</c:v>
                </c:pt>
                <c:pt idx="2544" formatCode="0.00E+00">
                  <c:v>2.8446102431826088E-10</c:v>
                </c:pt>
                <c:pt idx="2545" formatCode="0.00E+00">
                  <c:v>3.1474142155174333E-10</c:v>
                </c:pt>
                <c:pt idx="2546" formatCode="0.00E+00">
                  <c:v>3.1566819237547532E-10</c:v>
                </c:pt>
                <c:pt idx="2547" formatCode="0.00E+00">
                  <c:v>3.2318938435355432E-10</c:v>
                </c:pt>
                <c:pt idx="2548" formatCode="0.00E+00">
                  <c:v>3.1963648497448515E-10</c:v>
                </c:pt>
                <c:pt idx="2549" formatCode="0.00E+00">
                  <c:v>3.3213655977947451E-10</c:v>
                </c:pt>
                <c:pt idx="2550" formatCode="0.00E+00">
                  <c:v>3.211698087294628E-10</c:v>
                </c:pt>
                <c:pt idx="2551" formatCode="0.00E+00">
                  <c:v>3.1485481489619865E-10</c:v>
                </c:pt>
                <c:pt idx="2552" formatCode="0.00E+00">
                  <c:v>6.7492474031968943E-9</c:v>
                </c:pt>
                <c:pt idx="2553" formatCode="0.00E+00">
                  <c:v>3.5301325779531354E-9</c:v>
                </c:pt>
                <c:pt idx="2554" formatCode="0.00E+00">
                  <c:v>2.5153727290609347E-9</c:v>
                </c:pt>
                <c:pt idx="2555" formatCode="0.00E+00">
                  <c:v>2.0562472838213127E-9</c:v>
                </c:pt>
                <c:pt idx="2556" formatCode="0.00E+00">
                  <c:v>1.7936904354199455E-9</c:v>
                </c:pt>
                <c:pt idx="2557" formatCode="0.00E+00">
                  <c:v>1.773856988513307E-9</c:v>
                </c:pt>
                <c:pt idx="2558" formatCode="0.00E+00">
                  <c:v>1.6187195625474343E-9</c:v>
                </c:pt>
                <c:pt idx="2559" formatCode="0.00E+00">
                  <c:v>1.5236281498341702E-9</c:v>
                </c:pt>
                <c:pt idx="2560" formatCode="0.00E+00">
                  <c:v>1.5380412211918513E-9</c:v>
                </c:pt>
                <c:pt idx="2561" formatCode="0.00E+00">
                  <c:v>1.4627278641980344E-9</c:v>
                </c:pt>
                <c:pt idx="2562" formatCode="0.00E+00">
                  <c:v>1.4296820504700129E-9</c:v>
                </c:pt>
                <c:pt idx="2563" formatCode="0.00E+00">
                  <c:v>1.419077445670296E-9</c:v>
                </c:pt>
                <c:pt idx="2564" formatCode="0.00E+00">
                  <c:v>1.3264962069834113E-9</c:v>
                </c:pt>
                <c:pt idx="2565" formatCode="0.00E+00">
                  <c:v>1.3769463875561624E-9</c:v>
                </c:pt>
                <c:pt idx="2566" formatCode="0.00E+00">
                  <c:v>1.3338267791067893E-9</c:v>
                </c:pt>
                <c:pt idx="2567" formatCode="0.00E+00">
                  <c:v>1.3277114657411141E-9</c:v>
                </c:pt>
                <c:pt idx="2568" formatCode="0.00E+00">
                  <c:v>1.2642786951265344E-9</c:v>
                </c:pt>
                <c:pt idx="2569" formatCode="0.00E+00">
                  <c:v>1.23529818267023E-9</c:v>
                </c:pt>
                <c:pt idx="2570" formatCode="0.00E+00">
                  <c:v>1.3344478907992124E-9</c:v>
                </c:pt>
                <c:pt idx="2571" formatCode="0.00E+00">
                  <c:v>1.2636956965537072E-9</c:v>
                </c:pt>
                <c:pt idx="2572" formatCode="0.00E+00">
                  <c:v>1.2169619674158753E-9</c:v>
                </c:pt>
                <c:pt idx="2573" formatCode="0.00E+00">
                  <c:v>1.2269252770223848E-9</c:v>
                </c:pt>
                <c:pt idx="2574" formatCode="0.00E+00">
                  <c:v>1.2752685221948509E-9</c:v>
                </c:pt>
                <c:pt idx="2575" formatCode="0.00E+00">
                  <c:v>1.2038189689642583E-9</c:v>
                </c:pt>
                <c:pt idx="2576" formatCode="0.00E+00">
                  <c:v>1.2202608409468667E-9</c:v>
                </c:pt>
                <c:pt idx="2577" formatCode="0.00E+00">
                  <c:v>1.2054548658191136E-9</c:v>
                </c:pt>
                <c:pt idx="2578" formatCode="0.00E+00">
                  <c:v>1.2319339358945408E-9</c:v>
                </c:pt>
                <c:pt idx="2579" formatCode="0.00E+00">
                  <c:v>1.1962248007294129E-9</c:v>
                </c:pt>
                <c:pt idx="2580" formatCode="0.00E+00">
                  <c:v>1.2482706933538895E-9</c:v>
                </c:pt>
                <c:pt idx="2581" formatCode="0.00E+00">
                  <c:v>1.2381040237544767E-9</c:v>
                </c:pt>
                <c:pt idx="2582" formatCode="0.00E+00">
                  <c:v>1.2291444766779155E-9</c:v>
                </c:pt>
                <c:pt idx="2583" formatCode="0.00E+00">
                  <c:v>1.2000234143723767E-9</c:v>
                </c:pt>
                <c:pt idx="2584" formatCode="0.00E+00">
                  <c:v>1.2414701977015332E-9</c:v>
                </c:pt>
                <c:pt idx="2585" formatCode="0.00E+00">
                  <c:v>1.2579554767667741E-9</c:v>
                </c:pt>
                <c:pt idx="2586" formatCode="0.00E+00">
                  <c:v>1.24204119339629E-9</c:v>
                </c:pt>
                <c:pt idx="2587" formatCode="0.00E+00">
                  <c:v>1.1844235521990948E-9</c:v>
                </c:pt>
                <c:pt idx="2588" formatCode="0.00E+00">
                  <c:v>1.2397946766788782E-9</c:v>
                </c:pt>
                <c:pt idx="2589" formatCode="0.00E+00">
                  <c:v>1.2285804249572784E-9</c:v>
                </c:pt>
                <c:pt idx="2590" formatCode="0.00E+00">
                  <c:v>1.2488273947473778E-9</c:v>
                </c:pt>
                <c:pt idx="2591" formatCode="0.00E+00">
                  <c:v>1.193529867158727E-9</c:v>
                </c:pt>
                <c:pt idx="2592" formatCode="0.00E+00">
                  <c:v>1.2403469489844394E-9</c:v>
                </c:pt>
                <c:pt idx="2593" formatCode="0.00E+00">
                  <c:v>1.1919129216668474E-9</c:v>
                </c:pt>
                <c:pt idx="2594" formatCode="0.00E+00">
                  <c:v>1.243166241144344E-9</c:v>
                </c:pt>
                <c:pt idx="2595" formatCode="0.00E+00">
                  <c:v>1.2608217568930616E-9</c:v>
                </c:pt>
                <c:pt idx="2596" formatCode="0.00E+00">
                  <c:v>1.27005276987801E-9</c:v>
                </c:pt>
                <c:pt idx="2597" formatCode="0.00E+00">
                  <c:v>1.2158472587903545E-9</c:v>
                </c:pt>
                <c:pt idx="2598" formatCode="0.00E+00">
                  <c:v>1.2752685221948509E-9</c:v>
                </c:pt>
                <c:pt idx="2599" formatCode="0.00E+00">
                  <c:v>1.224131558248068E-9</c:v>
                </c:pt>
                <c:pt idx="2600" formatCode="0.00E+00">
                  <c:v>1.2341637611769773E-9</c:v>
                </c:pt>
                <c:pt idx="2601" formatCode="0.00E+00">
                  <c:v>1.2191600530231638E-9</c:v>
                </c:pt>
                <c:pt idx="2602" formatCode="0.00E+00">
                  <c:v>1.2636956965537072E-9</c:v>
                </c:pt>
                <c:pt idx="2603" formatCode="0.00E+00">
                  <c:v>1.2660113306443832E-9</c:v>
                </c:pt>
                <c:pt idx="2604" formatCode="0.00E+00">
                  <c:v>1.2392248914859157E-9</c:v>
                </c:pt>
                <c:pt idx="2605" formatCode="0.00E+00">
                  <c:v>1.2654273953112868E-9</c:v>
                </c:pt>
                <c:pt idx="2606" formatCode="0.00E+00">
                  <c:v>1.2625488389161129E-9</c:v>
                </c:pt>
                <c:pt idx="2607" formatCode="0.00E+00">
                  <c:v>1.2729513981281422E-9</c:v>
                </c:pt>
                <c:pt idx="2608" formatCode="0.00E+00">
                  <c:v>1.3149683470827649E-9</c:v>
                </c:pt>
                <c:pt idx="2609" formatCode="0.00E+00">
                  <c:v>1.2313683833218147E-9</c:v>
                </c:pt>
                <c:pt idx="2610" formatCode="0.00E+00">
                  <c:v>1.2614032013059664E-9</c:v>
                </c:pt>
                <c:pt idx="2611" formatCode="0.00E+00">
                  <c:v>1.2799361101093674E-9</c:v>
                </c:pt>
                <c:pt idx="2612" formatCode="0.00E+00">
                  <c:v>1.2516693023277535E-9</c:v>
                </c:pt>
                <c:pt idx="2613" formatCode="0.00E+00">
                  <c:v>1.3137667509470595E-9</c:v>
                </c:pt>
                <c:pt idx="2614" formatCode="0.00E+00">
                  <c:v>1.3107588824721146E-9</c:v>
                </c:pt>
                <c:pt idx="2615" formatCode="0.00E+00">
                  <c:v>1.3586404172515294E-9</c:v>
                </c:pt>
                <c:pt idx="2616" formatCode="0.00E+00">
                  <c:v>1.3216289984951264E-9</c:v>
                </c:pt>
                <c:pt idx="2617" formatCode="0.00E+00">
                  <c:v>1.3467846094324365E-9</c:v>
                </c:pt>
                <c:pt idx="2618" formatCode="0.00E+00">
                  <c:v>1.3053726087453486E-9</c:v>
                </c:pt>
                <c:pt idx="2619" formatCode="0.00E+00">
                  <c:v>1.3567582534472233E-9</c:v>
                </c:pt>
                <c:pt idx="2620" formatCode="0.00E+00">
                  <c:v>1.3326049557008645E-9</c:v>
                </c:pt>
                <c:pt idx="2621" formatCode="0.00E+00">
                  <c:v>1.3155791750611403E-9</c:v>
                </c:pt>
                <c:pt idx="2622" formatCode="0.00E+00">
                  <c:v>1.3942742916882457E-9</c:v>
                </c:pt>
                <c:pt idx="2623" formatCode="0.00E+00">
                  <c:v>1.343687938469382E-9</c:v>
                </c:pt>
                <c:pt idx="2624" formatCode="0.00E+00">
                  <c:v>1.3801331322155606E-9</c:v>
                </c:pt>
                <c:pt idx="2625" formatCode="0.00E+00">
                  <c:v>1.3338267791067893E-9</c:v>
                </c:pt>
                <c:pt idx="2626" formatCode="0.00E+00">
                  <c:v>1.3718615112348177E-9</c:v>
                </c:pt>
                <c:pt idx="2627" formatCode="0.00E+00">
                  <c:v>1.3356716957035031E-9</c:v>
                </c:pt>
                <c:pt idx="2628" formatCode="0.00E+00">
                  <c:v>1.36869714334945E-9</c:v>
                </c:pt>
                <c:pt idx="2629" formatCode="0.00E+00">
                  <c:v>1.3461567604274057E-9</c:v>
                </c:pt>
                <c:pt idx="2630" formatCode="0.00E+00">
                  <c:v>1.328329239908964E-9</c:v>
                </c:pt>
                <c:pt idx="2631" formatCode="0.00E+00">
                  <c:v>1.3356716957035031E-9</c:v>
                </c:pt>
                <c:pt idx="2632" formatCode="0.00E+00">
                  <c:v>1.3505195418179736E-9</c:v>
                </c:pt>
                <c:pt idx="2633" formatCode="0.00E+00">
                  <c:v>1.3750344599949757E-9</c:v>
                </c:pt>
                <c:pt idx="2634" formatCode="0.00E+00">
                  <c:v>1.3833285273865122E-9</c:v>
                </c:pt>
                <c:pt idx="2635" formatCode="0.00E+00">
                  <c:v>1.3661797923323007E-9</c:v>
                </c:pt>
                <c:pt idx="2636" formatCode="0.00E+00">
                  <c:v>1.3994567353865898E-9</c:v>
                </c:pt>
                <c:pt idx="2637" formatCode="0.00E+00">
                  <c:v>1.3186000188915547E-9</c:v>
                </c:pt>
                <c:pt idx="2638" formatCode="0.00E+00">
                  <c:v>1.382053375441238E-9</c:v>
                </c:pt>
                <c:pt idx="2639" formatCode="0.00E+00">
                  <c:v>1.3580060835206001E-9</c:v>
                </c:pt>
                <c:pt idx="2640" formatCode="0.00E+00">
                  <c:v>1.3661797923323007E-9</c:v>
                </c:pt>
                <c:pt idx="2641" formatCode="0.00E+00">
                  <c:v>1.3994567353865898E-9</c:v>
                </c:pt>
                <c:pt idx="2642" formatCode="0.00E+00">
                  <c:v>1.37567812985288E-9</c:v>
                </c:pt>
                <c:pt idx="2643" formatCode="0.00E+00">
                  <c:v>1.4020461381694064E-9</c:v>
                </c:pt>
                <c:pt idx="2644" formatCode="0.00E+00">
                  <c:v>1.3859032673190514E-9</c:v>
                </c:pt>
                <c:pt idx="2645" formatCode="0.00E+00">
                  <c:v>1.4118376698803966E-9</c:v>
                </c:pt>
                <c:pt idx="2646" formatCode="0.00E+00">
                  <c:v>1.4007507352656515E-9</c:v>
                </c:pt>
                <c:pt idx="2647" formatCode="0.00E+00">
                  <c:v>1.3718615112348177E-9</c:v>
                </c:pt>
                <c:pt idx="2648" formatCode="0.00E+00">
                  <c:v>1.4197453547652363E-9</c:v>
                </c:pt>
                <c:pt idx="2649" formatCode="0.00E+00">
                  <c:v>1.3430617816202257E-9</c:v>
                </c:pt>
                <c:pt idx="2650" formatCode="0.00E+00">
                  <c:v>1.3910492383898702E-9</c:v>
                </c:pt>
                <c:pt idx="2651" formatCode="0.00E+00">
                  <c:v>1.328329239908964E-9</c:v>
                </c:pt>
                <c:pt idx="2652" formatCode="0.00E+00">
                  <c:v>1.3891143344423785E-9</c:v>
                </c:pt>
                <c:pt idx="2653" formatCode="0.00E+00">
                  <c:v>1.3649231526700423E-9</c:v>
                </c:pt>
                <c:pt idx="2654" formatCode="0.00E+00">
                  <c:v>1.4491166000546839E-9</c:v>
                </c:pt>
                <c:pt idx="2655" formatCode="0.00E+00">
                  <c:v>1.4157850395111199E-9</c:v>
                </c:pt>
                <c:pt idx="2656" formatCode="0.00E+00">
                  <c:v>1.4223788320149662E-9</c:v>
                </c:pt>
                <c:pt idx="2657" formatCode="0.00E+00">
                  <c:v>1.4053011096217773E-9</c:v>
                </c:pt>
                <c:pt idx="2658" formatCode="0.00E+00">
                  <c:v>1.3705987424866881E-9</c:v>
                </c:pt>
                <c:pt idx="2659" formatCode="0.00E+00">
                  <c:v>1.391681311769494E-9</c:v>
                </c:pt>
                <c:pt idx="2660" formatCode="0.00E+00">
                  <c:v>1.4125015855517282E-9</c:v>
                </c:pt>
                <c:pt idx="2661" formatCode="0.00E+00">
                  <c:v>1.4210613781741725E-9</c:v>
                </c:pt>
                <c:pt idx="2662" formatCode="0.00E+00">
                  <c:v>1.4236977180697909E-9</c:v>
                </c:pt>
                <c:pt idx="2663" formatCode="0.00E+00">
                  <c:v>1.3705987424866881E-9</c:v>
                </c:pt>
                <c:pt idx="2664" formatCode="0.00E+00">
                  <c:v>1.4072624776383043E-9</c:v>
                </c:pt>
                <c:pt idx="2665" formatCode="0.00E+00">
                  <c:v>1.4310088800255927E-9</c:v>
                </c:pt>
                <c:pt idx="2666" formatCode="0.00E+00">
                  <c:v>1.40138798029985E-9</c:v>
                </c:pt>
                <c:pt idx="2667" formatCode="0.00E+00">
                  <c:v>1.5001867808374315E-9</c:v>
                </c:pt>
                <c:pt idx="2668" formatCode="0.00E+00">
                  <c:v>1.4059614227743008E-9</c:v>
                </c:pt>
                <c:pt idx="2669" formatCode="0.00E+00">
                  <c:v>1.4457423529723641E-9</c:v>
                </c:pt>
                <c:pt idx="2670" formatCode="0.00E+00">
                  <c:v>1.4250180381232811E-9</c:v>
                </c:pt>
                <c:pt idx="2671" formatCode="0.00E+00">
                  <c:v>1.4627278641980344E-9</c:v>
                </c:pt>
                <c:pt idx="2672" formatCode="0.00E+00">
                  <c:v>1.402704658468587E-9</c:v>
                </c:pt>
                <c:pt idx="2673" formatCode="0.00E+00">
                  <c:v>1.4164511320974898E-9</c:v>
                </c:pt>
                <c:pt idx="2674" formatCode="0.00E+00">
                  <c:v>1.4504860104745887E-9</c:v>
                </c:pt>
                <c:pt idx="2675" formatCode="0.00E+00">
                  <c:v>1.5179027780116963E-9</c:v>
                </c:pt>
                <c:pt idx="2676" formatCode="0.00E+00">
                  <c:v>1.4236977180697909E-9</c:v>
                </c:pt>
                <c:pt idx="2677" formatCode="0.00E+00">
                  <c:v>1.5150382865207855E-9</c:v>
                </c:pt>
                <c:pt idx="2678" formatCode="0.00E+00">
                  <c:v>1.4350191806164964E-9</c:v>
                </c:pt>
                <c:pt idx="2679" formatCode="0.00E+00">
                  <c:v>1.481307548079122E-9</c:v>
                </c:pt>
                <c:pt idx="2680" formatCode="0.00E+00">
                  <c:v>1.4323371534825625E-9</c:v>
                </c:pt>
                <c:pt idx="2681" formatCode="0.00E+00">
                  <c:v>1.5322523295149886E-9</c:v>
                </c:pt>
                <c:pt idx="2682" formatCode="0.00E+00">
                  <c:v>1.4572697540409944E-9</c:v>
                </c:pt>
                <c:pt idx="2683" formatCode="0.00E+00">
                  <c:v>1.5079383468797521E-9</c:v>
                </c:pt>
                <c:pt idx="2684" formatCode="0.00E+00">
                  <c:v>1.5143400424255268E-9</c:v>
                </c:pt>
                <c:pt idx="2685" formatCode="0.00E+00">
                  <c:v>1.478545728889759E-9</c:v>
                </c:pt>
                <c:pt idx="2686" formatCode="0.00E+00">
                  <c:v>1.4980727455624347E-9</c:v>
                </c:pt>
                <c:pt idx="2687" formatCode="0.00E+00">
                  <c:v>1.4833938715377379E-9</c:v>
                </c:pt>
                <c:pt idx="2688" formatCode="0.00E+00">
                  <c:v>1.4910658824824999E-9</c:v>
                </c:pt>
                <c:pt idx="2689" formatCode="0.00E+00">
                  <c:v>1.4910658824824999E-9</c:v>
                </c:pt>
                <c:pt idx="2690" formatCode="0.00E+00">
                  <c:v>1.5114834296684005E-9</c:v>
                </c:pt>
                <c:pt idx="2691" formatCode="0.00E+00">
                  <c:v>1.4959622017994505E-9</c:v>
                </c:pt>
                <c:pt idx="2692" formatCode="0.00E+00">
                  <c:v>1.475091021803351E-9</c:v>
                </c:pt>
                <c:pt idx="2693" formatCode="0.00E+00">
                  <c:v>1.475091021803351E-9</c:v>
                </c:pt>
                <c:pt idx="2694" formatCode="0.00E+00">
                  <c:v>1.4464250002808592E-9</c:v>
                </c:pt>
                <c:pt idx="2695" formatCode="0.00E+00">
                  <c:v>1.5207509905365013E-9</c:v>
                </c:pt>
                <c:pt idx="2696" formatCode="0.00E+00">
                  <c:v>1.5577485231477599E-9</c:v>
                </c:pt>
                <c:pt idx="2697" formatCode="0.00E+00">
                  <c:v>1.4945645002665679E-9</c:v>
                </c:pt>
                <c:pt idx="2698" formatCode="0.00E+00">
                  <c:v>1.4702529159936057E-9</c:v>
                </c:pt>
                <c:pt idx="2699" formatCode="0.00E+00">
                  <c:v>1.561431290265216E-9</c:v>
                </c:pt>
                <c:pt idx="2700" formatCode="0.00E+00">
                  <c:v>1.47646739599638E-9</c:v>
                </c:pt>
                <c:pt idx="2701" formatCode="0.00E+00">
                  <c:v>1.4579372491527991E-9</c:v>
                </c:pt>
                <c:pt idx="2702" formatCode="0.00E+00">
                  <c:v>1.521475343404007E-9</c:v>
                </c:pt>
                <c:pt idx="2703" formatCode="0.00E+00">
                  <c:v>1.4545389151258872E-9</c:v>
                </c:pt>
                <c:pt idx="2704" formatCode="0.00E+00">
                  <c:v>1.5029960569253615E-9</c:v>
                </c:pt>
                <c:pt idx="2705" formatCode="0.00E+00">
                  <c:v>1.478545728889759E-9</c:v>
                </c:pt>
                <c:pt idx="2706" formatCode="0.00E+00">
                  <c:v>1.5344230243656752E-9</c:v>
                </c:pt>
                <c:pt idx="2707" formatCode="0.00E+00">
                  <c:v>1.5179027780116963E-9</c:v>
                </c:pt>
                <c:pt idx="2708" formatCode="0.00E+00">
                  <c:v>1.5636505251072564E-9</c:v>
                </c:pt>
                <c:pt idx="2709" formatCode="0.00E+00">
                  <c:v>1.568100096064669E-9</c:v>
                </c:pt>
                <c:pt idx="2710" formatCode="0.00E+00">
                  <c:v>1.548216257113E-9</c:v>
                </c:pt>
                <c:pt idx="2711" formatCode="0.00E+00">
                  <c:v>1.4820099252226273E-9</c:v>
                </c:pt>
                <c:pt idx="2712" formatCode="0.00E+00">
                  <c:v>1.5710590492963388E-9</c:v>
                </c:pt>
                <c:pt idx="2713" formatCode="0.00E+00">
                  <c:v>1.559961623084243E-9</c:v>
                </c:pt>
                <c:pt idx="2714" formatCode="0.00E+00">
                  <c:v>1.5504134892022704E-9</c:v>
                </c:pt>
                <c:pt idx="2715" formatCode="0.00E+00">
                  <c:v>1.5207509905365013E-9</c:v>
                </c:pt>
                <c:pt idx="2716" formatCode="0.00E+00">
                  <c:v>1.5079383468797521E-9</c:v>
                </c:pt>
                <c:pt idx="2717" formatCode="0.00E+00">
                  <c:v>1.5380412211918513E-9</c:v>
                </c:pt>
                <c:pt idx="2718" formatCode="0.00E+00">
                  <c:v>1.481307548079122E-9</c:v>
                </c:pt>
                <c:pt idx="2719" formatCode="0.00E+00">
                  <c:v>1.5351321362979592E-9</c:v>
                </c:pt>
                <c:pt idx="2720" formatCode="0.00E+00">
                  <c:v>1.5257845279360262E-9</c:v>
                </c:pt>
                <c:pt idx="2721" formatCode="0.00E+00">
                  <c:v>1.5022820061735073E-9</c:v>
                </c:pt>
                <c:pt idx="2722" formatCode="0.00E+00">
                  <c:v>1.561431290265216E-9</c:v>
                </c:pt>
                <c:pt idx="2723" formatCode="0.00E+00">
                  <c:v>1.5607079179736951E-9</c:v>
                </c:pt>
                <c:pt idx="2724" formatCode="0.00E+00">
                  <c:v>1.5890223043881934E-9</c:v>
                </c:pt>
                <c:pt idx="2725" formatCode="0.00E+00">
                  <c:v>1.6148779614659823E-9</c:v>
                </c:pt>
                <c:pt idx="2726" formatCode="0.00E+00">
                  <c:v>1.5279217294492978E-9</c:v>
                </c:pt>
                <c:pt idx="2727" formatCode="0.00E+00">
                  <c:v>1.5467611581559441E-9</c:v>
                </c:pt>
                <c:pt idx="2728" formatCode="0.00E+00">
                  <c:v>1.5344230243656752E-9</c:v>
                </c:pt>
                <c:pt idx="2729" formatCode="0.00E+00">
                  <c:v>1.5293788534681071E-9</c:v>
                </c:pt>
                <c:pt idx="2730" formatCode="0.00E+00">
                  <c:v>1.5988498788966244E-9</c:v>
                </c:pt>
                <c:pt idx="2731" formatCode="0.00E+00">
                  <c:v>1.5570271502463034E-9</c:v>
                </c:pt>
                <c:pt idx="2732" formatCode="0.00E+00">
                  <c:v>1.6156308500256399E-9</c:v>
                </c:pt>
                <c:pt idx="2733" formatCode="0.00E+00">
                  <c:v>1.5673496563574274E-9</c:v>
                </c:pt>
                <c:pt idx="2734" formatCode="0.00E+00">
                  <c:v>1.5136196699840006E-9</c:v>
                </c:pt>
                <c:pt idx="2735" formatCode="0.00E+00">
                  <c:v>1.6072267681429548E-9</c:v>
                </c:pt>
                <c:pt idx="2736" formatCode="0.00E+00">
                  <c:v>1.578508750659948E-9</c:v>
                </c:pt>
                <c:pt idx="2737" formatCode="0.00E+00">
                  <c:v>1.561431290265216E-9</c:v>
                </c:pt>
                <c:pt idx="2738" formatCode="0.00E+00">
                  <c:v>1.5875221540337028E-9</c:v>
                </c:pt>
                <c:pt idx="2739" formatCode="0.00E+00">
                  <c:v>1.6079754774624125E-9</c:v>
                </c:pt>
                <c:pt idx="2740" formatCode="0.00E+00">
                  <c:v>1.6202543262837312E-9</c:v>
                </c:pt>
                <c:pt idx="2741" formatCode="0.00E+00">
                  <c:v>1.5607079179736951E-9</c:v>
                </c:pt>
                <c:pt idx="2742" formatCode="0.00E+00">
                  <c:v>1.5460457455939802E-9</c:v>
                </c:pt>
                <c:pt idx="2743" formatCode="0.00E+00">
                  <c:v>1.5800225886915724E-9</c:v>
                </c:pt>
                <c:pt idx="2744" formatCode="0.00E+00">
                  <c:v>1.5747787365001376E-9</c:v>
                </c:pt>
                <c:pt idx="2745" formatCode="0.00E+00">
                  <c:v>1.5629259475991551E-9</c:v>
                </c:pt>
                <c:pt idx="2746" formatCode="0.00E+00">
                  <c:v>1.5475000556101057E-9</c:v>
                </c:pt>
                <c:pt idx="2747" formatCode="0.00E+00">
                  <c:v>1.5157594505259901E-9</c:v>
                </c:pt>
                <c:pt idx="2748" formatCode="0.00E+00">
                  <c:v>1.5755333473789838E-9</c:v>
                </c:pt>
                <c:pt idx="2749" formatCode="0.00E+00">
                  <c:v>1.5958055484177595E-9</c:v>
                </c:pt>
                <c:pt idx="2750" formatCode="0.00E+00">
                  <c:v>1.5935566393203274E-9</c:v>
                </c:pt>
                <c:pt idx="2751" formatCode="0.00E+00">
                  <c:v>1.589784921808185E-9</c:v>
                </c:pt>
                <c:pt idx="2752" formatCode="0.00E+00">
                  <c:v>1.5710590492963388E-9</c:v>
                </c:pt>
                <c:pt idx="2753" formatCode="0.00E+00">
                  <c:v>1.5777760965678052E-9</c:v>
                </c:pt>
                <c:pt idx="2754" formatCode="0.00E+00">
                  <c:v>1.570330446297417E-9</c:v>
                </c:pt>
                <c:pt idx="2755" formatCode="0.00E+00">
                  <c:v>1.6041637377938068E-9</c:v>
                </c:pt>
                <c:pt idx="2756" formatCode="0.00E+00">
                  <c:v>1.5815144352861723E-9</c:v>
                </c:pt>
                <c:pt idx="2757" formatCode="0.00E+00">
                  <c:v>1.5875221540337028E-9</c:v>
                </c:pt>
                <c:pt idx="2758" formatCode="0.00E+00">
                  <c:v>1.5475000556101057E-9</c:v>
                </c:pt>
                <c:pt idx="2759" formatCode="0.00E+00">
                  <c:v>1.5762883821317304E-9</c:v>
                </c:pt>
                <c:pt idx="2760" formatCode="0.00E+00">
                  <c:v>1.5673496563574274E-9</c:v>
                </c:pt>
                <c:pt idx="2761" formatCode="0.00E+00">
                  <c:v>1.6026468208425217E-9</c:v>
                </c:pt>
                <c:pt idx="2762" formatCode="0.00E+00">
                  <c:v>1.559961623084243E-9</c:v>
                </c:pt>
                <c:pt idx="2763" formatCode="0.00E+00">
                  <c:v>1.6451432597174945E-9</c:v>
                </c:pt>
                <c:pt idx="2764" formatCode="0.00E+00">
                  <c:v>1.6664703112196483E-9</c:v>
                </c:pt>
                <c:pt idx="2765" formatCode="0.00E+00">
                  <c:v>1.5777760965678052E-9</c:v>
                </c:pt>
                <c:pt idx="2766" formatCode="0.00E+00">
                  <c:v>1.6026468208425217E-9</c:v>
                </c:pt>
                <c:pt idx="2767" formatCode="0.00E+00">
                  <c:v>1.5980821624831935E-9</c:v>
                </c:pt>
                <c:pt idx="2768" formatCode="0.00E+00">
                  <c:v>1.6072267681429548E-9</c:v>
                </c:pt>
                <c:pt idx="2769" formatCode="0.00E+00">
                  <c:v>1.6133491642188349E-9</c:v>
                </c:pt>
                <c:pt idx="2770" formatCode="0.00E+00">
                  <c:v>1.5718115712835471E-9</c:v>
                </c:pt>
                <c:pt idx="2771" formatCode="0.00E+00">
                  <c:v>1.5807564657082208E-9</c:v>
                </c:pt>
                <c:pt idx="2772" formatCode="0.00E+00">
                  <c:v>1.5852631602209852E-9</c:v>
                </c:pt>
                <c:pt idx="2773" formatCode="0.00E+00">
                  <c:v>1.568100096064669E-9</c:v>
                </c:pt>
                <c:pt idx="2774" formatCode="0.00E+00">
                  <c:v>1.6125732819304002E-9</c:v>
                </c:pt>
                <c:pt idx="2775" formatCode="0.00E+00">
                  <c:v>1.6148779614659823E-9</c:v>
                </c:pt>
                <c:pt idx="2776" formatCode="0.00E+00">
                  <c:v>1.6264349438454624E-9</c:v>
                </c:pt>
                <c:pt idx="2777" formatCode="0.00E+00">
                  <c:v>1.545307662017117E-9</c:v>
                </c:pt>
                <c:pt idx="2778" formatCode="0.00E+00">
                  <c:v>1.5570271502463034E-9</c:v>
                </c:pt>
                <c:pt idx="2779" formatCode="0.00E+00">
                  <c:v>1.6704561672961318E-9</c:v>
                </c:pt>
                <c:pt idx="2780" formatCode="0.00E+00">
                  <c:v>1.5852631602209852E-9</c:v>
                </c:pt>
                <c:pt idx="2781" formatCode="0.00E+00">
                  <c:v>1.5815144352861723E-9</c:v>
                </c:pt>
                <c:pt idx="2782" formatCode="0.00E+00">
                  <c:v>1.6577305774037606E-9</c:v>
                </c:pt>
                <c:pt idx="2783" formatCode="0.00E+00">
                  <c:v>1.6049348797196131E-9</c:v>
                </c:pt>
                <c:pt idx="2784" formatCode="0.00E+00">
                  <c:v>1.594297890064813E-9</c:v>
                </c:pt>
                <c:pt idx="2785" formatCode="0.00E+00">
                  <c:v>1.6704561672961318E-9</c:v>
                </c:pt>
                <c:pt idx="2786" formatCode="0.00E+00">
                  <c:v>1.6233289731058115E-9</c:v>
                </c:pt>
                <c:pt idx="2787" formatCode="0.00E+00">
                  <c:v>1.6648841228124009E-9</c:v>
                </c:pt>
                <c:pt idx="2788" formatCode="0.00E+00">
                  <c:v>1.5920275926303117E-9</c:v>
                </c:pt>
                <c:pt idx="2789" formatCode="0.00E+00">
                  <c:v>1.5762883821317304E-9</c:v>
                </c:pt>
                <c:pt idx="2790" formatCode="0.00E+00">
                  <c:v>1.5577485231477599E-9</c:v>
                </c:pt>
                <c:pt idx="2791" formatCode="0.00E+00">
                  <c:v>1.5935566393203274E-9</c:v>
                </c:pt>
                <c:pt idx="2792" formatCode="0.00E+00">
                  <c:v>1.6272186488516008E-9</c:v>
                </c:pt>
                <c:pt idx="2793" formatCode="0.00E+00">
                  <c:v>1.5845030844430509E-9</c:v>
                </c:pt>
                <c:pt idx="2794" formatCode="0.00E+00">
                  <c:v>1.5860236633857324E-9</c:v>
                </c:pt>
                <c:pt idx="2795" formatCode="0.00E+00">
                  <c:v>1.6056823378121206E-9</c:v>
                </c:pt>
                <c:pt idx="2796" formatCode="0.00E+00">
                  <c:v>1.6632997033563308E-9</c:v>
                </c:pt>
                <c:pt idx="2797" formatCode="0.00E+00">
                  <c:v>1.6768618734584179E-9</c:v>
                </c:pt>
                <c:pt idx="2798" formatCode="0.00E+00">
                  <c:v>1.55849357709314E-9</c:v>
                </c:pt>
                <c:pt idx="2799" formatCode="0.00E+00">
                  <c:v>1.6094983079066414E-9</c:v>
                </c:pt>
                <c:pt idx="2800" formatCode="0.00E+00">
                  <c:v>1.6156308500256399E-9</c:v>
                </c:pt>
                <c:pt idx="2801" formatCode="0.00E+00">
                  <c:v>1.6530065092790342E-9</c:v>
                </c:pt>
                <c:pt idx="2802" formatCode="0.00E+00">
                  <c:v>1.5973388491957505E-9</c:v>
                </c:pt>
                <c:pt idx="2803" formatCode="0.00E+00">
                  <c:v>1.5935566393203274E-9</c:v>
                </c:pt>
                <c:pt idx="2804" formatCode="0.00E+00">
                  <c:v>1.6720485789385115E-9</c:v>
                </c:pt>
                <c:pt idx="2805" formatCode="0.00E+00">
                  <c:v>1.6171865023739761E-9</c:v>
                </c:pt>
                <c:pt idx="2806" formatCode="0.00E+00">
                  <c:v>1.7052048246138673E-9</c:v>
                </c:pt>
                <c:pt idx="2807" formatCode="0.00E+00">
                  <c:v>1.5351321362979592E-9</c:v>
                </c:pt>
                <c:pt idx="2808" formatCode="0.00E+00">
                  <c:v>1.6233289731058115E-9</c:v>
                </c:pt>
                <c:pt idx="2809" formatCode="0.00E+00">
                  <c:v>1.5592390487768826E-9</c:v>
                </c:pt>
                <c:pt idx="2810" formatCode="0.00E+00">
                  <c:v>1.589784921808185E-9</c:v>
                </c:pt>
                <c:pt idx="2811" formatCode="0.00E+00">
                  <c:v>1.5747787365001376E-9</c:v>
                </c:pt>
                <c:pt idx="2812" formatCode="0.00E+00">
                  <c:v>1.5555623405010105E-9</c:v>
                </c:pt>
                <c:pt idx="2813" formatCode="0.00E+00">
                  <c:v>1.6712647891081886E-9</c:v>
                </c:pt>
                <c:pt idx="2814" formatCode="0.00E+00">
                  <c:v>1.5777760965678052E-9</c:v>
                </c:pt>
                <c:pt idx="2815" formatCode="0.00E+00">
                  <c:v>1.649069392019215E-9</c:v>
                </c:pt>
                <c:pt idx="2816" formatCode="0.00E+00">
                  <c:v>1.6303087925425763E-9</c:v>
                </c:pt>
                <c:pt idx="2817" formatCode="0.00E+00">
                  <c:v>1.5658734580233297E-9</c:v>
                </c:pt>
                <c:pt idx="2818" formatCode="0.00E+00">
                  <c:v>1.5636505251072564E-9</c:v>
                </c:pt>
                <c:pt idx="2819" formatCode="0.00E+00">
                  <c:v>1.6125732819304002E-9</c:v>
                </c:pt>
                <c:pt idx="2820" formatCode="0.00E+00">
                  <c:v>1.6954295996547157E-9</c:v>
                </c:pt>
                <c:pt idx="2821" formatCode="0.00E+00">
                  <c:v>1.6776741302494825E-9</c:v>
                </c:pt>
                <c:pt idx="2822" formatCode="0.00E+00">
                  <c:v>1.6506379364736618E-9</c:v>
                </c:pt>
                <c:pt idx="2823" formatCode="0.00E+00">
                  <c:v>1.5860236633857324E-9</c:v>
                </c:pt>
                <c:pt idx="2824" formatCode="0.00E+00">
                  <c:v>1.611797836925572E-9</c:v>
                </c:pt>
                <c:pt idx="2825" formatCode="0.00E+00">
                  <c:v>1.7044027925131805E-9</c:v>
                </c:pt>
                <c:pt idx="2826" formatCode="0.00E+00">
                  <c:v>1.6545794436033897E-9</c:v>
                </c:pt>
                <c:pt idx="2827" formatCode="0.00E+00">
                  <c:v>1.6459127122735641E-9</c:v>
                </c:pt>
                <c:pt idx="2828" formatCode="0.00E+00">
                  <c:v>1.6889407269513927E-9</c:v>
                </c:pt>
                <c:pt idx="2829" formatCode="0.00E+00">
                  <c:v>1.6467074282978361E-9</c:v>
                </c:pt>
                <c:pt idx="2830" formatCode="0.00E+00">
                  <c:v>1.6736680887042322E-9</c:v>
                </c:pt>
                <c:pt idx="2831" formatCode="0.00E+00">
                  <c:v>1.6498409970870194E-9</c:v>
                </c:pt>
                <c:pt idx="2832" formatCode="0.00E+00">
                  <c:v>1.6537802737429145E-9</c:v>
                </c:pt>
                <c:pt idx="2833" formatCode="0.00E+00">
                  <c:v>1.6427878840127435E-9</c:v>
                </c:pt>
                <c:pt idx="2834" formatCode="0.00E+00">
                  <c:v>1.6396452887688009E-9</c:v>
                </c:pt>
                <c:pt idx="2835" formatCode="0.00E+00">
                  <c:v>1.6506379364736618E-9</c:v>
                </c:pt>
                <c:pt idx="2836" formatCode="0.00E+00">
                  <c:v>1.6404364593466803E-9</c:v>
                </c:pt>
                <c:pt idx="2837" formatCode="0.00E+00">
                  <c:v>1.6087487675054859E-9</c:v>
                </c:pt>
                <c:pt idx="2838" formatCode="0.00E+00">
                  <c:v>1.6760500774572716E-9</c:v>
                </c:pt>
                <c:pt idx="2839" formatCode="0.00E+00">
                  <c:v>1.6752640892147375E-9</c:v>
                </c:pt>
                <c:pt idx="2840" formatCode="0.00E+00">
                  <c:v>1.6840867893443836E-9</c:v>
                </c:pt>
                <c:pt idx="2841" formatCode="0.00E+00">
                  <c:v>1.7084951892128937E-9</c:v>
                </c:pt>
                <c:pt idx="2842" formatCode="0.00E+00">
                  <c:v>1.6849031487659898E-9</c:v>
                </c:pt>
                <c:pt idx="2843" formatCode="0.00E+00">
                  <c:v>1.6537802737429145E-9</c:v>
                </c:pt>
                <c:pt idx="2844" formatCode="0.00E+00">
                  <c:v>1.6712647891081886E-9</c:v>
                </c:pt>
                <c:pt idx="2845" formatCode="0.00E+00">
                  <c:v>1.6577305774037606E-9</c:v>
                </c:pt>
                <c:pt idx="2846" formatCode="0.00E+00">
                  <c:v>1.6616919433570449E-9</c:v>
                </c:pt>
                <c:pt idx="2847" formatCode="0.00E+00">
                  <c:v>1.659333846404095E-9</c:v>
                </c:pt>
                <c:pt idx="2848" formatCode="0.00E+00">
                  <c:v>1.6712647891081886E-9</c:v>
                </c:pt>
                <c:pt idx="2849" formatCode="0.00E+00">
                  <c:v>1.6824809358177033E-9</c:v>
                </c:pt>
                <c:pt idx="2850" formatCode="0.00E+00">
                  <c:v>1.606454335446773E-9</c:v>
                </c:pt>
                <c:pt idx="2851" formatCode="0.00E+00">
                  <c:v>1.7109613498552701E-9</c:v>
                </c:pt>
                <c:pt idx="2852" formatCode="0.00E+00">
                  <c:v>1.6256516811666356E-9</c:v>
                </c:pt>
                <c:pt idx="2853" formatCode="0.00E+00">
                  <c:v>1.6921943426776383E-9</c:v>
                </c:pt>
                <c:pt idx="2854" formatCode="0.00E+00">
                  <c:v>1.6800628022603252E-9</c:v>
                </c:pt>
                <c:pt idx="2855" formatCode="0.00E+00">
                  <c:v>1.6569546466349873E-9</c:v>
                </c:pt>
                <c:pt idx="2856" formatCode="0.00E+00">
                  <c:v>1.6256516811666356E-9</c:v>
                </c:pt>
                <c:pt idx="2857" formatCode="0.00E+00">
                  <c:v>1.6913738423648139E-9</c:v>
                </c:pt>
                <c:pt idx="2858" formatCode="0.00E+00">
                  <c:v>1.6632997033563308E-9</c:v>
                </c:pt>
                <c:pt idx="2859" formatCode="0.00E+00">
                  <c:v>1.6954295996547157E-9</c:v>
                </c:pt>
                <c:pt idx="2860" formatCode="0.00E+00">
                  <c:v>1.6365343984507173E-9</c:v>
                </c:pt>
                <c:pt idx="2861" formatCode="0.00E+00">
                  <c:v>1.5875221540337028E-9</c:v>
                </c:pt>
                <c:pt idx="2862" formatCode="0.00E+00">
                  <c:v>1.6287628618277128E-9</c:v>
                </c:pt>
                <c:pt idx="2863" formatCode="0.00E+00">
                  <c:v>1.6929896471547177E-9</c:v>
                </c:pt>
                <c:pt idx="2864" formatCode="0.00E+00">
                  <c:v>1.7307888389460373E-9</c:v>
                </c:pt>
                <c:pt idx="2865" formatCode="0.00E+00">
                  <c:v>1.7450250718872033E-9</c:v>
                </c:pt>
                <c:pt idx="2866" formatCode="0.00E+00">
                  <c:v>1.6648841228124009E-9</c:v>
                </c:pt>
                <c:pt idx="2867" formatCode="0.00E+00">
                  <c:v>1.6736680887042322E-9</c:v>
                </c:pt>
                <c:pt idx="2868" formatCode="0.00E+00">
                  <c:v>1.6459127122735641E-9</c:v>
                </c:pt>
                <c:pt idx="2869" formatCode="0.00E+00">
                  <c:v>1.6506379364736618E-9</c:v>
                </c:pt>
                <c:pt idx="2870" formatCode="0.00E+00">
                  <c:v>1.6720485789385115E-9</c:v>
                </c:pt>
                <c:pt idx="2871" formatCode="0.00E+00">
                  <c:v>1.6601110830340735E-9</c:v>
                </c:pt>
                <c:pt idx="2872" formatCode="0.00E+00">
                  <c:v>1.7425012942651313E-9</c:v>
                </c:pt>
                <c:pt idx="2873" formatCode="0.00E+00">
                  <c:v>1.7117669994536377E-9</c:v>
                </c:pt>
                <c:pt idx="2874" formatCode="0.00E+00">
                  <c:v>1.7076654204116541E-9</c:v>
                </c:pt>
                <c:pt idx="2875" formatCode="0.00E+00">
                  <c:v>1.6648841228124009E-9</c:v>
                </c:pt>
                <c:pt idx="2876" formatCode="0.00E+00">
                  <c:v>1.6946072609872831E-9</c:v>
                </c:pt>
                <c:pt idx="2877" formatCode="0.00E+00">
                  <c:v>1.6696480039188592E-9</c:v>
                </c:pt>
                <c:pt idx="2878" formatCode="0.00E+00">
                  <c:v>1.6537802737429145E-9</c:v>
                </c:pt>
                <c:pt idx="2879" formatCode="0.00E+00">
                  <c:v>1.6569546466349873E-9</c:v>
                </c:pt>
                <c:pt idx="2880" formatCode="0.00E+00">
                  <c:v>1.6688655325364093E-9</c:v>
                </c:pt>
                <c:pt idx="2881" formatCode="0.00E+00">
                  <c:v>1.5996180276137874E-9</c:v>
                </c:pt>
                <c:pt idx="2882" formatCode="0.00E+00">
                  <c:v>1.6970499457851517E-9</c:v>
                </c:pt>
                <c:pt idx="2883" formatCode="0.00E+00">
                  <c:v>1.6179406525606117E-9</c:v>
                </c:pt>
                <c:pt idx="2884" formatCode="0.00E+00">
                  <c:v>1.6808768763186704E-9</c:v>
                </c:pt>
                <c:pt idx="2885" formatCode="0.00E+00">
                  <c:v>1.6530065092790342E-9</c:v>
                </c:pt>
                <c:pt idx="2886" formatCode="0.00E+00">
                  <c:v>1.6609138393499979E-9</c:v>
                </c:pt>
                <c:pt idx="2887" formatCode="0.00E+00">
                  <c:v>1.6148779614659823E-9</c:v>
                </c:pt>
                <c:pt idx="2888" formatCode="0.00E+00">
                  <c:v>1.6404364593466803E-9</c:v>
                </c:pt>
                <c:pt idx="2889" formatCode="0.00E+00">
                  <c:v>1.6905538081878966E-9</c:v>
                </c:pt>
                <c:pt idx="2890" formatCode="0.00E+00">
                  <c:v>1.6498409970870194E-9</c:v>
                </c:pt>
                <c:pt idx="2891" formatCode="0.00E+00">
                  <c:v>1.6179406525606117E-9</c:v>
                </c:pt>
                <c:pt idx="2892" formatCode="0.00E+00">
                  <c:v>1.6696480039188592E-9</c:v>
                </c:pt>
                <c:pt idx="2893" formatCode="0.00E+00">
                  <c:v>1.6537802737429145E-9</c:v>
                </c:pt>
                <c:pt idx="2894" formatCode="0.00E+00">
                  <c:v>1.6849031487659898E-9</c:v>
                </c:pt>
                <c:pt idx="2895" formatCode="0.00E+00">
                  <c:v>1.6561541322328819E-9</c:v>
                </c:pt>
                <c:pt idx="2896" formatCode="0.00E+00">
                  <c:v>1.6889407269513927E-9</c:v>
                </c:pt>
                <c:pt idx="2897" formatCode="0.00E+00">
                  <c:v>1.6561541322328819E-9</c:v>
                </c:pt>
                <c:pt idx="2898" formatCode="0.00E+00">
                  <c:v>1.6110470413107082E-9</c:v>
                </c:pt>
                <c:pt idx="2899" formatCode="0.00E+00">
                  <c:v>1.6736680887042322E-9</c:v>
                </c:pt>
                <c:pt idx="2900" formatCode="0.00E+00">
                  <c:v>1.7158801261322677E-9</c:v>
                </c:pt>
                <c:pt idx="2901" formatCode="0.00E+00">
                  <c:v>1.6537802737429145E-9</c:v>
                </c:pt>
                <c:pt idx="2902" formatCode="0.00E+00">
                  <c:v>1.6310946857296371E-9</c:v>
                </c:pt>
                <c:pt idx="2903" formatCode="0.00E+00">
                  <c:v>1.725819963786426E-9</c:v>
                </c:pt>
                <c:pt idx="2904" formatCode="0.00E+00">
                  <c:v>1.6688655325364093E-9</c:v>
                </c:pt>
                <c:pt idx="2905" formatCode="0.00E+00">
                  <c:v>1.6640791174052402E-9</c:v>
                </c:pt>
                <c:pt idx="2906" formatCode="0.00E+00">
                  <c:v>1.6341934591279209E-9</c:v>
                </c:pt>
                <c:pt idx="2907" formatCode="0.00E+00">
                  <c:v>1.6601110830340735E-9</c:v>
                </c:pt>
                <c:pt idx="2908" formatCode="0.00E+00">
                  <c:v>1.7332927506996306E-9</c:v>
                </c:pt>
                <c:pt idx="2909" formatCode="0.00E+00">
                  <c:v>1.6664703112196483E-9</c:v>
                </c:pt>
                <c:pt idx="2910" formatCode="0.00E+00">
                  <c:v>1.6482733400141929E-9</c:v>
                </c:pt>
                <c:pt idx="2911" formatCode="0.00E+00">
                  <c:v>1.7241411711044609E-9</c:v>
                </c:pt>
                <c:pt idx="2912" formatCode="0.00E+00">
                  <c:v>1.6233289731058115E-9</c:v>
                </c:pt>
                <c:pt idx="2913" formatCode="0.00E+00">
                  <c:v>1.6849031487659898E-9</c:v>
                </c:pt>
                <c:pt idx="2914" formatCode="0.00E+00">
                  <c:v>1.6800628022603252E-9</c:v>
                </c:pt>
                <c:pt idx="2915" formatCode="0.00E+00">
                  <c:v>1.7060331926022491E-9</c:v>
                </c:pt>
                <c:pt idx="2916" formatCode="0.00E+00">
                  <c:v>1.7011216593817325E-9</c:v>
                </c:pt>
                <c:pt idx="2917" formatCode="0.00E+00">
                  <c:v>1.714238695331318E-9</c:v>
                </c:pt>
                <c:pt idx="2918" formatCode="0.00E+00">
                  <c:v>1.6954295996547157E-9</c:v>
                </c:pt>
                <c:pt idx="2919" formatCode="0.00E+00">
                  <c:v>1.7158801261322677E-9</c:v>
                </c:pt>
                <c:pt idx="2920" formatCode="0.00E+00">
                  <c:v>1.6744531995212636E-9</c:v>
                </c:pt>
                <c:pt idx="2921" formatCode="0.00E+00">
                  <c:v>1.6624955956007156E-9</c:v>
                </c:pt>
                <c:pt idx="2922" formatCode="0.00E+00">
                  <c:v>1.6784614437132221E-9</c:v>
                </c:pt>
                <c:pt idx="2923" formatCode="0.00E+00">
                  <c:v>1.6800628022603252E-9</c:v>
                </c:pt>
                <c:pt idx="2924" formatCode="0.00E+00">
                  <c:v>1.7282891640828196E-9</c:v>
                </c:pt>
                <c:pt idx="2925" formatCode="0.00E+00">
                  <c:v>1.6233289731058115E-9</c:v>
                </c:pt>
                <c:pt idx="2926" formatCode="0.00E+00">
                  <c:v>1.6287628618277128E-9</c:v>
                </c:pt>
                <c:pt idx="2927" formatCode="0.00E+00">
                  <c:v>1.6427878840127435E-9</c:v>
                </c:pt>
                <c:pt idx="2928" formatCode="0.00E+00">
                  <c:v>1.6784614437132221E-9</c:v>
                </c:pt>
                <c:pt idx="2929" formatCode="0.00E+00">
                  <c:v>1.6553540710175196E-9</c:v>
                </c:pt>
                <c:pt idx="2930" formatCode="0.00E+00">
                  <c:v>1.6776741302494825E-9</c:v>
                </c:pt>
                <c:pt idx="2931" formatCode="0.00E+00">
                  <c:v>1.7458495469313276E-9</c:v>
                </c:pt>
                <c:pt idx="2932" formatCode="0.00E+00">
                  <c:v>1.6768618734584179E-9</c:v>
                </c:pt>
                <c:pt idx="2933" formatCode="0.00E+00">
                  <c:v>1.6530065092790342E-9</c:v>
                </c:pt>
                <c:pt idx="2934" formatCode="0.00E+00">
                  <c:v>1.6341934591279209E-9</c:v>
                </c:pt>
                <c:pt idx="2935" formatCode="0.00E+00">
                  <c:v>1.7109613498552701E-9</c:v>
                </c:pt>
                <c:pt idx="2936" formatCode="0.00E+00">
                  <c:v>1.6720485789385115E-9</c:v>
                </c:pt>
                <c:pt idx="2937" formatCode="0.00E+00">
                  <c:v>1.6616919433570449E-9</c:v>
                </c:pt>
                <c:pt idx="2938" formatCode="0.00E+00">
                  <c:v>1.6720485789385115E-9</c:v>
                </c:pt>
                <c:pt idx="2939" formatCode="0.00E+00">
                  <c:v>1.6994967573257971E-9</c:v>
                </c:pt>
                <c:pt idx="2940" formatCode="0.00E+00">
                  <c:v>1.6616919433570449E-9</c:v>
                </c:pt>
                <c:pt idx="2941" formatCode="0.00E+00">
                  <c:v>1.7467010966810355E-9</c:v>
                </c:pt>
                <c:pt idx="2942" formatCode="0.00E+00">
                  <c:v>1.6970499457851517E-9</c:v>
                </c:pt>
                <c:pt idx="2943" formatCode="0.00E+00">
                  <c:v>1.6986721067675477E-9</c:v>
                </c:pt>
                <c:pt idx="2944" formatCode="0.00E+00">
                  <c:v>1.6396452887688009E-9</c:v>
                </c:pt>
                <c:pt idx="2945" formatCode="0.00E+00">
                  <c:v>1.6609138393499979E-9</c:v>
                </c:pt>
                <c:pt idx="2946" formatCode="0.00E+00">
                  <c:v>1.7150722079336591E-9</c:v>
                </c:pt>
                <c:pt idx="2947" formatCode="0.00E+00">
                  <c:v>1.6459127122735641E-9</c:v>
                </c:pt>
                <c:pt idx="2948" formatCode="0.00E+00">
                  <c:v>1.6577305774037606E-9</c:v>
                </c:pt>
                <c:pt idx="2949" formatCode="0.00E+00">
                  <c:v>1.6712647891081886E-9</c:v>
                </c:pt>
                <c:pt idx="2950" formatCode="0.00E+00">
                  <c:v>1.6632997033563308E-9</c:v>
                </c:pt>
                <c:pt idx="2951" formatCode="0.00E+00">
                  <c:v>1.647477738310207E-9</c:v>
                </c:pt>
                <c:pt idx="2952" formatCode="0.00E+00">
                  <c:v>1.6696480039188592E-9</c:v>
                </c:pt>
                <c:pt idx="2953" formatCode="0.00E+00">
                  <c:v>1.6946072609872831E-9</c:v>
                </c:pt>
                <c:pt idx="2954" formatCode="0.00E+00">
                  <c:v>1.7233286937852563E-9</c:v>
                </c:pt>
                <c:pt idx="2955" formatCode="0.00E+00">
                  <c:v>1.6365343984507173E-9</c:v>
                </c:pt>
                <c:pt idx="2956" formatCode="0.00E+00">
                  <c:v>1.686511711908498E-9</c:v>
                </c:pt>
                <c:pt idx="2957" formatCode="0.00E+00">
                  <c:v>1.6760500774572716E-9</c:v>
                </c:pt>
                <c:pt idx="2958" formatCode="0.00E+00">
                  <c:v>1.7109613498552701E-9</c:v>
                </c:pt>
                <c:pt idx="2959" formatCode="0.00E+00">
                  <c:v>1.6680582708350718E-9</c:v>
                </c:pt>
                <c:pt idx="2960" formatCode="0.00E+00">
                  <c:v>1.583007933173065E-9</c:v>
                </c:pt>
                <c:pt idx="2961" formatCode="0.00E+00">
                  <c:v>1.6728581041625997E-9</c:v>
                </c:pt>
                <c:pt idx="2962" formatCode="0.00E+00">
                  <c:v>1.6380889781461638E-9</c:v>
                </c:pt>
                <c:pt idx="2963" formatCode="0.00E+00">
                  <c:v>1.6632997033563308E-9</c:v>
                </c:pt>
                <c:pt idx="2964" formatCode="0.00E+00">
                  <c:v>1.6179406525606117E-9</c:v>
                </c:pt>
                <c:pt idx="2965" formatCode="0.00E+00">
                  <c:v>1.6553540710175196E-9</c:v>
                </c:pt>
                <c:pt idx="2966" formatCode="0.00E+00">
                  <c:v>1.6279782851549695E-9</c:v>
                </c:pt>
                <c:pt idx="2967" formatCode="0.00E+00">
                  <c:v>1.6849031487659898E-9</c:v>
                </c:pt>
                <c:pt idx="2968" formatCode="0.00E+00">
                  <c:v>1.7374665566146463E-9</c:v>
                </c:pt>
                <c:pt idx="2969" formatCode="0.00E+00">
                  <c:v>1.6857199719380218E-9</c:v>
                </c:pt>
                <c:pt idx="2970" formatCode="0.00E+00">
                  <c:v>1.6561541322328819E-9</c:v>
                </c:pt>
                <c:pt idx="2971" formatCode="0.00E+00">
                  <c:v>1.6187195625474343E-9</c:v>
                </c:pt>
                <c:pt idx="2972" formatCode="0.00E+00">
                  <c:v>1.686511711908498E-9</c:v>
                </c:pt>
                <c:pt idx="2973" formatCode="0.00E+00">
                  <c:v>1.6585319848747803E-9</c:v>
                </c:pt>
                <c:pt idx="2974" formatCode="0.00E+00">
                  <c:v>1.6530065092790342E-9</c:v>
                </c:pt>
                <c:pt idx="2975" formatCode="0.00E+00">
                  <c:v>1.647477738310207E-9</c:v>
                </c:pt>
                <c:pt idx="2976" formatCode="0.00E+00">
                  <c:v>1.6752640892147375E-9</c:v>
                </c:pt>
                <c:pt idx="2977" formatCode="0.00E+00">
                  <c:v>1.6776741302494825E-9</c:v>
                </c:pt>
                <c:pt idx="2978" formatCode="0.00E+00">
                  <c:v>1.6396452887688009E-9</c:v>
                </c:pt>
                <c:pt idx="2979" formatCode="0.00E+00">
                  <c:v>1.6467074282978361E-9</c:v>
                </c:pt>
                <c:pt idx="2980" formatCode="0.00E+00">
                  <c:v>1.6545794436033897E-9</c:v>
                </c:pt>
                <c:pt idx="2981" formatCode="0.00E+00">
                  <c:v>1.594297890064813E-9</c:v>
                </c:pt>
                <c:pt idx="2982" formatCode="0.00E+00">
                  <c:v>1.6459127122735641E-9</c:v>
                </c:pt>
                <c:pt idx="2983" formatCode="0.00E+00">
                  <c:v>1.6800628022603252E-9</c:v>
                </c:pt>
                <c:pt idx="2984" formatCode="0.00E+00">
                  <c:v>1.6624955956007156E-9</c:v>
                </c:pt>
                <c:pt idx="2985" formatCode="0.00E+00">
                  <c:v>1.6744531995212636E-9</c:v>
                </c:pt>
                <c:pt idx="2986" formatCode="0.00E+00">
                  <c:v>1.7134056573172375E-9</c:v>
                </c:pt>
                <c:pt idx="2987" formatCode="0.00E+00">
                  <c:v>1.7109613498552701E-9</c:v>
                </c:pt>
                <c:pt idx="2988" formatCode="0.00E+00">
                  <c:v>1.6341934591279209E-9</c:v>
                </c:pt>
                <c:pt idx="2989" formatCode="0.00E+00">
                  <c:v>1.6026468208425217E-9</c:v>
                </c:pt>
                <c:pt idx="2990" formatCode="0.00E+00">
                  <c:v>1.7183587830811371E-9</c:v>
                </c:pt>
                <c:pt idx="2991" formatCode="0.00E+00">
                  <c:v>1.659333846404095E-9</c:v>
                </c:pt>
                <c:pt idx="2992" formatCode="0.00E+00">
                  <c:v>1.594297890064813E-9</c:v>
                </c:pt>
                <c:pt idx="2993" formatCode="0.00E+00">
                  <c:v>1.6624955956007156E-9</c:v>
                </c:pt>
                <c:pt idx="2994" formatCode="0.00E+00">
                  <c:v>1.6768618734584179E-9</c:v>
                </c:pt>
                <c:pt idx="2995" formatCode="0.00E+00">
                  <c:v>1.6720485789385115E-9</c:v>
                </c:pt>
                <c:pt idx="2996" formatCode="0.00E+00">
                  <c:v>1.6396452887688009E-9</c:v>
                </c:pt>
                <c:pt idx="2997" formatCode="0.00E+00">
                  <c:v>1.7052048246138673E-9</c:v>
                </c:pt>
                <c:pt idx="2998" formatCode="0.00E+00">
                  <c:v>1.7027483821196457E-9</c:v>
                </c:pt>
                <c:pt idx="2999" formatCode="0.00E+00">
                  <c:v>1.6857199719380218E-9</c:v>
                </c:pt>
                <c:pt idx="3000" formatCode="0.00E+00">
                  <c:v>1.6427878840127435E-9</c:v>
                </c:pt>
                <c:pt idx="3001" formatCode="0.00E+00">
                  <c:v>1.6102724563847958E-9</c:v>
                </c:pt>
                <c:pt idx="3002" formatCode="0.00E+00">
                  <c:v>1.6349815474824139E-9</c:v>
                </c:pt>
                <c:pt idx="3003" formatCode="0.00E+00">
                  <c:v>1.659333846404095E-9</c:v>
                </c:pt>
                <c:pt idx="3004" formatCode="0.00E+00">
                  <c:v>1.712599104023598E-9</c:v>
                </c:pt>
                <c:pt idx="3005" formatCode="0.00E+00">
                  <c:v>1.6656644070157512E-9</c:v>
                </c:pt>
                <c:pt idx="3006" formatCode="0.00E+00">
                  <c:v>1.6419953842645828E-9</c:v>
                </c:pt>
                <c:pt idx="3007" formatCode="0.00E+00">
                  <c:v>1.7052048246138673E-9</c:v>
                </c:pt>
                <c:pt idx="3008" formatCode="0.00E+00">
                  <c:v>1.6287628618277128E-9</c:v>
                </c:pt>
                <c:pt idx="3009" formatCode="0.00E+00">
                  <c:v>1.6712647891081886E-9</c:v>
                </c:pt>
                <c:pt idx="3010" formatCode="0.00E+00">
                  <c:v>1.6156308500256399E-9</c:v>
                </c:pt>
                <c:pt idx="3011" formatCode="0.00E+00">
                  <c:v>1.6156308500256399E-9</c:v>
                </c:pt>
                <c:pt idx="3012" formatCode="0.00E+00">
                  <c:v>1.7266338174658934E-9</c:v>
                </c:pt>
                <c:pt idx="3013" formatCode="0.00E+00">
                  <c:v>1.738313317702107E-9</c:v>
                </c:pt>
                <c:pt idx="3014" formatCode="0.00E+00">
                  <c:v>1.5973388491957505E-9</c:v>
                </c:pt>
                <c:pt idx="3015" formatCode="0.00E+00">
                  <c:v>1.6648841228124009E-9</c:v>
                </c:pt>
                <c:pt idx="3016" formatCode="0.00E+00">
                  <c:v>1.6680582708350718E-9</c:v>
                </c:pt>
                <c:pt idx="3017" formatCode="0.00E+00">
                  <c:v>1.683296383109413E-9</c:v>
                </c:pt>
                <c:pt idx="3018" formatCode="0.00E+00">
                  <c:v>1.734955580071208E-9</c:v>
                </c:pt>
                <c:pt idx="3019" formatCode="0.00E+00">
                  <c:v>1.6514104017398775E-9</c:v>
                </c:pt>
                <c:pt idx="3020" formatCode="0.00E+00">
                  <c:v>1.6688655325364093E-9</c:v>
                </c:pt>
                <c:pt idx="3021" formatCode="0.00E+00">
                  <c:v>1.6522082296387895E-9</c:v>
                </c:pt>
                <c:pt idx="3022" formatCode="0.00E+00">
                  <c:v>1.6656644070157512E-9</c:v>
                </c:pt>
                <c:pt idx="3023" formatCode="0.00E+00">
                  <c:v>1.6435560456409551E-9</c:v>
                </c:pt>
                <c:pt idx="3024" formatCode="0.00E+00">
                  <c:v>1.6889407269513927E-9</c:v>
                </c:pt>
                <c:pt idx="3025" formatCode="0.00E+00">
                  <c:v>1.6349815474824139E-9</c:v>
                </c:pt>
                <c:pt idx="3026" formatCode="0.00E+00">
                  <c:v>1.6349815474824139E-9</c:v>
                </c:pt>
                <c:pt idx="3027" formatCode="0.00E+00">
                  <c:v>1.719194643493755E-9</c:v>
                </c:pt>
                <c:pt idx="3028" formatCode="0.00E+00">
                  <c:v>1.6233289731058115E-9</c:v>
                </c:pt>
                <c:pt idx="3029" formatCode="0.00E+00">
                  <c:v>1.719194643493755E-9</c:v>
                </c:pt>
                <c:pt idx="3030" formatCode="0.00E+00">
                  <c:v>1.6202543262837312E-9</c:v>
                </c:pt>
                <c:pt idx="3031" formatCode="0.00E+00">
                  <c:v>1.614101217451286E-9</c:v>
                </c:pt>
                <c:pt idx="3032" formatCode="0.00E+00">
                  <c:v>1.6664703112196483E-9</c:v>
                </c:pt>
                <c:pt idx="3033" formatCode="0.00E+00">
                  <c:v>1.6784614437132221E-9</c:v>
                </c:pt>
                <c:pt idx="3034" formatCode="0.00E+00">
                  <c:v>1.6728581041625997E-9</c:v>
                </c:pt>
                <c:pt idx="3035" formatCode="0.00E+00">
                  <c:v>1.6921943426776383E-9</c:v>
                </c:pt>
                <c:pt idx="3036" formatCode="0.00E+00">
                  <c:v>1.7027483821196457E-9</c:v>
                </c:pt>
                <c:pt idx="3037" formatCode="0.00E+00">
                  <c:v>1.6744531995212636E-9</c:v>
                </c:pt>
                <c:pt idx="3038" formatCode="0.00E+00">
                  <c:v>1.6609138393499979E-9</c:v>
                </c:pt>
                <c:pt idx="3039" formatCode="0.00E+00">
                  <c:v>1.6776741302494825E-9</c:v>
                </c:pt>
                <c:pt idx="3040" formatCode="0.00E+00">
                  <c:v>1.6696480039188592E-9</c:v>
                </c:pt>
                <c:pt idx="3041" formatCode="0.00E+00">
                  <c:v>1.6680582708350718E-9</c:v>
                </c:pt>
                <c:pt idx="3042" formatCode="0.00E+00">
                  <c:v>1.6310946857296371E-9</c:v>
                </c:pt>
                <c:pt idx="3043" formatCode="0.00E+00">
                  <c:v>1.6752640892147375E-9</c:v>
                </c:pt>
                <c:pt idx="3044" formatCode="0.00E+00">
                  <c:v>1.5950634760524154E-9</c:v>
                </c:pt>
                <c:pt idx="3045" formatCode="0.00E+00">
                  <c:v>1.649069392019215E-9</c:v>
                </c:pt>
                <c:pt idx="3046" formatCode="0.00E+00">
                  <c:v>1.6514104017398775E-9</c:v>
                </c:pt>
                <c:pt idx="3047" formatCode="0.00E+00">
                  <c:v>1.6601110830340735E-9</c:v>
                </c:pt>
                <c:pt idx="3048" formatCode="0.00E+00">
                  <c:v>1.6648841228124009E-9</c:v>
                </c:pt>
                <c:pt idx="3049" formatCode="0.00E+00">
                  <c:v>1.6696480039188592E-9</c:v>
                </c:pt>
                <c:pt idx="3050" formatCode="0.00E+00">
                  <c:v>1.6419953842645828E-9</c:v>
                </c:pt>
                <c:pt idx="3051" formatCode="0.00E+00">
                  <c:v>1.6921943426776383E-9</c:v>
                </c:pt>
                <c:pt idx="3052" formatCode="0.00E+00">
                  <c:v>1.6156308500256399E-9</c:v>
                </c:pt>
                <c:pt idx="3053" formatCode="0.00E+00">
                  <c:v>1.6514104017398775E-9</c:v>
                </c:pt>
                <c:pt idx="3054" formatCode="0.00E+00">
                  <c:v>1.6881476506738646E-9</c:v>
                </c:pt>
                <c:pt idx="3055" formatCode="0.00E+00">
                  <c:v>1.6696480039188592E-9</c:v>
                </c:pt>
                <c:pt idx="3056" formatCode="0.00E+00">
                  <c:v>1.7150722079336591E-9</c:v>
                </c:pt>
                <c:pt idx="3057" formatCode="0.00E+00">
                  <c:v>1.7374665566146463E-9</c:v>
                </c:pt>
                <c:pt idx="3058" formatCode="0.00E+00">
                  <c:v>1.5996180276137874E-9</c:v>
                </c:pt>
                <c:pt idx="3059" formatCode="0.00E+00">
                  <c:v>1.6164084568609542E-9</c:v>
                </c:pt>
                <c:pt idx="3060" formatCode="0.00E+00">
                  <c:v>1.6164084568609542E-9</c:v>
                </c:pt>
                <c:pt idx="3061" formatCode="0.00E+00">
                  <c:v>1.712599104023598E-9</c:v>
                </c:pt>
                <c:pt idx="3062" formatCode="0.00E+00">
                  <c:v>1.686511711908498E-9</c:v>
                </c:pt>
                <c:pt idx="3063" formatCode="0.00E+00">
                  <c:v>1.6768618734584179E-9</c:v>
                </c:pt>
                <c:pt idx="3064" formatCode="0.00E+00">
                  <c:v>1.7076654204116541E-9</c:v>
                </c:pt>
                <c:pt idx="3065" formatCode="0.00E+00">
                  <c:v>1.7241411711044609E-9</c:v>
                </c:pt>
                <c:pt idx="3066" formatCode="0.00E+00">
                  <c:v>1.6744531995212636E-9</c:v>
                </c:pt>
                <c:pt idx="3067" formatCode="0.00E+00">
                  <c:v>1.6609138393499979E-9</c:v>
                </c:pt>
                <c:pt idx="3068" formatCode="0.00E+00">
                  <c:v>1.6672766723943106E-9</c:v>
                </c:pt>
                <c:pt idx="3069" formatCode="0.00E+00">
                  <c:v>1.6506379364736618E-9</c:v>
                </c:pt>
                <c:pt idx="3070" formatCode="0.00E+00">
                  <c:v>1.6341934591279209E-9</c:v>
                </c:pt>
                <c:pt idx="3071" formatCode="0.00E+00">
                  <c:v>1.6404364593466803E-9</c:v>
                </c:pt>
                <c:pt idx="3072" formatCode="0.00E+00">
                  <c:v>1.6079754774624125E-9</c:v>
                </c:pt>
                <c:pt idx="3073" formatCode="0.00E+00">
                  <c:v>1.6609138393499979E-9</c:v>
                </c:pt>
                <c:pt idx="3074" formatCode="0.00E+00">
                  <c:v>1.6225718786140411E-9</c:v>
                </c:pt>
                <c:pt idx="3075" formatCode="0.00E+00">
                  <c:v>1.6419953842645828E-9</c:v>
                </c:pt>
                <c:pt idx="3076" formatCode="0.00E+00">
                  <c:v>1.6672766723943106E-9</c:v>
                </c:pt>
                <c:pt idx="3077" formatCode="0.00E+00">
                  <c:v>1.6427878840127435E-9</c:v>
                </c:pt>
                <c:pt idx="3078" formatCode="0.00E+00">
                  <c:v>1.6913738423648139E-9</c:v>
                </c:pt>
                <c:pt idx="3079" formatCode="0.00E+00">
                  <c:v>1.7233286937852563E-9</c:v>
                </c:pt>
                <c:pt idx="3080" formatCode="0.00E+00">
                  <c:v>1.6435560456409551E-9</c:v>
                </c:pt>
                <c:pt idx="3081" formatCode="0.00E+00">
                  <c:v>1.6905538081878966E-9</c:v>
                </c:pt>
                <c:pt idx="3082" formatCode="0.00E+00">
                  <c:v>1.6800628022603252E-9</c:v>
                </c:pt>
                <c:pt idx="3083" formatCode="0.00E+00">
                  <c:v>1.7027483821196457E-9</c:v>
                </c:pt>
                <c:pt idx="3084" formatCode="0.00E+00">
                  <c:v>1.6412033325217925E-9</c:v>
                </c:pt>
                <c:pt idx="3085" formatCode="0.00E+00">
                  <c:v>1.6365343984507173E-9</c:v>
                </c:pt>
                <c:pt idx="3086" formatCode="0.00E+00">
                  <c:v>1.6003625841968296E-9</c:v>
                </c:pt>
                <c:pt idx="3087" formatCode="0.00E+00">
                  <c:v>1.6412033325217925E-9</c:v>
                </c:pt>
                <c:pt idx="3088" formatCode="0.00E+00">
                  <c:v>1.7060331926022491E-9</c:v>
                </c:pt>
                <c:pt idx="3089" formatCode="0.00E+00">
                  <c:v>1.5822728308966559E-9</c:v>
                </c:pt>
                <c:pt idx="3090" formatCode="0.00E+00">
                  <c:v>1.7044027925131805E-9</c:v>
                </c:pt>
                <c:pt idx="3091" formatCode="0.00E+00">
                  <c:v>1.6744531995212636E-9</c:v>
                </c:pt>
                <c:pt idx="3092" formatCode="0.00E+00">
                  <c:v>1.6561541322328819E-9</c:v>
                </c:pt>
                <c:pt idx="3093" formatCode="0.00E+00">
                  <c:v>1.6905538081878966E-9</c:v>
                </c:pt>
                <c:pt idx="3094" formatCode="0.00E+00">
                  <c:v>1.6072267681429548E-9</c:v>
                </c:pt>
                <c:pt idx="3095" formatCode="0.00E+00">
                  <c:v>1.6396452887688009E-9</c:v>
                </c:pt>
                <c:pt idx="3096" formatCode="0.00E+00">
                  <c:v>1.683296383109413E-9</c:v>
                </c:pt>
                <c:pt idx="3097" formatCode="0.00E+00">
                  <c:v>1.7092994782818287E-9</c:v>
                </c:pt>
                <c:pt idx="3098" formatCode="0.00E+00">
                  <c:v>1.725819963786426E-9</c:v>
                </c:pt>
                <c:pt idx="3099" formatCode="0.00E+00">
                  <c:v>1.6994967573257971E-9</c:v>
                </c:pt>
                <c:pt idx="3100" formatCode="0.00E+00">
                  <c:v>1.647477738310207E-9</c:v>
                </c:pt>
                <c:pt idx="3101" formatCode="0.00E+00">
                  <c:v>1.706862032141493E-9</c:v>
                </c:pt>
                <c:pt idx="3102" formatCode="0.00E+00">
                  <c:v>1.6553540710175196E-9</c:v>
                </c:pt>
                <c:pt idx="3103" formatCode="0.00E+00">
                  <c:v>1.6537802737429145E-9</c:v>
                </c:pt>
                <c:pt idx="3104" formatCode="0.00E+00">
                  <c:v>1.7233286937852563E-9</c:v>
                </c:pt>
                <c:pt idx="3105" formatCode="0.00E+00">
                  <c:v>1.6148779614659823E-9</c:v>
                </c:pt>
                <c:pt idx="3106" formatCode="0.00E+00">
                  <c:v>1.6295233430948102E-9</c:v>
                </c:pt>
                <c:pt idx="3107" formatCode="0.00E+00">
                  <c:v>1.589784921808185E-9</c:v>
                </c:pt>
                <c:pt idx="3108" formatCode="0.00E+00">
                  <c:v>1.6994967573257971E-9</c:v>
                </c:pt>
                <c:pt idx="3109" formatCode="0.00E+00">
                  <c:v>1.6506379364736618E-9</c:v>
                </c:pt>
                <c:pt idx="3110" formatCode="0.00E+00">
                  <c:v>1.6318564431807047E-9</c:v>
                </c:pt>
                <c:pt idx="3111" formatCode="0.00E+00">
                  <c:v>1.6443494282463078E-9</c:v>
                </c:pt>
                <c:pt idx="3112" formatCode="0.00E+00">
                  <c:v>1.5867608086477122E-9</c:v>
                </c:pt>
                <c:pt idx="3113" formatCode="0.00E+00">
                  <c:v>1.6341934591279209E-9</c:v>
                </c:pt>
                <c:pt idx="3114" formatCode="0.00E+00">
                  <c:v>1.6776741302494825E-9</c:v>
                </c:pt>
                <c:pt idx="3115" formatCode="0.00E+00">
                  <c:v>1.6396452887688009E-9</c:v>
                </c:pt>
                <c:pt idx="3116" formatCode="0.00E+00">
                  <c:v>1.6616919433570449E-9</c:v>
                </c:pt>
                <c:pt idx="3117" formatCode="0.00E+00">
                  <c:v>1.6585319848747803E-9</c:v>
                </c:pt>
                <c:pt idx="3118" formatCode="0.00E+00">
                  <c:v>1.6553540710175196E-9</c:v>
                </c:pt>
                <c:pt idx="3119" formatCode="0.00E+00">
                  <c:v>1.6824809358177033E-9</c:v>
                </c:pt>
                <c:pt idx="3120" formatCode="0.00E+00">
                  <c:v>1.6133491642188349E-9</c:v>
                </c:pt>
                <c:pt idx="3121" formatCode="0.00E+00">
                  <c:v>1.6522082296387895E-9</c:v>
                </c:pt>
                <c:pt idx="3122" formatCode="0.00E+00">
                  <c:v>1.6816914126445461E-9</c:v>
                </c:pt>
                <c:pt idx="3123" formatCode="0.00E+00">
                  <c:v>1.6443494282463078E-9</c:v>
                </c:pt>
                <c:pt idx="3124" formatCode="0.00E+00">
                  <c:v>1.6427878840127435E-9</c:v>
                </c:pt>
                <c:pt idx="3125" formatCode="0.00E+00">
                  <c:v>1.6435560456409551E-9</c:v>
                </c:pt>
                <c:pt idx="3126" formatCode="0.00E+00">
                  <c:v>1.6427878840127435E-9</c:v>
                </c:pt>
                <c:pt idx="3127" formatCode="0.00E+00">
                  <c:v>1.6506379364736618E-9</c:v>
                </c:pt>
                <c:pt idx="3128" formatCode="0.00E+00">
                  <c:v>1.6978736736247283E-9</c:v>
                </c:pt>
                <c:pt idx="3129" formatCode="0.00E+00">
                  <c:v>1.6553540710175196E-9</c:v>
                </c:pt>
                <c:pt idx="3130" formatCode="0.00E+00">
                  <c:v>1.6514104017398775E-9</c:v>
                </c:pt>
                <c:pt idx="3131" formatCode="0.00E+00">
                  <c:v>1.649069392019215E-9</c:v>
                </c:pt>
                <c:pt idx="3132" formatCode="0.00E+00">
                  <c:v>1.6248933169864281E-9</c:v>
                </c:pt>
                <c:pt idx="3133" formatCode="0.00E+00">
                  <c:v>1.647477738310207E-9</c:v>
                </c:pt>
                <c:pt idx="3134" formatCode="0.00E+00">
                  <c:v>1.6217907957473322E-9</c:v>
                </c:pt>
                <c:pt idx="3135" formatCode="0.00E+00">
                  <c:v>1.6412033325217925E-9</c:v>
                </c:pt>
                <c:pt idx="3136" formatCode="0.00E+00">
                  <c:v>1.5935566393203274E-9</c:v>
                </c:pt>
                <c:pt idx="3137" formatCode="0.00E+00">
                  <c:v>1.6412033325217925E-9</c:v>
                </c:pt>
                <c:pt idx="3138" formatCode="0.00E+00">
                  <c:v>1.6241109243057506E-9</c:v>
                </c:pt>
                <c:pt idx="3139" formatCode="0.00E+00">
                  <c:v>1.6056823378121206E-9</c:v>
                </c:pt>
                <c:pt idx="3140" formatCode="0.00E+00">
                  <c:v>1.6857199719380218E-9</c:v>
                </c:pt>
                <c:pt idx="3141" formatCode="0.00E+00">
                  <c:v>1.6179406525606117E-9</c:v>
                </c:pt>
                <c:pt idx="3142" formatCode="0.00E+00">
                  <c:v>1.6295233430948102E-9</c:v>
                </c:pt>
                <c:pt idx="3143" formatCode="0.00E+00">
                  <c:v>1.6110470413107082E-9</c:v>
                </c:pt>
                <c:pt idx="3144" formatCode="0.00E+00">
                  <c:v>1.5755333473789838E-9</c:v>
                </c:pt>
                <c:pt idx="3145" formatCode="0.00E+00">
                  <c:v>1.6326432108171681E-9</c:v>
                </c:pt>
                <c:pt idx="3146" formatCode="0.00E+00">
                  <c:v>1.6776741302494825E-9</c:v>
                </c:pt>
                <c:pt idx="3147" formatCode="0.00E+00">
                  <c:v>1.6225718786140411E-9</c:v>
                </c:pt>
                <c:pt idx="3148" formatCode="0.00E+00">
                  <c:v>1.5996180276137874E-9</c:v>
                </c:pt>
                <c:pt idx="3149" formatCode="0.00E+00">
                  <c:v>1.7101301775351163E-9</c:v>
                </c:pt>
                <c:pt idx="3150" formatCode="0.00E+00">
                  <c:v>1.6498409970870194E-9</c:v>
                </c:pt>
                <c:pt idx="3151" formatCode="0.00E+00">
                  <c:v>1.6156308500256399E-9</c:v>
                </c:pt>
                <c:pt idx="3152" formatCode="0.00E+00">
                  <c:v>1.6341934591279209E-9</c:v>
                </c:pt>
                <c:pt idx="3153" formatCode="0.00E+00">
                  <c:v>1.6287628618277128E-9</c:v>
                </c:pt>
                <c:pt idx="3154" formatCode="0.00E+00">
                  <c:v>1.6744531995212636E-9</c:v>
                </c:pt>
                <c:pt idx="3155" formatCode="0.00E+00">
                  <c:v>1.6537802737429145E-9</c:v>
                </c:pt>
                <c:pt idx="3156" formatCode="0.00E+00">
                  <c:v>1.6946072609872831E-9</c:v>
                </c:pt>
                <c:pt idx="3157" formatCode="0.00E+00">
                  <c:v>1.6225718786140411E-9</c:v>
                </c:pt>
                <c:pt idx="3158" formatCode="0.00E+00">
                  <c:v>1.606454335446773E-9</c:v>
                </c:pt>
                <c:pt idx="3159" formatCode="0.00E+00">
                  <c:v>1.6889407269513927E-9</c:v>
                </c:pt>
                <c:pt idx="3160" formatCode="0.00E+00">
                  <c:v>1.6632997033563308E-9</c:v>
                </c:pt>
                <c:pt idx="3161" formatCode="0.00E+00">
                  <c:v>1.6334058159297038E-9</c:v>
                </c:pt>
                <c:pt idx="3162" formatCode="0.00E+00">
                  <c:v>1.6704561672961318E-9</c:v>
                </c:pt>
                <c:pt idx="3163" formatCode="0.00E+00">
                  <c:v>1.659333846404095E-9</c:v>
                </c:pt>
                <c:pt idx="3164" formatCode="0.00E+00">
                  <c:v>1.6784614437132221E-9</c:v>
                </c:pt>
                <c:pt idx="3165" formatCode="0.00E+00">
                  <c:v>1.6530065092790342E-9</c:v>
                </c:pt>
                <c:pt idx="3166" formatCode="0.00E+00">
                  <c:v>1.6427878840127435E-9</c:v>
                </c:pt>
                <c:pt idx="3167" formatCode="0.00E+00">
                  <c:v>1.6110470413107082E-9</c:v>
                </c:pt>
                <c:pt idx="3168" formatCode="0.00E+00">
                  <c:v>1.5973388491957505E-9</c:v>
                </c:pt>
                <c:pt idx="3169" formatCode="0.00E+00">
                  <c:v>1.659333846404095E-9</c:v>
                </c:pt>
                <c:pt idx="3170" formatCode="0.00E+00">
                  <c:v>1.6210345419193501E-9</c:v>
                </c:pt>
                <c:pt idx="3171" formatCode="0.00E+00">
                  <c:v>1.6514104017398775E-9</c:v>
                </c:pt>
                <c:pt idx="3172" formatCode="0.00E+00">
                  <c:v>1.6514104017398775E-9</c:v>
                </c:pt>
                <c:pt idx="3173" formatCode="0.00E+00">
                  <c:v>1.6272186488516008E-9</c:v>
                </c:pt>
                <c:pt idx="3174" formatCode="0.00E+00">
                  <c:v>1.6648841228124009E-9</c:v>
                </c:pt>
                <c:pt idx="3175" formatCode="0.00E+00">
                  <c:v>1.6459127122735641E-9</c:v>
                </c:pt>
                <c:pt idx="3176" formatCode="0.00E+00">
                  <c:v>1.6656644070157512E-9</c:v>
                </c:pt>
                <c:pt idx="3177" formatCode="0.00E+00">
                  <c:v>1.6467074282978361E-9</c:v>
                </c:pt>
                <c:pt idx="3178" formatCode="0.00E+00">
                  <c:v>1.6412033325217925E-9</c:v>
                </c:pt>
                <c:pt idx="3179" formatCode="0.00E+00">
                  <c:v>1.6537802737429145E-9</c:v>
                </c:pt>
                <c:pt idx="3180" formatCode="0.00E+00">
                  <c:v>1.706862032141493E-9</c:v>
                </c:pt>
                <c:pt idx="3181" formatCode="0.00E+00">
                  <c:v>1.6264349438454624E-9</c:v>
                </c:pt>
                <c:pt idx="3182" formatCode="0.00E+00">
                  <c:v>1.6396452887688009E-9</c:v>
                </c:pt>
                <c:pt idx="3183" formatCode="0.00E+00">
                  <c:v>1.614101217451286E-9</c:v>
                </c:pt>
                <c:pt idx="3184" formatCode="0.00E+00">
                  <c:v>1.6241109243057506E-9</c:v>
                </c:pt>
                <c:pt idx="3185" formatCode="0.00E+00">
                  <c:v>1.6272186488516008E-9</c:v>
                </c:pt>
                <c:pt idx="3186" formatCode="0.00E+00">
                  <c:v>1.6318564431807047E-9</c:v>
                </c:pt>
                <c:pt idx="3187" formatCode="0.00E+00">
                  <c:v>1.6427878840127435E-9</c:v>
                </c:pt>
                <c:pt idx="3188" formatCode="0.00E+00">
                  <c:v>1.6056823378121206E-9</c:v>
                </c:pt>
                <c:pt idx="3189" formatCode="0.00E+00">
                  <c:v>1.6318564431807047E-9</c:v>
                </c:pt>
                <c:pt idx="3190" formatCode="0.00E+00">
                  <c:v>1.6873294489689027E-9</c:v>
                </c:pt>
                <c:pt idx="3191" formatCode="0.00E+00">
                  <c:v>1.6553540710175196E-9</c:v>
                </c:pt>
                <c:pt idx="3192" formatCode="0.00E+00">
                  <c:v>1.6688655325364093E-9</c:v>
                </c:pt>
                <c:pt idx="3193" formatCode="0.00E+00">
                  <c:v>1.6962524059547108E-9</c:v>
                </c:pt>
                <c:pt idx="3194" formatCode="0.00E+00">
                  <c:v>1.6736680887042322E-9</c:v>
                </c:pt>
                <c:pt idx="3195" formatCode="0.00E+00">
                  <c:v>1.6744531995212636E-9</c:v>
                </c:pt>
                <c:pt idx="3196" formatCode="0.00E+00">
                  <c:v>1.6349815474824139E-9</c:v>
                </c:pt>
                <c:pt idx="3197" formatCode="0.00E+00">
                  <c:v>1.6816914126445461E-9</c:v>
                </c:pt>
                <c:pt idx="3198" formatCode="0.00E+00">
                  <c:v>1.6553540710175196E-9</c:v>
                </c:pt>
                <c:pt idx="3199" formatCode="0.00E+00">
                  <c:v>1.6303087925425763E-9</c:v>
                </c:pt>
                <c:pt idx="3200" formatCode="0.00E+00">
                  <c:v>1.6954295996547157E-9</c:v>
                </c:pt>
                <c:pt idx="3201" formatCode="0.00E+00">
                  <c:v>1.594297890064813E-9</c:v>
                </c:pt>
                <c:pt idx="3202" formatCode="0.00E+00">
                  <c:v>1.6241109243057506E-9</c:v>
                </c:pt>
                <c:pt idx="3203" formatCode="0.00E+00">
                  <c:v>1.6396452887688009E-9</c:v>
                </c:pt>
                <c:pt idx="3204" formatCode="0.00E+00">
                  <c:v>1.6522082296387895E-9</c:v>
                </c:pt>
                <c:pt idx="3205" formatCode="0.00E+00">
                  <c:v>1.568100096064669E-9</c:v>
                </c:pt>
                <c:pt idx="3206" formatCode="0.00E+00">
                  <c:v>1.6357454328541542E-9</c:v>
                </c:pt>
                <c:pt idx="3207" formatCode="0.00E+00">
                  <c:v>1.6341934591279209E-9</c:v>
                </c:pt>
                <c:pt idx="3208" formatCode="0.00E+00">
                  <c:v>1.6946072609872831E-9</c:v>
                </c:pt>
                <c:pt idx="3209" formatCode="0.00E+00">
                  <c:v>1.5777760965678052E-9</c:v>
                </c:pt>
                <c:pt idx="3210" formatCode="0.00E+00">
                  <c:v>1.6616919433570449E-9</c:v>
                </c:pt>
                <c:pt idx="3211" formatCode="0.00E+00">
                  <c:v>1.5837671683357116E-9</c:v>
                </c:pt>
                <c:pt idx="3212" formatCode="0.00E+00">
                  <c:v>1.6451432597174945E-9</c:v>
                </c:pt>
                <c:pt idx="3213" formatCode="0.00E+00">
                  <c:v>1.6624955956007156E-9</c:v>
                </c:pt>
                <c:pt idx="3214" formatCode="0.00E+00">
                  <c:v>1.6412033325217925E-9</c:v>
                </c:pt>
                <c:pt idx="3215" formatCode="0.00E+00">
                  <c:v>1.6656644070157512E-9</c:v>
                </c:pt>
                <c:pt idx="3216" formatCode="0.00E+00">
                  <c:v>1.6467074282978361E-9</c:v>
                </c:pt>
                <c:pt idx="3217" formatCode="0.00E+00">
                  <c:v>1.6164084568609542E-9</c:v>
                </c:pt>
                <c:pt idx="3218" formatCode="0.00E+00">
                  <c:v>1.6396452887688009E-9</c:v>
                </c:pt>
                <c:pt idx="3219" formatCode="0.00E+00">
                  <c:v>1.6840867893443836E-9</c:v>
                </c:pt>
                <c:pt idx="3220" formatCode="0.00E+00">
                  <c:v>1.6873294489689027E-9</c:v>
                </c:pt>
                <c:pt idx="3221" formatCode="0.00E+00">
                  <c:v>1.6760500774572716E-9</c:v>
                </c:pt>
                <c:pt idx="3222" formatCode="0.00E+00">
                  <c:v>1.6459127122735641E-9</c:v>
                </c:pt>
                <c:pt idx="3223" formatCode="0.00E+00">
                  <c:v>1.686511711908498E-9</c:v>
                </c:pt>
                <c:pt idx="3224" formatCode="0.00E+00">
                  <c:v>1.6585319848747803E-9</c:v>
                </c:pt>
                <c:pt idx="3225" formatCode="0.00E+00">
                  <c:v>1.589784921808185E-9</c:v>
                </c:pt>
                <c:pt idx="3226" formatCode="0.00E+00">
                  <c:v>1.6156308500256399E-9</c:v>
                </c:pt>
                <c:pt idx="3227" formatCode="0.00E+00">
                  <c:v>1.6256516811666356E-9</c:v>
                </c:pt>
                <c:pt idx="3228" formatCode="0.00E+00">
                  <c:v>1.5822728308966559E-9</c:v>
                </c:pt>
                <c:pt idx="3229" formatCode="0.00E+00">
                  <c:v>1.6577305774037606E-9</c:v>
                </c:pt>
                <c:pt idx="3230" formatCode="0.00E+00">
                  <c:v>1.6372991341912327E-9</c:v>
                </c:pt>
                <c:pt idx="3231" formatCode="0.00E+00">
                  <c:v>1.6241109243057506E-9</c:v>
                </c:pt>
                <c:pt idx="3232" formatCode="0.00E+00">
                  <c:v>1.6970499457851517E-9</c:v>
                </c:pt>
                <c:pt idx="3233" formatCode="0.00E+00">
                  <c:v>1.712599104023598E-9</c:v>
                </c:pt>
                <c:pt idx="3234" formatCode="0.00E+00">
                  <c:v>1.6482733400141929E-9</c:v>
                </c:pt>
                <c:pt idx="3235" formatCode="0.00E+00">
                  <c:v>1.6326432108171681E-9</c:v>
                </c:pt>
                <c:pt idx="3236" formatCode="0.00E+00">
                  <c:v>1.578508750659948E-9</c:v>
                </c:pt>
                <c:pt idx="3237" formatCode="0.00E+00">
                  <c:v>1.5800225886915724E-9</c:v>
                </c:pt>
                <c:pt idx="3238" formatCode="0.00E+00">
                  <c:v>1.6601110830340735E-9</c:v>
                </c:pt>
                <c:pt idx="3239" formatCode="0.00E+00">
                  <c:v>1.6506379364736618E-9</c:v>
                </c:pt>
                <c:pt idx="3240" formatCode="0.00E+00">
                  <c:v>1.6840867893443836E-9</c:v>
                </c:pt>
                <c:pt idx="3241" formatCode="0.00E+00">
                  <c:v>1.6310946857296371E-9</c:v>
                </c:pt>
                <c:pt idx="3242" formatCode="0.00E+00">
                  <c:v>1.5882601157140877E-9</c:v>
                </c:pt>
                <c:pt idx="3243" formatCode="0.00E+00">
                  <c:v>1.6102724563847958E-9</c:v>
                </c:pt>
                <c:pt idx="3244" formatCode="0.00E+00">
                  <c:v>1.6712647891081886E-9</c:v>
                </c:pt>
                <c:pt idx="3245" formatCode="0.00E+00">
                  <c:v>1.6656644070157512E-9</c:v>
                </c:pt>
                <c:pt idx="3246" formatCode="0.00E+00">
                  <c:v>1.6648841228124009E-9</c:v>
                </c:pt>
                <c:pt idx="3247" formatCode="0.00E+00">
                  <c:v>1.6264349438454624E-9</c:v>
                </c:pt>
                <c:pt idx="3248" formatCode="0.00E+00">
                  <c:v>1.6680582708350718E-9</c:v>
                </c:pt>
                <c:pt idx="3249" formatCode="0.00E+00">
                  <c:v>1.6672766723943106E-9</c:v>
                </c:pt>
                <c:pt idx="3250" formatCode="0.00E+00">
                  <c:v>1.6264349438454624E-9</c:v>
                </c:pt>
                <c:pt idx="3251" formatCode="0.00E+00">
                  <c:v>1.5815144352861723E-9</c:v>
                </c:pt>
                <c:pt idx="3252" formatCode="0.00E+00">
                  <c:v>1.5950634760524154E-9</c:v>
                </c:pt>
                <c:pt idx="3253" formatCode="0.00E+00">
                  <c:v>1.6194745507248495E-9</c:v>
                </c:pt>
                <c:pt idx="3254" formatCode="0.00E+00">
                  <c:v>1.5755333473789838E-9</c:v>
                </c:pt>
                <c:pt idx="3255" formatCode="0.00E+00">
                  <c:v>1.6601110830340735E-9</c:v>
                </c:pt>
                <c:pt idx="3256" formatCode="0.00E+00">
                  <c:v>1.5673496563574274E-9</c:v>
                </c:pt>
                <c:pt idx="3257" formatCode="0.00E+00">
                  <c:v>1.6210345419193501E-9</c:v>
                </c:pt>
                <c:pt idx="3258" formatCode="0.00E+00">
                  <c:v>1.6954295996547157E-9</c:v>
                </c:pt>
                <c:pt idx="3259" formatCode="0.00E+00">
                  <c:v>1.7291306871160991E-9</c:v>
                </c:pt>
                <c:pt idx="3260" formatCode="0.00E+00">
                  <c:v>1.6202543262837312E-9</c:v>
                </c:pt>
                <c:pt idx="3261" formatCode="0.00E+00">
                  <c:v>1.7109613498552701E-9</c:v>
                </c:pt>
                <c:pt idx="3262" formatCode="0.00E+00">
                  <c:v>1.6776741302494825E-9</c:v>
                </c:pt>
                <c:pt idx="3263" formatCode="0.00E+00">
                  <c:v>1.6164084568609542E-9</c:v>
                </c:pt>
                <c:pt idx="3264" formatCode="0.00E+00">
                  <c:v>1.7224904780073907E-9</c:v>
                </c:pt>
                <c:pt idx="3265" formatCode="0.00E+00">
                  <c:v>1.6585319848747803E-9</c:v>
                </c:pt>
                <c:pt idx="3266" formatCode="0.00E+00">
                  <c:v>1.6609138393499979E-9</c:v>
                </c:pt>
                <c:pt idx="3267" formatCode="0.00E+00">
                  <c:v>1.6419953842645828E-9</c:v>
                </c:pt>
                <c:pt idx="3268" formatCode="0.00E+00">
                  <c:v>1.6688655325364093E-9</c:v>
                </c:pt>
                <c:pt idx="3269" formatCode="0.00E+00">
                  <c:v>1.5927919009204432E-9</c:v>
                </c:pt>
                <c:pt idx="3270" formatCode="0.00E+00">
                  <c:v>1.6427878840127435E-9</c:v>
                </c:pt>
                <c:pt idx="3271" formatCode="0.00E+00">
                  <c:v>1.6435560456409551E-9</c:v>
                </c:pt>
                <c:pt idx="3272" formatCode="0.00E+00">
                  <c:v>1.6506379364736618E-9</c:v>
                </c:pt>
                <c:pt idx="3273" formatCode="0.00E+00">
                  <c:v>1.6110470413107082E-9</c:v>
                </c:pt>
                <c:pt idx="3274" formatCode="0.00E+00">
                  <c:v>1.7158801261322677E-9</c:v>
                </c:pt>
                <c:pt idx="3275" formatCode="0.00E+00">
                  <c:v>1.659333846404095E-9</c:v>
                </c:pt>
                <c:pt idx="3276" formatCode="0.00E+00">
                  <c:v>1.6467074282978361E-9</c:v>
                </c:pt>
                <c:pt idx="3277" formatCode="0.00E+00">
                  <c:v>1.6419953842645828E-9</c:v>
                </c:pt>
                <c:pt idx="3278" formatCode="0.00E+00">
                  <c:v>1.6264349438454624E-9</c:v>
                </c:pt>
                <c:pt idx="3279" formatCode="0.00E+00">
                  <c:v>1.6506379364736618E-9</c:v>
                </c:pt>
                <c:pt idx="3280" formatCode="0.00E+00">
                  <c:v>1.6808768763186704E-9</c:v>
                </c:pt>
                <c:pt idx="3281" formatCode="0.00E+00">
                  <c:v>1.6672766723943106E-9</c:v>
                </c:pt>
                <c:pt idx="3282" formatCode="0.00E+00">
                  <c:v>1.6744531995212636E-9</c:v>
                </c:pt>
                <c:pt idx="3283" formatCode="0.00E+00">
                  <c:v>1.6011315848256989E-9</c:v>
                </c:pt>
                <c:pt idx="3284" formatCode="0.00E+00">
                  <c:v>1.6632997033563308E-9</c:v>
                </c:pt>
                <c:pt idx="3285" formatCode="0.00E+00">
                  <c:v>1.6427878840127435E-9</c:v>
                </c:pt>
                <c:pt idx="3286" formatCode="0.00E+00">
                  <c:v>1.5837671683357116E-9</c:v>
                </c:pt>
                <c:pt idx="3287" formatCode="0.00E+00">
                  <c:v>1.6849031487659898E-9</c:v>
                </c:pt>
                <c:pt idx="3288" formatCode="0.00E+00">
                  <c:v>1.6632997033563308E-9</c:v>
                </c:pt>
                <c:pt idx="3289" formatCode="0.00E+00">
                  <c:v>1.6624955956007156E-9</c:v>
                </c:pt>
                <c:pt idx="3290" formatCode="0.00E+00">
                  <c:v>1.6712647891081886E-9</c:v>
                </c:pt>
                <c:pt idx="3291" formatCode="0.00E+00">
                  <c:v>1.6553540710175196E-9</c:v>
                </c:pt>
                <c:pt idx="3292" formatCode="0.00E+00">
                  <c:v>1.6569546466349873E-9</c:v>
                </c:pt>
                <c:pt idx="3293" formatCode="0.00E+00">
                  <c:v>1.6372991341912327E-9</c:v>
                </c:pt>
                <c:pt idx="3294" formatCode="0.00E+00">
                  <c:v>1.649069392019215E-9</c:v>
                </c:pt>
                <c:pt idx="3295" formatCode="0.00E+00">
                  <c:v>1.6569546466349873E-9</c:v>
                </c:pt>
                <c:pt idx="3296" formatCode="0.00E+00">
                  <c:v>1.6640791174052402E-9</c:v>
                </c:pt>
                <c:pt idx="3297" formatCode="0.00E+00">
                  <c:v>1.6194745507248495E-9</c:v>
                </c:pt>
                <c:pt idx="3298" formatCode="0.00E+00">
                  <c:v>1.6537802737429145E-9</c:v>
                </c:pt>
                <c:pt idx="3299" formatCode="0.00E+00">
                  <c:v>1.6210345419193501E-9</c:v>
                </c:pt>
                <c:pt idx="3300" formatCode="0.00E+00">
                  <c:v>1.6079754774624125E-9</c:v>
                </c:pt>
                <c:pt idx="3301" formatCode="0.00E+00">
                  <c:v>1.649069392019215E-9</c:v>
                </c:pt>
                <c:pt idx="3302" formatCode="0.00E+00">
                  <c:v>1.7324488540684519E-9</c:v>
                </c:pt>
                <c:pt idx="3303" formatCode="0.00E+00">
                  <c:v>1.5658734580233297E-9</c:v>
                </c:pt>
                <c:pt idx="3304" formatCode="0.00E+00">
                  <c:v>1.6632997033563308E-9</c:v>
                </c:pt>
                <c:pt idx="3305" formatCode="0.00E+00">
                  <c:v>1.5973388491957505E-9</c:v>
                </c:pt>
                <c:pt idx="3306" formatCode="0.00E+00">
                  <c:v>1.6962524059547108E-9</c:v>
                </c:pt>
                <c:pt idx="3307" formatCode="0.00E+00">
                  <c:v>1.6696480039188592E-9</c:v>
                </c:pt>
                <c:pt idx="3308" formatCode="0.00E+00">
                  <c:v>1.6451432597174945E-9</c:v>
                </c:pt>
                <c:pt idx="3309" formatCode="0.00E+00">
                  <c:v>1.6087487675054859E-9</c:v>
                </c:pt>
                <c:pt idx="3310" formatCode="0.00E+00">
                  <c:v>1.6744531995212636E-9</c:v>
                </c:pt>
                <c:pt idx="3311" formatCode="0.00E+00">
                  <c:v>1.6970499457851517E-9</c:v>
                </c:pt>
                <c:pt idx="3312" formatCode="0.00E+00">
                  <c:v>1.6341934591279209E-9</c:v>
                </c:pt>
                <c:pt idx="3313" formatCode="0.00E+00">
                  <c:v>1.6202543262837312E-9</c:v>
                </c:pt>
                <c:pt idx="3314" formatCode="0.00E+00">
                  <c:v>1.6202543262837312E-9</c:v>
                </c:pt>
                <c:pt idx="3315" formatCode="0.00E+00">
                  <c:v>1.6125732819304002E-9</c:v>
                </c:pt>
                <c:pt idx="3316" formatCode="0.00E+00">
                  <c:v>1.6396452887688009E-9</c:v>
                </c:pt>
                <c:pt idx="3317" formatCode="0.00E+00">
                  <c:v>1.6467074282978361E-9</c:v>
                </c:pt>
                <c:pt idx="3318" formatCode="0.00E+00">
                  <c:v>1.6459127122735641E-9</c:v>
                </c:pt>
                <c:pt idx="3319" formatCode="0.00E+00">
                  <c:v>1.647477738310207E-9</c:v>
                </c:pt>
                <c:pt idx="3320" formatCode="0.00E+00">
                  <c:v>1.6664703112196483E-9</c:v>
                </c:pt>
                <c:pt idx="3321" formatCode="0.00E+00">
                  <c:v>1.6482733400141929E-9</c:v>
                </c:pt>
                <c:pt idx="3322" formatCode="0.00E+00">
                  <c:v>1.6585319848747803E-9</c:v>
                </c:pt>
                <c:pt idx="3323" formatCode="0.00E+00">
                  <c:v>1.6443494282463078E-9</c:v>
                </c:pt>
                <c:pt idx="3324" formatCode="0.00E+00">
                  <c:v>1.7003218770186401E-9</c:v>
                </c:pt>
                <c:pt idx="3325" formatCode="0.00E+00">
                  <c:v>1.7011216593817325E-9</c:v>
                </c:pt>
                <c:pt idx="3326" formatCode="0.00E+00">
                  <c:v>1.7241411711044609E-9</c:v>
                </c:pt>
                <c:pt idx="3327" formatCode="0.00E+00">
                  <c:v>1.6530065092790342E-9</c:v>
                </c:pt>
                <c:pt idx="3328" formatCode="0.00E+00">
                  <c:v>1.683296383109413E-9</c:v>
                </c:pt>
                <c:pt idx="3329" formatCode="0.00E+00">
                  <c:v>1.6241109243057506E-9</c:v>
                </c:pt>
                <c:pt idx="3330" formatCode="0.00E+00">
                  <c:v>1.6506379364736618E-9</c:v>
                </c:pt>
                <c:pt idx="3331" formatCode="0.00E+00">
                  <c:v>1.6396452887688009E-9</c:v>
                </c:pt>
                <c:pt idx="3332" formatCode="0.00E+00">
                  <c:v>1.6279782851549695E-9</c:v>
                </c:pt>
                <c:pt idx="3333" formatCode="0.00E+00">
                  <c:v>1.6295233430948102E-9</c:v>
                </c:pt>
                <c:pt idx="3334" formatCode="0.00E+00">
                  <c:v>1.7035753519954392E-9</c:v>
                </c:pt>
                <c:pt idx="3335" formatCode="0.00E+00">
                  <c:v>1.6569546466349873E-9</c:v>
                </c:pt>
                <c:pt idx="3336" formatCode="0.00E+00">
                  <c:v>1.6380889781461638E-9</c:v>
                </c:pt>
                <c:pt idx="3337" formatCode="0.00E+00">
                  <c:v>1.5965719830675223E-9</c:v>
                </c:pt>
                <c:pt idx="3338" formatCode="0.00E+00">
                  <c:v>1.683296383109413E-9</c:v>
                </c:pt>
                <c:pt idx="3339" formatCode="0.00E+00">
                  <c:v>1.6482733400141929E-9</c:v>
                </c:pt>
                <c:pt idx="3340" formatCode="0.00E+00">
                  <c:v>1.7109613498552701E-9</c:v>
                </c:pt>
                <c:pt idx="3341" formatCode="0.00E+00">
                  <c:v>1.7332927506996306E-9</c:v>
                </c:pt>
                <c:pt idx="3342" formatCode="0.00E+00">
                  <c:v>1.6624955956007156E-9</c:v>
                </c:pt>
                <c:pt idx="3343" formatCode="0.00E+00">
                  <c:v>1.6334058159297038E-9</c:v>
                </c:pt>
                <c:pt idx="3344" formatCode="0.00E+00">
                  <c:v>1.649069392019215E-9</c:v>
                </c:pt>
                <c:pt idx="3345" formatCode="0.00E+00">
                  <c:v>1.6482733400141929E-9</c:v>
                </c:pt>
                <c:pt idx="3346" formatCode="0.00E+00">
                  <c:v>1.6776741302494825E-9</c:v>
                </c:pt>
                <c:pt idx="3347" formatCode="0.00E+00">
                  <c:v>1.6970499457851517E-9</c:v>
                </c:pt>
                <c:pt idx="3348" formatCode="0.00E+00">
                  <c:v>1.6318564431807047E-9</c:v>
                </c:pt>
                <c:pt idx="3349" formatCode="0.00E+00">
                  <c:v>1.6840867893443836E-9</c:v>
                </c:pt>
                <c:pt idx="3350" formatCode="0.00E+00">
                  <c:v>1.6459127122735641E-9</c:v>
                </c:pt>
                <c:pt idx="3351" formatCode="0.00E+00">
                  <c:v>1.6744531995212636E-9</c:v>
                </c:pt>
                <c:pt idx="3352" formatCode="0.00E+00">
                  <c:v>1.6569546466349873E-9</c:v>
                </c:pt>
                <c:pt idx="3353" formatCode="0.00E+00">
                  <c:v>1.6056823378121206E-9</c:v>
                </c:pt>
                <c:pt idx="3354" formatCode="0.00E+00">
                  <c:v>1.5950634760524154E-9</c:v>
                </c:pt>
                <c:pt idx="3355" formatCode="0.00E+00">
                  <c:v>1.7241411711044609E-9</c:v>
                </c:pt>
                <c:pt idx="3356" formatCode="0.00E+00">
                  <c:v>1.5927919009204432E-9</c:v>
                </c:pt>
                <c:pt idx="3357" formatCode="0.00E+00">
                  <c:v>1.6728581041625997E-9</c:v>
                </c:pt>
                <c:pt idx="3358" formatCode="0.00E+00">
                  <c:v>1.6522082296387895E-9</c:v>
                </c:pt>
                <c:pt idx="3359" formatCode="0.00E+00">
                  <c:v>1.6616919433570449E-9</c:v>
                </c:pt>
                <c:pt idx="3360" formatCode="0.00E+00">
                  <c:v>1.5973388491957505E-9</c:v>
                </c:pt>
                <c:pt idx="3361" formatCode="0.00E+00">
                  <c:v>1.6256516811666356E-9</c:v>
                </c:pt>
                <c:pt idx="3362" formatCode="0.00E+00">
                  <c:v>1.659333846404095E-9</c:v>
                </c:pt>
                <c:pt idx="3363" formatCode="0.00E+00">
                  <c:v>1.6435560456409551E-9</c:v>
                </c:pt>
                <c:pt idx="3364" formatCode="0.00E+00">
                  <c:v>1.6577305774037606E-9</c:v>
                </c:pt>
                <c:pt idx="3365" formatCode="0.00E+00">
                  <c:v>1.594297890064813E-9</c:v>
                </c:pt>
                <c:pt idx="3366" formatCode="0.00E+00">
                  <c:v>1.6553540710175196E-9</c:v>
                </c:pt>
                <c:pt idx="3367" formatCode="0.00E+00">
                  <c:v>1.6648841228124009E-9</c:v>
                </c:pt>
                <c:pt idx="3368" formatCode="0.00E+00">
                  <c:v>1.6640791174052402E-9</c:v>
                </c:pt>
                <c:pt idx="3369" formatCode="0.00E+00">
                  <c:v>1.6318564431807047E-9</c:v>
                </c:pt>
                <c:pt idx="3370" formatCode="0.00E+00">
                  <c:v>1.6079754774624125E-9</c:v>
                </c:pt>
                <c:pt idx="3371" formatCode="0.00E+00">
                  <c:v>1.6824809358177033E-9</c:v>
                </c:pt>
                <c:pt idx="3372" formatCode="0.00E+00">
                  <c:v>1.6482733400141929E-9</c:v>
                </c:pt>
                <c:pt idx="3373" formatCode="0.00E+00">
                  <c:v>1.6577305774037606E-9</c:v>
                </c:pt>
                <c:pt idx="3374" formatCode="0.00E+00">
                  <c:v>1.6545794436033897E-9</c:v>
                </c:pt>
                <c:pt idx="3375" formatCode="0.00E+00">
                  <c:v>1.6601110830340735E-9</c:v>
                </c:pt>
                <c:pt idx="3376" formatCode="0.00E+00">
                  <c:v>1.6365343984507173E-9</c:v>
                </c:pt>
                <c:pt idx="3377" formatCode="0.00E+00">
                  <c:v>1.6929896471547177E-9</c:v>
                </c:pt>
                <c:pt idx="3378" formatCode="0.00E+00">
                  <c:v>1.6388792686793876E-9</c:v>
                </c:pt>
                <c:pt idx="3379" formatCode="0.00E+00">
                  <c:v>1.6569546466349873E-9</c:v>
                </c:pt>
                <c:pt idx="3380" formatCode="0.00E+00">
                  <c:v>1.6994967573257971E-9</c:v>
                </c:pt>
                <c:pt idx="3381" formatCode="0.00E+00">
                  <c:v>1.6049348797196131E-9</c:v>
                </c:pt>
                <c:pt idx="3382" formatCode="0.00E+00">
                  <c:v>1.7291306871160991E-9</c:v>
                </c:pt>
                <c:pt idx="3383" formatCode="0.00E+00">
                  <c:v>1.683296383109413E-9</c:v>
                </c:pt>
                <c:pt idx="3384" formatCode="0.00E+00">
                  <c:v>1.6585319848747803E-9</c:v>
                </c:pt>
                <c:pt idx="3385" formatCode="0.00E+00">
                  <c:v>1.6522082296387895E-9</c:v>
                </c:pt>
                <c:pt idx="3386" formatCode="0.00E+00">
                  <c:v>1.647477738310207E-9</c:v>
                </c:pt>
                <c:pt idx="3387" formatCode="0.00E+00">
                  <c:v>1.6656644070157512E-9</c:v>
                </c:pt>
                <c:pt idx="3388" formatCode="0.00E+00">
                  <c:v>1.6585319848747803E-9</c:v>
                </c:pt>
                <c:pt idx="3389" formatCode="0.00E+00">
                  <c:v>1.659333846404095E-9</c:v>
                </c:pt>
                <c:pt idx="3390" formatCode="0.00E+00">
                  <c:v>1.6609138393499979E-9</c:v>
                </c:pt>
                <c:pt idx="3391" formatCode="0.00E+00">
                  <c:v>1.6404364593466803E-9</c:v>
                </c:pt>
                <c:pt idx="3392" formatCode="0.00E+00">
                  <c:v>1.7704457334014261E-9</c:v>
                </c:pt>
                <c:pt idx="3393" formatCode="0.00E+00">
                  <c:v>1.6704561672961318E-9</c:v>
                </c:pt>
                <c:pt idx="3394" formatCode="0.00E+00">
                  <c:v>1.6388792686793876E-9</c:v>
                </c:pt>
                <c:pt idx="3395" formatCode="0.00E+00">
                  <c:v>1.6929896471547177E-9</c:v>
                </c:pt>
                <c:pt idx="3396" formatCode="0.00E+00">
                  <c:v>1.6744531995212636E-9</c:v>
                </c:pt>
                <c:pt idx="3397" formatCode="0.00E+00">
                  <c:v>1.7266338174658934E-9</c:v>
                </c:pt>
                <c:pt idx="3398" formatCode="0.00E+00">
                  <c:v>1.6632997033563308E-9</c:v>
                </c:pt>
                <c:pt idx="3399" formatCode="0.00E+00">
                  <c:v>1.6897598443069753E-9</c:v>
                </c:pt>
                <c:pt idx="3400" formatCode="0.00E+00">
                  <c:v>1.7216789119665976E-9</c:v>
                </c:pt>
                <c:pt idx="3401" formatCode="0.00E+00">
                  <c:v>1.6921943426776383E-9</c:v>
                </c:pt>
                <c:pt idx="3402" formatCode="0.00E+00">
                  <c:v>1.6873294489689027E-9</c:v>
                </c:pt>
                <c:pt idx="3403" formatCode="0.00E+00">
                  <c:v>1.7011216593817325E-9</c:v>
                </c:pt>
                <c:pt idx="3404" formatCode="0.00E+00">
                  <c:v>1.683296383109413E-9</c:v>
                </c:pt>
                <c:pt idx="3405" formatCode="0.00E+00">
                  <c:v>1.6688655325364093E-9</c:v>
                </c:pt>
                <c:pt idx="3406" formatCode="0.00E+00">
                  <c:v>1.714238695331318E-9</c:v>
                </c:pt>
                <c:pt idx="3407" formatCode="0.00E+00">
                  <c:v>1.6287628618277128E-9</c:v>
                </c:pt>
                <c:pt idx="3408" formatCode="0.00E+00">
                  <c:v>1.6396452887688009E-9</c:v>
                </c:pt>
                <c:pt idx="3409" formatCode="0.00E+00">
                  <c:v>1.6380889781461638E-9</c:v>
                </c:pt>
                <c:pt idx="3410" formatCode="0.00E+00">
                  <c:v>1.6994967573257971E-9</c:v>
                </c:pt>
                <c:pt idx="3411" formatCode="0.00E+00">
                  <c:v>1.6427878840127435E-9</c:v>
                </c:pt>
                <c:pt idx="3412" formatCode="0.00E+00">
                  <c:v>1.6632997033563308E-9</c:v>
                </c:pt>
                <c:pt idx="3413" formatCode="0.00E+00">
                  <c:v>1.6792746085579471E-9</c:v>
                </c:pt>
                <c:pt idx="3414" formatCode="0.00E+00">
                  <c:v>1.7233286937852563E-9</c:v>
                </c:pt>
                <c:pt idx="3415" formatCode="0.00E+00">
                  <c:v>1.7233286937852563E-9</c:v>
                </c:pt>
                <c:pt idx="3416" formatCode="0.00E+00">
                  <c:v>1.7183587830811371E-9</c:v>
                </c:pt>
                <c:pt idx="3417" formatCode="0.00E+00">
                  <c:v>1.6248933169864281E-9</c:v>
                </c:pt>
                <c:pt idx="3418" formatCode="0.00E+00">
                  <c:v>1.7358009075452477E-9</c:v>
                </c:pt>
                <c:pt idx="3419" formatCode="0.00E+00">
                  <c:v>1.6467074282978361E-9</c:v>
                </c:pt>
                <c:pt idx="3420" formatCode="0.00E+00">
                  <c:v>1.6295233430948102E-9</c:v>
                </c:pt>
                <c:pt idx="3421" formatCode="0.00E+00">
                  <c:v>1.6102724563847958E-9</c:v>
                </c:pt>
                <c:pt idx="3422" formatCode="0.00E+00">
                  <c:v>1.6225718786140411E-9</c:v>
                </c:pt>
                <c:pt idx="3423" formatCode="0.00E+00">
                  <c:v>1.7084951892128937E-9</c:v>
                </c:pt>
                <c:pt idx="3424" formatCode="0.00E+00">
                  <c:v>1.6744531995212636E-9</c:v>
                </c:pt>
                <c:pt idx="3425" formatCode="0.00E+00">
                  <c:v>1.6435560456409551E-9</c:v>
                </c:pt>
                <c:pt idx="3426" formatCode="0.00E+00">
                  <c:v>1.5837671683357116E-9</c:v>
                </c:pt>
                <c:pt idx="3427" formatCode="0.00E+00">
                  <c:v>1.6225718786140411E-9</c:v>
                </c:pt>
                <c:pt idx="3428" formatCode="0.00E+00">
                  <c:v>1.6357454328541542E-9</c:v>
                </c:pt>
                <c:pt idx="3429" formatCode="0.00E+00">
                  <c:v>1.6110470413107082E-9</c:v>
                </c:pt>
                <c:pt idx="3430" formatCode="0.00E+00">
                  <c:v>1.6303087925425763E-9</c:v>
                </c:pt>
                <c:pt idx="3431" formatCode="0.00E+00">
                  <c:v>1.7027483821196457E-9</c:v>
                </c:pt>
                <c:pt idx="3432" formatCode="0.00E+00">
                  <c:v>1.6272186488516008E-9</c:v>
                </c:pt>
                <c:pt idx="3433" formatCode="0.00E+00">
                  <c:v>1.6034171081438363E-9</c:v>
                </c:pt>
                <c:pt idx="3434" formatCode="0.00E+00">
                  <c:v>1.5762883821317304E-9</c:v>
                </c:pt>
                <c:pt idx="3435" formatCode="0.00E+00">
                  <c:v>1.6326432108171681E-9</c:v>
                </c:pt>
                <c:pt idx="3436" formatCode="0.00E+00">
                  <c:v>1.6125732819304002E-9</c:v>
                </c:pt>
                <c:pt idx="3437" formatCode="0.00E+00">
                  <c:v>1.6522082296387895E-9</c:v>
                </c:pt>
                <c:pt idx="3438" formatCode="0.00E+00">
                  <c:v>1.5958055484177595E-9</c:v>
                </c:pt>
                <c:pt idx="3439" formatCode="0.00E+00">
                  <c:v>1.5822728308966559E-9</c:v>
                </c:pt>
                <c:pt idx="3440" formatCode="0.00E+00">
                  <c:v>1.6380889781461638E-9</c:v>
                </c:pt>
                <c:pt idx="3441" formatCode="0.00E+00">
                  <c:v>1.611797836925572E-9</c:v>
                </c:pt>
                <c:pt idx="3442" formatCode="0.00E+00">
                  <c:v>1.6978736736247283E-9</c:v>
                </c:pt>
                <c:pt idx="3443" formatCode="0.00E+00">
                  <c:v>1.611797836925572E-9</c:v>
                </c:pt>
                <c:pt idx="3444" formatCode="0.00E+00">
                  <c:v>1.5467611581559441E-9</c:v>
                </c:pt>
                <c:pt idx="3445" formatCode="0.00E+00">
                  <c:v>1.6125732819304002E-9</c:v>
                </c:pt>
                <c:pt idx="3446" formatCode="0.00E+00">
                  <c:v>1.6225718786140411E-9</c:v>
                </c:pt>
                <c:pt idx="3447" formatCode="0.00E+00">
                  <c:v>1.647477738310207E-9</c:v>
                </c:pt>
                <c:pt idx="3448" formatCode="0.00E+00">
                  <c:v>1.7003218770186401E-9</c:v>
                </c:pt>
                <c:pt idx="3449" formatCode="0.00E+00">
                  <c:v>1.6079754774624125E-9</c:v>
                </c:pt>
                <c:pt idx="3450" formatCode="0.00E+00">
                  <c:v>1.686511711908498E-9</c:v>
                </c:pt>
                <c:pt idx="3451" formatCode="0.00E+00">
                  <c:v>1.5800225886915724E-9</c:v>
                </c:pt>
                <c:pt idx="3452" formatCode="0.00E+00">
                  <c:v>1.6210345419193501E-9</c:v>
                </c:pt>
                <c:pt idx="3453" formatCode="0.00E+00">
                  <c:v>1.6102724563847958E-9</c:v>
                </c:pt>
                <c:pt idx="3454" formatCode="0.00E+00">
                  <c:v>1.6601110830340735E-9</c:v>
                </c:pt>
                <c:pt idx="3455" formatCode="0.00E+00">
                  <c:v>1.6824809358177033E-9</c:v>
                </c:pt>
                <c:pt idx="3456" formatCode="0.00E+00">
                  <c:v>1.706862032141493E-9</c:v>
                </c:pt>
                <c:pt idx="3457" formatCode="0.00E+00">
                  <c:v>1.551872616829382E-9</c:v>
                </c:pt>
                <c:pt idx="3458" formatCode="0.00E+00">
                  <c:v>1.5935566393203274E-9</c:v>
                </c:pt>
                <c:pt idx="3459" formatCode="0.00E+00">
                  <c:v>1.6704561672961318E-9</c:v>
                </c:pt>
                <c:pt idx="3460" formatCode="0.00E+00">
                  <c:v>1.6688655325364093E-9</c:v>
                </c:pt>
                <c:pt idx="3461" formatCode="0.00E+00">
                  <c:v>1.6482733400141929E-9</c:v>
                </c:pt>
                <c:pt idx="3462" formatCode="0.00E+00">
                  <c:v>1.6404364593466803E-9</c:v>
                </c:pt>
                <c:pt idx="3463" formatCode="0.00E+00">
                  <c:v>1.6396452887688009E-9</c:v>
                </c:pt>
                <c:pt idx="3464" formatCode="0.00E+00">
                  <c:v>1.6194745507248495E-9</c:v>
                </c:pt>
                <c:pt idx="3465" formatCode="0.00E+00">
                  <c:v>1.6632997033563308E-9</c:v>
                </c:pt>
                <c:pt idx="3466" formatCode="0.00E+00">
                  <c:v>1.7003218770186401E-9</c:v>
                </c:pt>
                <c:pt idx="3467" formatCode="0.00E+00">
                  <c:v>1.6018769672214102E-9</c:v>
                </c:pt>
                <c:pt idx="3468" formatCode="0.00E+00">
                  <c:v>1.6372991341912327E-9</c:v>
                </c:pt>
                <c:pt idx="3469" formatCode="0.00E+00">
                  <c:v>1.6388792686793876E-9</c:v>
                </c:pt>
                <c:pt idx="3470" formatCode="0.00E+00">
                  <c:v>1.5308148011457162E-9</c:v>
                </c:pt>
                <c:pt idx="3471" formatCode="0.00E+00">
                  <c:v>1.6287628618277128E-9</c:v>
                </c:pt>
                <c:pt idx="3472" formatCode="0.00E+00">
                  <c:v>1.6264349438454624E-9</c:v>
                </c:pt>
                <c:pt idx="3473" formatCode="0.00E+00">
                  <c:v>1.559961623084243E-9</c:v>
                </c:pt>
                <c:pt idx="3474" formatCode="0.00E+00">
                  <c:v>1.5511544323299786E-9</c:v>
                </c:pt>
                <c:pt idx="3475" formatCode="0.00E+00">
                  <c:v>1.6569546466349873E-9</c:v>
                </c:pt>
                <c:pt idx="3476" formatCode="0.00E+00">
                  <c:v>1.6125732819304002E-9</c:v>
                </c:pt>
                <c:pt idx="3477" formatCode="0.00E+00">
                  <c:v>1.5336914405675926E-9</c:v>
                </c:pt>
                <c:pt idx="3478" formatCode="0.00E+00">
                  <c:v>1.5792654570654888E-9</c:v>
                </c:pt>
                <c:pt idx="3479" formatCode="0.00E+00">
                  <c:v>1.6148779614659823E-9</c:v>
                </c:pt>
                <c:pt idx="3480" formatCode="0.00E+00">
                  <c:v>1.5688509569666852E-9</c:v>
                </c:pt>
                <c:pt idx="3481" formatCode="0.00E+00">
                  <c:v>1.5935566393203274E-9</c:v>
                </c:pt>
                <c:pt idx="3482" formatCode="0.00E+00">
                  <c:v>1.578508750659948E-9</c:v>
                </c:pt>
                <c:pt idx="3483" formatCode="0.00E+00">
                  <c:v>1.6018769672214102E-9</c:v>
                </c:pt>
                <c:pt idx="3484" formatCode="0.00E+00">
                  <c:v>1.5086555505029904E-9</c:v>
                </c:pt>
                <c:pt idx="3485" formatCode="0.00E+00">
                  <c:v>1.5958055484177595E-9</c:v>
                </c:pt>
                <c:pt idx="3486" formatCode="0.00E+00">
                  <c:v>1.5279217294492978E-9</c:v>
                </c:pt>
                <c:pt idx="3487" formatCode="0.00E+00">
                  <c:v>1.568100096064669E-9</c:v>
                </c:pt>
                <c:pt idx="3488" formatCode="0.00E+00">
                  <c:v>1.6110470413107082E-9</c:v>
                </c:pt>
                <c:pt idx="3489" formatCode="0.00E+00">
                  <c:v>1.6072267681429548E-9</c:v>
                </c:pt>
                <c:pt idx="3490" formatCode="0.00E+00">
                  <c:v>1.6018769672214102E-9</c:v>
                </c:pt>
                <c:pt idx="3491" formatCode="0.00E+00">
                  <c:v>1.5577485231477599E-9</c:v>
                </c:pt>
                <c:pt idx="3492" formatCode="0.00E+00">
                  <c:v>1.6467074282978361E-9</c:v>
                </c:pt>
                <c:pt idx="3493" formatCode="0.00E+00">
                  <c:v>1.5293788534681071E-9</c:v>
                </c:pt>
                <c:pt idx="3494" formatCode="0.00E+00">
                  <c:v>1.5643988891229643E-9</c:v>
                </c:pt>
                <c:pt idx="3495" formatCode="0.00E+00">
                  <c:v>1.5236281498341702E-9</c:v>
                </c:pt>
                <c:pt idx="3496" formatCode="0.00E+00">
                  <c:v>1.5200496591726253E-9</c:v>
                </c:pt>
                <c:pt idx="3497" formatCode="0.00E+00">
                  <c:v>1.5927919009204432E-9</c:v>
                </c:pt>
                <c:pt idx="3498" formatCode="0.00E+00">
                  <c:v>1.521475343404007E-9</c:v>
                </c:pt>
                <c:pt idx="3499" formatCode="0.00E+00">
                  <c:v>1.5770202265172278E-9</c:v>
                </c:pt>
                <c:pt idx="3500" formatCode="0.00E+00">
                  <c:v>1.5570271502463034E-9</c:v>
                </c:pt>
                <c:pt idx="3501" formatCode="0.00E+00">
                  <c:v>1.5548189287991511E-9</c:v>
                </c:pt>
                <c:pt idx="3502" formatCode="0.00E+00">
                  <c:v>1.551872616829382E-9</c:v>
                </c:pt>
                <c:pt idx="3503" formatCode="0.00E+00">
                  <c:v>1.6318564431807047E-9</c:v>
                </c:pt>
                <c:pt idx="3504" formatCode="0.00E+00">
                  <c:v>1.5875221540337028E-9</c:v>
                </c:pt>
                <c:pt idx="3505" formatCode="0.00E+00">
                  <c:v>1.5365973248782308E-9</c:v>
                </c:pt>
                <c:pt idx="3506" formatCode="0.00E+00">
                  <c:v>1.5762883821317304E-9</c:v>
                </c:pt>
                <c:pt idx="3507" formatCode="0.00E+00">
                  <c:v>1.4771452121563957E-9</c:v>
                </c:pt>
                <c:pt idx="3508" formatCode="0.00E+00">
                  <c:v>1.5051182401758304E-9</c:v>
                </c:pt>
                <c:pt idx="3509" formatCode="0.00E+00">
                  <c:v>1.5179027780116963E-9</c:v>
                </c:pt>
                <c:pt idx="3510" formatCode="0.00E+00">
                  <c:v>1.570330446297417E-9</c:v>
                </c:pt>
                <c:pt idx="3511" formatCode="0.00E+00">
                  <c:v>1.5860236633857324E-9</c:v>
                </c:pt>
                <c:pt idx="3512" formatCode="0.00E+00">
                  <c:v>1.5845030844430509E-9</c:v>
                </c:pt>
                <c:pt idx="3513" formatCode="0.00E+00">
                  <c:v>1.5815144352861723E-9</c:v>
                </c:pt>
                <c:pt idx="3514" formatCode="0.00E+00">
                  <c:v>1.548216257113E-9</c:v>
                </c:pt>
                <c:pt idx="3515" formatCode="0.00E+00">
                  <c:v>1.5905241165518624E-9</c:v>
                </c:pt>
                <c:pt idx="3516" formatCode="0.00E+00">
                  <c:v>1.5467611581559441E-9</c:v>
                </c:pt>
                <c:pt idx="3517" formatCode="0.00E+00">
                  <c:v>1.5409337879538919E-9</c:v>
                </c:pt>
                <c:pt idx="3518" formatCode="0.00E+00">
                  <c:v>1.6187195625474343E-9</c:v>
                </c:pt>
                <c:pt idx="3519" formatCode="0.00E+00">
                  <c:v>1.5965719830675223E-9</c:v>
                </c:pt>
                <c:pt idx="3520" formatCode="0.00E+00">
                  <c:v>1.0422352398657521E-9</c:v>
                </c:pt>
                <c:pt idx="3521" formatCode="0.00E+00">
                  <c:v>7.8230871283792744E-10</c:v>
                </c:pt>
                <c:pt idx="3522" formatCode="0.00E+00">
                  <c:v>7.0121596724177692E-10</c:v>
                </c:pt>
                <c:pt idx="3523" formatCode="0.00E+00">
                  <c:v>6.4475044126461085E-10</c:v>
                </c:pt>
                <c:pt idx="3524" formatCode="0.00E+00">
                  <c:v>5.9684560139797567E-10</c:v>
                </c:pt>
                <c:pt idx="3525" formatCode="0.00E+00">
                  <c:v>5.6568880850651663E-10</c:v>
                </c:pt>
                <c:pt idx="3526" formatCode="0.00E+00">
                  <c:v>5.6164868652226674E-10</c:v>
                </c:pt>
                <c:pt idx="3527" formatCode="0.00E+00">
                  <c:v>5.3322929032537022E-10</c:v>
                </c:pt>
                <c:pt idx="3528" formatCode="0.00E+00">
                  <c:v>5.1244538077784975E-10</c:v>
                </c:pt>
                <c:pt idx="3529" formatCode="0.00E+00">
                  <c:v>5.1264899369965476E-10</c:v>
                </c:pt>
                <c:pt idx="3530" formatCode="0.00E+00">
                  <c:v>4.9067804169879919E-10</c:v>
                </c:pt>
                <c:pt idx="3531" formatCode="0.00E+00">
                  <c:v>5.0309804522920898E-10</c:v>
                </c:pt>
                <c:pt idx="3532" formatCode="0.00E+00">
                  <c:v>6.4975917953781894E-10</c:v>
                </c:pt>
                <c:pt idx="3533" formatCode="0.00E+00">
                  <c:v>8.0129778240895059E-10</c:v>
                </c:pt>
                <c:pt idx="3534" formatCode="0.00E+00">
                  <c:v>9.2760599318259084E-10</c:v>
                </c:pt>
                <c:pt idx="3535" formatCode="0.00E+00">
                  <c:v>1.0362824122765911E-9</c:v>
                </c:pt>
                <c:pt idx="3536" formatCode="0.00E+00">
                  <c:v>1.0759346100561932E-9</c:v>
                </c:pt>
                <c:pt idx="3537" formatCode="0.00E+00">
                  <c:v>1.1780455693963232E-9</c:v>
                </c:pt>
                <c:pt idx="3538" formatCode="0.00E+00">
                  <c:v>1.2539591178569253E-9</c:v>
                </c:pt>
                <c:pt idx="3539" formatCode="0.00E+00">
                  <c:v>1.3412244233793706E-9</c:v>
                </c:pt>
                <c:pt idx="3540" formatCode="0.00E+00">
                  <c:v>1.3179875462175681E-9</c:v>
                </c:pt>
                <c:pt idx="3541" formatCode="0.00E+00">
                  <c:v>1.4144747426354497E-9</c:v>
                </c:pt>
                <c:pt idx="3542" formatCode="0.00E+00">
                  <c:v>1.4545389151258872E-9</c:v>
                </c:pt>
                <c:pt idx="3543" formatCode="0.00E+00">
                  <c:v>1.4565811025990361E-9</c:v>
                </c:pt>
                <c:pt idx="3544" formatCode="0.00E+00">
                  <c:v>1.4443994945971219E-9</c:v>
                </c:pt>
                <c:pt idx="3545" formatCode="0.00E+00">
                  <c:v>1.475091021803351E-9</c:v>
                </c:pt>
                <c:pt idx="3546" formatCode="0.00E+00">
                  <c:v>1.5344230243656752E-9</c:v>
                </c:pt>
                <c:pt idx="3547" formatCode="0.00E+00">
                  <c:v>1.5164810169765452E-9</c:v>
                </c:pt>
                <c:pt idx="3548" formatCode="0.00E+00">
                  <c:v>1.5207509905365013E-9</c:v>
                </c:pt>
                <c:pt idx="3549" formatCode="0.00E+00">
                  <c:v>1.5460457455939802E-9</c:v>
                </c:pt>
                <c:pt idx="3550" formatCode="0.00E+00">
                  <c:v>1.5725645158027126E-9</c:v>
                </c:pt>
                <c:pt idx="3551" formatCode="0.00E+00">
                  <c:v>1.4966727322467211E-9</c:v>
                </c:pt>
                <c:pt idx="3552" formatCode="0.00E+00">
                  <c:v>1.549696096143442E-9</c:v>
                </c:pt>
                <c:pt idx="3553" formatCode="0.00E+00">
                  <c:v>1.6133491642188349E-9</c:v>
                </c:pt>
                <c:pt idx="3554" formatCode="0.00E+00">
                  <c:v>1.5475000556101057E-9</c:v>
                </c:pt>
                <c:pt idx="3555" formatCode="0.00E+00">
                  <c:v>1.5250577696575835E-9</c:v>
                </c:pt>
                <c:pt idx="3556" formatCode="0.00E+00">
                  <c:v>1.545307662017117E-9</c:v>
                </c:pt>
                <c:pt idx="3557" formatCode="0.00E+00">
                  <c:v>1.532983108646801E-9</c:v>
                </c:pt>
                <c:pt idx="3558" formatCode="0.00E+00">
                  <c:v>1.5890223043881934E-9</c:v>
                </c:pt>
                <c:pt idx="3559" formatCode="0.00E+00">
                  <c:v>1.5718115712835471E-9</c:v>
                </c:pt>
                <c:pt idx="3560" formatCode="0.00E+00">
                  <c:v>1.5732943339938775E-9</c:v>
                </c:pt>
                <c:pt idx="3561" formatCode="0.00E+00">
                  <c:v>1.5358645257764367E-9</c:v>
                </c:pt>
                <c:pt idx="3562" formatCode="0.00E+00">
                  <c:v>1.5562829179409228E-9</c:v>
                </c:pt>
                <c:pt idx="3563" formatCode="0.00E+00">
                  <c:v>1.5086555505029904E-9</c:v>
                </c:pt>
                <c:pt idx="3564" formatCode="0.00E+00">
                  <c:v>1.5475000556101057E-9</c:v>
                </c:pt>
                <c:pt idx="3565" formatCode="0.00E+00">
                  <c:v>1.5409337879538919E-9</c:v>
                </c:pt>
                <c:pt idx="3566" formatCode="0.00E+00">
                  <c:v>1.551872616829382E-9</c:v>
                </c:pt>
                <c:pt idx="3567" formatCode="0.00E+00">
                  <c:v>1.5570271502463034E-9</c:v>
                </c:pt>
                <c:pt idx="3568" formatCode="0.00E+00">
                  <c:v>1.6171865023739761E-9</c:v>
                </c:pt>
                <c:pt idx="3569" formatCode="0.00E+00">
                  <c:v>1.548216257113E-9</c:v>
                </c:pt>
                <c:pt idx="3570" formatCode="0.00E+00">
                  <c:v>1.5373076148777443E-9</c:v>
                </c:pt>
                <c:pt idx="3571" formatCode="0.00E+00">
                  <c:v>1.5394867082151776E-9</c:v>
                </c:pt>
                <c:pt idx="3572" formatCode="0.00E+00">
                  <c:v>1.5475000556101057E-9</c:v>
                </c:pt>
                <c:pt idx="3573" formatCode="0.00E+00">
                  <c:v>1.5770202265172278E-9</c:v>
                </c:pt>
                <c:pt idx="3574" formatCode="0.00E+00">
                  <c:v>1.569578755377658E-9</c:v>
                </c:pt>
                <c:pt idx="3575" formatCode="0.00E+00">
                  <c:v>1.5373076148777443E-9</c:v>
                </c:pt>
                <c:pt idx="3576" formatCode="0.00E+00">
                  <c:v>1.6034171081438363E-9</c:v>
                </c:pt>
                <c:pt idx="3577" formatCode="0.00E+00">
                  <c:v>1.5380412211918513E-9</c:v>
                </c:pt>
                <c:pt idx="3578" formatCode="0.00E+00">
                  <c:v>1.5193261018761287E-9</c:v>
                </c:pt>
                <c:pt idx="3579" formatCode="0.00E+00">
                  <c:v>1.5725645158027126E-9</c:v>
                </c:pt>
                <c:pt idx="3580" formatCode="0.00E+00">
                  <c:v>1.5351321362979592E-9</c:v>
                </c:pt>
                <c:pt idx="3581" formatCode="0.00E+00">
                  <c:v>1.569578755377658E-9</c:v>
                </c:pt>
                <c:pt idx="3582" formatCode="0.00E+00">
                  <c:v>1.5732943339938775E-9</c:v>
                </c:pt>
                <c:pt idx="3583" formatCode="0.00E+00">
                  <c:v>1.6133491642188349E-9</c:v>
                </c:pt>
                <c:pt idx="3584" formatCode="0.00E+00">
                  <c:v>1.5875221540337028E-9</c:v>
                </c:pt>
                <c:pt idx="3585" formatCode="0.00E+00">
                  <c:v>1.5607079179736951E-9</c:v>
                </c:pt>
                <c:pt idx="3586" formatCode="0.00E+00">
                  <c:v>1.5008773805960728E-9</c:v>
                </c:pt>
                <c:pt idx="3587" formatCode="0.00E+00">
                  <c:v>1.5570271502463034E-9</c:v>
                </c:pt>
                <c:pt idx="3588" formatCode="0.00E+00">
                  <c:v>1.531521958714644E-9</c:v>
                </c:pt>
                <c:pt idx="3589" formatCode="0.00E+00">
                  <c:v>1.569578755377658E-9</c:v>
                </c:pt>
                <c:pt idx="3590" formatCode="0.00E+00">
                  <c:v>1.568100096064669E-9</c:v>
                </c:pt>
                <c:pt idx="3591" formatCode="0.00E+00">
                  <c:v>1.561431290265216E-9</c:v>
                </c:pt>
                <c:pt idx="3592" formatCode="0.00E+00">
                  <c:v>1.559961623084243E-9</c:v>
                </c:pt>
                <c:pt idx="3593" formatCode="0.00E+00">
                  <c:v>1.5424054701175789E-9</c:v>
                </c:pt>
                <c:pt idx="3594" formatCode="0.00E+00">
                  <c:v>1.5114834296684005E-9</c:v>
                </c:pt>
                <c:pt idx="3595" formatCode="0.00E+00">
                  <c:v>1.5762883821317304E-9</c:v>
                </c:pt>
                <c:pt idx="3596" formatCode="0.00E+00">
                  <c:v>1.5380412211918513E-9</c:v>
                </c:pt>
                <c:pt idx="3597" formatCode="0.00E+00">
                  <c:v>1.559961623084243E-9</c:v>
                </c:pt>
                <c:pt idx="3598" formatCode="0.00E+00">
                  <c:v>1.5380412211918513E-9</c:v>
                </c:pt>
                <c:pt idx="3599" formatCode="0.00E+00">
                  <c:v>1.5621784094005052E-9</c:v>
                </c:pt>
                <c:pt idx="3600" formatCode="0.00E+00">
                  <c:v>1.4599850321573851E-9</c:v>
                </c:pt>
                <c:pt idx="3601" formatCode="0.00E+00">
                  <c:v>1.5822728308966559E-9</c:v>
                </c:pt>
                <c:pt idx="3602" formatCode="0.00E+00">
                  <c:v>1.5815144352861723E-9</c:v>
                </c:pt>
                <c:pt idx="3603" formatCode="0.00E+00">
                  <c:v>1.5460457455939802E-9</c:v>
                </c:pt>
                <c:pt idx="3604" formatCode="0.00E+00">
                  <c:v>1.5358645257764367E-9</c:v>
                </c:pt>
                <c:pt idx="3605" formatCode="0.00E+00">
                  <c:v>1.5351321362979592E-9</c:v>
                </c:pt>
                <c:pt idx="3606" formatCode="0.00E+00">
                  <c:v>1.5186029482961583E-9</c:v>
                </c:pt>
                <c:pt idx="3607" formatCode="0.00E+00">
                  <c:v>1.5114834296684005E-9</c:v>
                </c:pt>
                <c:pt idx="3608" formatCode="0.00E+00">
                  <c:v>1.5308148011457162E-9</c:v>
                </c:pt>
                <c:pt idx="3609" formatCode="0.00E+00">
                  <c:v>1.4966727322467211E-9</c:v>
                </c:pt>
                <c:pt idx="3610" formatCode="0.00E+00">
                  <c:v>1.549696096143442E-9</c:v>
                </c:pt>
                <c:pt idx="3611" formatCode="0.00E+00">
                  <c:v>1.532983108646801E-9</c:v>
                </c:pt>
                <c:pt idx="3612" formatCode="0.00E+00">
                  <c:v>1.531521958714644E-9</c:v>
                </c:pt>
                <c:pt idx="3613" formatCode="0.00E+00">
                  <c:v>1.5179027780116963E-9</c:v>
                </c:pt>
                <c:pt idx="3614" formatCode="0.00E+00">
                  <c:v>1.5718115712835471E-9</c:v>
                </c:pt>
                <c:pt idx="3615" formatCode="0.00E+00">
                  <c:v>1.507243936994541E-9</c:v>
                </c:pt>
                <c:pt idx="3616" formatCode="0.00E+00">
                  <c:v>1.5221774459621822E-9</c:v>
                </c:pt>
                <c:pt idx="3617" formatCode="0.00E+00">
                  <c:v>1.5086555505029904E-9</c:v>
                </c:pt>
                <c:pt idx="3618" formatCode="0.00E+00">
                  <c:v>1.5207509905365013E-9</c:v>
                </c:pt>
                <c:pt idx="3619" formatCode="0.00E+00">
                  <c:v>1.559961623084243E-9</c:v>
                </c:pt>
                <c:pt idx="3620" formatCode="0.00E+00">
                  <c:v>1.570330446297417E-9</c:v>
                </c:pt>
                <c:pt idx="3621" formatCode="0.00E+00">
                  <c:v>1.5950634760524154E-9</c:v>
                </c:pt>
                <c:pt idx="3622" formatCode="0.00E+00">
                  <c:v>1.5079383468797521E-9</c:v>
                </c:pt>
                <c:pt idx="3623" formatCode="0.00E+00">
                  <c:v>1.5236281498341702E-9</c:v>
                </c:pt>
                <c:pt idx="3624" formatCode="0.00E+00">
                  <c:v>1.566623069292947E-9</c:v>
                </c:pt>
                <c:pt idx="3625" formatCode="0.00E+00">
                  <c:v>1.5065275199612512E-9</c:v>
                </c:pt>
                <c:pt idx="3626" formatCode="0.00E+00">
                  <c:v>1.5293788534681071E-9</c:v>
                </c:pt>
                <c:pt idx="3627" formatCode="0.00E+00">
                  <c:v>1.5221774459621822E-9</c:v>
                </c:pt>
                <c:pt idx="3628" formatCode="0.00E+00">
                  <c:v>1.5100687140780143E-9</c:v>
                </c:pt>
                <c:pt idx="3629" formatCode="0.00E+00">
                  <c:v>1.5336914405675926E-9</c:v>
                </c:pt>
                <c:pt idx="3630" formatCode="0.00E+00">
                  <c:v>1.5015906487150529E-9</c:v>
                </c:pt>
                <c:pt idx="3631" formatCode="0.00E+00">
                  <c:v>1.5467611581559441E-9</c:v>
                </c:pt>
                <c:pt idx="3632" formatCode="0.00E+00">
                  <c:v>1.47646739599638E-9</c:v>
                </c:pt>
                <c:pt idx="3633" formatCode="0.00E+00">
                  <c:v>1.5351321362979592E-9</c:v>
                </c:pt>
                <c:pt idx="3634" formatCode="0.00E+00">
                  <c:v>1.5129221922342355E-9</c:v>
                </c:pt>
                <c:pt idx="3635" formatCode="0.00E+00">
                  <c:v>1.4910658824824999E-9</c:v>
                </c:pt>
                <c:pt idx="3636" formatCode="0.00E+00">
                  <c:v>1.47646739599638E-9</c:v>
                </c:pt>
                <c:pt idx="3637" formatCode="0.00E+00">
                  <c:v>1.4910658824824999E-9</c:v>
                </c:pt>
                <c:pt idx="3638" formatCode="0.00E+00">
                  <c:v>1.568100096064669E-9</c:v>
                </c:pt>
                <c:pt idx="3639" formatCode="0.00E+00">
                  <c:v>1.5365973248782308E-9</c:v>
                </c:pt>
                <c:pt idx="3640" formatCode="0.00E+00">
                  <c:v>1.5122026103619975E-9</c:v>
                </c:pt>
                <c:pt idx="3641" formatCode="0.00E+00">
                  <c:v>1.5229025954020975E-9</c:v>
                </c:pt>
                <c:pt idx="3642" formatCode="0.00E+00">
                  <c:v>1.4833938715377379E-9</c:v>
                </c:pt>
                <c:pt idx="3643" formatCode="0.00E+00">
                  <c:v>1.4945645002665679E-9</c:v>
                </c:pt>
                <c:pt idx="3644" formatCode="0.00E+00">
                  <c:v>1.5365973248782308E-9</c:v>
                </c:pt>
                <c:pt idx="3645" formatCode="0.00E+00">
                  <c:v>1.507243936994541E-9</c:v>
                </c:pt>
                <c:pt idx="3646" formatCode="0.00E+00">
                  <c:v>1.5336914405675926E-9</c:v>
                </c:pt>
                <c:pt idx="3647" formatCode="0.00E+00">
                  <c:v>1.5136196699840006E-9</c:v>
                </c:pt>
                <c:pt idx="3648" formatCode="0.00E+00">
                  <c:v>1.5279217294492978E-9</c:v>
                </c:pt>
                <c:pt idx="3649" formatCode="0.00E+00">
                  <c:v>1.5373076148777443E-9</c:v>
                </c:pt>
                <c:pt idx="3650" formatCode="0.00E+00">
                  <c:v>1.5107871056991559E-9</c:v>
                </c:pt>
                <c:pt idx="3651" formatCode="0.00E+00">
                  <c:v>1.5688509569666852E-9</c:v>
                </c:pt>
                <c:pt idx="3652" formatCode="0.00E+00">
                  <c:v>1.5344230243656752E-9</c:v>
                </c:pt>
                <c:pt idx="3653" formatCode="0.00E+00">
                  <c:v>1.5136196699840006E-9</c:v>
                </c:pt>
                <c:pt idx="3654" formatCode="0.00E+00">
                  <c:v>1.5044030074035535E-9</c:v>
                </c:pt>
                <c:pt idx="3655" formatCode="0.00E+00">
                  <c:v>1.5193261018761287E-9</c:v>
                </c:pt>
                <c:pt idx="3656" formatCode="0.00E+00">
                  <c:v>1.5250577696575835E-9</c:v>
                </c:pt>
                <c:pt idx="3657" formatCode="0.00E+00">
                  <c:v>1.47646739599638E-9</c:v>
                </c:pt>
                <c:pt idx="3658" formatCode="0.00E+00">
                  <c:v>1.5243314171404407E-9</c:v>
                </c:pt>
                <c:pt idx="3659" formatCode="0.00E+00">
                  <c:v>1.5015906487150529E-9</c:v>
                </c:pt>
                <c:pt idx="3660" formatCode="0.00E+00">
                  <c:v>1.545307662017117E-9</c:v>
                </c:pt>
                <c:pt idx="3661" formatCode="0.00E+00">
                  <c:v>1.4230485632983345E-9</c:v>
                </c:pt>
                <c:pt idx="3662" formatCode="0.00E+00">
                  <c:v>1.5250577696575835E-9</c:v>
                </c:pt>
                <c:pt idx="3663" formatCode="0.00E+00">
                  <c:v>1.5279217294492978E-9</c:v>
                </c:pt>
                <c:pt idx="3664" formatCode="0.00E+00">
                  <c:v>1.4613448952521689E-9</c:v>
                </c:pt>
                <c:pt idx="3665" formatCode="0.00E+00">
                  <c:v>1.5431189084362409E-9</c:v>
                </c:pt>
                <c:pt idx="3666" formatCode="0.00E+00">
                  <c:v>1.5129221922342355E-9</c:v>
                </c:pt>
                <c:pt idx="3667" formatCode="0.00E+00">
                  <c:v>1.5136196699840006E-9</c:v>
                </c:pt>
                <c:pt idx="3668" formatCode="0.00E+00">
                  <c:v>1.5122026103619975E-9</c:v>
                </c:pt>
                <c:pt idx="3669" formatCode="0.00E+00">
                  <c:v>1.5264889622024655E-9</c:v>
                </c:pt>
                <c:pt idx="3670" formatCode="0.00E+00">
                  <c:v>1.5037105055815179E-9</c:v>
                </c:pt>
                <c:pt idx="3671" formatCode="0.00E+00">
                  <c:v>1.5065275199612512E-9</c:v>
                </c:pt>
                <c:pt idx="3672" formatCode="0.00E+00">
                  <c:v>1.5394867082151776E-9</c:v>
                </c:pt>
                <c:pt idx="3673" formatCode="0.00E+00">
                  <c:v>1.4668209095013011E-9</c:v>
                </c:pt>
                <c:pt idx="3674" formatCode="0.00E+00">
                  <c:v>1.5293788534681071E-9</c:v>
                </c:pt>
                <c:pt idx="3675" formatCode="0.00E+00">
                  <c:v>1.4390214528606099E-9</c:v>
                </c:pt>
                <c:pt idx="3676" formatCode="0.00E+00">
                  <c:v>1.4723209960005721E-9</c:v>
                </c:pt>
                <c:pt idx="3677" formatCode="0.00E+00">
                  <c:v>1.4477700668350489E-9</c:v>
                </c:pt>
                <c:pt idx="3678" formatCode="0.00E+00">
                  <c:v>1.47646739599638E-9</c:v>
                </c:pt>
                <c:pt idx="3679" formatCode="0.00E+00">
                  <c:v>1.532983108646801E-9</c:v>
                </c:pt>
                <c:pt idx="3680" formatCode="0.00E+00">
                  <c:v>1.4847793331820627E-9</c:v>
                </c:pt>
                <c:pt idx="3681" formatCode="0.00E+00">
                  <c:v>1.4511498640324727E-9</c:v>
                </c:pt>
                <c:pt idx="3682" formatCode="0.00E+00">
                  <c:v>1.4620361880175736E-9</c:v>
                </c:pt>
                <c:pt idx="3683" formatCode="0.00E+00">
                  <c:v>1.4579372491527991E-9</c:v>
                </c:pt>
                <c:pt idx="3684" formatCode="0.00E+00">
                  <c:v>1.4661486437780065E-9</c:v>
                </c:pt>
                <c:pt idx="3685" formatCode="0.00E+00">
                  <c:v>1.4236977180697909E-9</c:v>
                </c:pt>
                <c:pt idx="3686" formatCode="0.00E+00">
                  <c:v>1.505811502087472E-9</c:v>
                </c:pt>
                <c:pt idx="3687" formatCode="0.00E+00">
                  <c:v>1.5001867808374315E-9</c:v>
                </c:pt>
                <c:pt idx="3688" formatCode="0.00E+00">
                  <c:v>1.4723209960005721E-9</c:v>
                </c:pt>
                <c:pt idx="3689" formatCode="0.00E+00">
                  <c:v>1.4263607857996689E-9</c:v>
                </c:pt>
                <c:pt idx="3690" formatCode="0.00E+00">
                  <c:v>1.464761882664736E-9</c:v>
                </c:pt>
                <c:pt idx="3691" formatCode="0.00E+00">
                  <c:v>1.507243936994541E-9</c:v>
                </c:pt>
                <c:pt idx="3692" formatCode="0.00E+00">
                  <c:v>1.5186029482961583E-9</c:v>
                </c:pt>
                <c:pt idx="3693" formatCode="0.00E+00">
                  <c:v>1.4757680972313152E-9</c:v>
                </c:pt>
                <c:pt idx="3694" formatCode="0.00E+00">
                  <c:v>1.5179027780116963E-9</c:v>
                </c:pt>
                <c:pt idx="3695" formatCode="0.00E+00">
                  <c:v>1.4833938715377379E-9</c:v>
                </c:pt>
                <c:pt idx="3696" formatCode="0.00E+00">
                  <c:v>1.4491166000546839E-9</c:v>
                </c:pt>
                <c:pt idx="3697" formatCode="0.00E+00">
                  <c:v>1.4840974085995012E-9</c:v>
                </c:pt>
                <c:pt idx="3698" formatCode="0.00E+00">
                  <c:v>1.419077445670296E-9</c:v>
                </c:pt>
                <c:pt idx="3699" formatCode="0.00E+00">
                  <c:v>1.4296820504700129E-9</c:v>
                </c:pt>
                <c:pt idx="3700" formatCode="0.00E+00">
                  <c:v>1.5100687140780143E-9</c:v>
                </c:pt>
                <c:pt idx="3701" formatCode="0.00E+00">
                  <c:v>1.5015906487150529E-9</c:v>
                </c:pt>
                <c:pt idx="3702" formatCode="0.00E+00">
                  <c:v>1.4799258831968865E-9</c:v>
                </c:pt>
                <c:pt idx="3703" formatCode="0.00E+00">
                  <c:v>1.4613448952521689E-9</c:v>
                </c:pt>
                <c:pt idx="3704" formatCode="0.00E+00">
                  <c:v>1.5029960569253615E-9</c:v>
                </c:pt>
                <c:pt idx="3705" formatCode="0.00E+00">
                  <c:v>1.4833938715377379E-9</c:v>
                </c:pt>
                <c:pt idx="3706" formatCode="0.00E+00">
                  <c:v>1.4376859097567189E-9</c:v>
                </c:pt>
                <c:pt idx="3707" formatCode="0.00E+00">
                  <c:v>1.4661486437780065E-9</c:v>
                </c:pt>
                <c:pt idx="3708" formatCode="0.00E+00">
                  <c:v>1.4847793331820627E-9</c:v>
                </c:pt>
                <c:pt idx="3709" formatCode="0.00E+00">
                  <c:v>1.4903584713537661E-9</c:v>
                </c:pt>
                <c:pt idx="3710" formatCode="0.00E+00">
                  <c:v>1.4994742943694152E-9</c:v>
                </c:pt>
                <c:pt idx="3711" formatCode="0.00E+00">
                  <c:v>1.4959622017994505E-9</c:v>
                </c:pt>
                <c:pt idx="3712" formatCode="0.00E+00">
                  <c:v>1.5157594505259901E-9</c:v>
                </c:pt>
                <c:pt idx="3713" formatCode="0.00E+00">
                  <c:v>1.4875768619712589E-9</c:v>
                </c:pt>
                <c:pt idx="3714" formatCode="0.00E+00">
                  <c:v>1.4952520667591931E-9</c:v>
                </c:pt>
                <c:pt idx="3715" formatCode="0.00E+00">
                  <c:v>1.47646739599638E-9</c:v>
                </c:pt>
                <c:pt idx="3716" formatCode="0.00E+00">
                  <c:v>1.4223788320149662E-9</c:v>
                </c:pt>
                <c:pt idx="3717" formatCode="0.00E+00">
                  <c:v>1.5257845279360262E-9</c:v>
                </c:pt>
                <c:pt idx="3718" formatCode="0.00E+00">
                  <c:v>1.4484538368144142E-9</c:v>
                </c:pt>
                <c:pt idx="3719" formatCode="0.00E+00">
                  <c:v>1.5394867082151776E-9</c:v>
                </c:pt>
                <c:pt idx="3720" formatCode="0.00E+00">
                  <c:v>1.4702529159936057E-9</c:v>
                </c:pt>
                <c:pt idx="3721" formatCode="0.00E+00">
                  <c:v>1.4085649443000296E-9</c:v>
                </c:pt>
                <c:pt idx="3722" formatCode="0.00E+00">
                  <c:v>1.4654550709116008E-9</c:v>
                </c:pt>
                <c:pt idx="3723" formatCode="0.00E+00">
                  <c:v>1.4491166000546839E-9</c:v>
                </c:pt>
                <c:pt idx="3724" formatCode="0.00E+00">
                  <c:v>1.485483640662434E-9</c:v>
                </c:pt>
                <c:pt idx="3725" formatCode="0.00E+00">
                  <c:v>1.433012385608364E-9</c:v>
                </c:pt>
                <c:pt idx="3726" formatCode="0.00E+00">
                  <c:v>1.4661486437780065E-9</c:v>
                </c:pt>
                <c:pt idx="3727" formatCode="0.00E+00">
                  <c:v>1.4681882407334487E-9</c:v>
                </c:pt>
                <c:pt idx="3728" formatCode="0.00E+00">
                  <c:v>1.4681882407334487E-9</c:v>
                </c:pt>
                <c:pt idx="3729" formatCode="0.00E+00">
                  <c:v>1.4681882407334487E-9</c:v>
                </c:pt>
                <c:pt idx="3730" formatCode="0.00E+00">
                  <c:v>1.4531864734822557E-9</c:v>
                </c:pt>
                <c:pt idx="3731" formatCode="0.00E+00">
                  <c:v>1.4230485632983345E-9</c:v>
                </c:pt>
                <c:pt idx="3732" formatCode="0.00E+00">
                  <c:v>1.4356747423802253E-9</c:v>
                </c:pt>
                <c:pt idx="3733" formatCode="0.00E+00">
                  <c:v>1.4579372491527991E-9</c:v>
                </c:pt>
                <c:pt idx="3734" formatCode="0.00E+00">
                  <c:v>1.485483640662434E-9</c:v>
                </c:pt>
                <c:pt idx="3735" formatCode="0.00E+00">
                  <c:v>1.4695788059290534E-9</c:v>
                </c:pt>
                <c:pt idx="3736" formatCode="0.00E+00">
                  <c:v>1.5051182401758304E-9</c:v>
                </c:pt>
                <c:pt idx="3737" formatCode="0.00E+00">
                  <c:v>1.4757680972313152E-9</c:v>
                </c:pt>
                <c:pt idx="3738" formatCode="0.00E+00">
                  <c:v>1.4383640991690752E-9</c:v>
                </c:pt>
                <c:pt idx="3739" formatCode="0.00E+00">
                  <c:v>1.4640907230983311E-9</c:v>
                </c:pt>
                <c:pt idx="3740" formatCode="0.00E+00">
                  <c:v>1.4579372491527991E-9</c:v>
                </c:pt>
                <c:pt idx="3741" formatCode="0.00E+00">
                  <c:v>1.4840974085995012E-9</c:v>
                </c:pt>
                <c:pt idx="3742" formatCode="0.00E+00">
                  <c:v>1.5008773805960728E-9</c:v>
                </c:pt>
                <c:pt idx="3743" formatCode="0.00E+00">
                  <c:v>1.4952520667591931E-9</c:v>
                </c:pt>
                <c:pt idx="3744" formatCode="0.00E+00">
                  <c:v>1.4654550709116008E-9</c:v>
                </c:pt>
                <c:pt idx="3745" formatCode="0.00E+00">
                  <c:v>1.4743924871863369E-9</c:v>
                </c:pt>
                <c:pt idx="3746" formatCode="0.00E+00">
                  <c:v>1.3871825852213939E-9</c:v>
                </c:pt>
                <c:pt idx="3747" formatCode="0.00E+00">
                  <c:v>1.4538732436436498E-9</c:v>
                </c:pt>
                <c:pt idx="3748" formatCode="0.00E+00">
                  <c:v>1.4702529159936057E-9</c:v>
                </c:pt>
                <c:pt idx="3749" formatCode="0.00E+00">
                  <c:v>1.4792246637822445E-9</c:v>
                </c:pt>
                <c:pt idx="3750" formatCode="0.00E+00">
                  <c:v>1.4633982913574158E-9</c:v>
                </c:pt>
                <c:pt idx="3751" formatCode="0.00E+00">
                  <c:v>1.4771452121563957E-9</c:v>
                </c:pt>
                <c:pt idx="3752" formatCode="0.00E+00">
                  <c:v>1.420392743192398E-9</c:v>
                </c:pt>
                <c:pt idx="3753" formatCode="0.00E+00">
                  <c:v>1.4504860104745887E-9</c:v>
                </c:pt>
                <c:pt idx="3754" formatCode="0.00E+00">
                  <c:v>1.4525000836223813E-9</c:v>
                </c:pt>
                <c:pt idx="3755" formatCode="0.00E+00">
                  <c:v>1.4945645002665679E-9</c:v>
                </c:pt>
                <c:pt idx="3756" formatCode="0.00E+00">
                  <c:v>1.4840974085995012E-9</c:v>
                </c:pt>
                <c:pt idx="3757" formatCode="0.00E+00">
                  <c:v>1.5037105055815179E-9</c:v>
                </c:pt>
                <c:pt idx="3758" formatCode="0.00E+00">
                  <c:v>1.4620361880175736E-9</c:v>
                </c:pt>
                <c:pt idx="3759" formatCode="0.00E+00">
                  <c:v>1.4092270559034507E-9</c:v>
                </c:pt>
                <c:pt idx="3760" formatCode="0.00E+00">
                  <c:v>1.4675152403019387E-9</c:v>
                </c:pt>
                <c:pt idx="3761" formatCode="0.00E+00">
                  <c:v>1.4356747423802253E-9</c:v>
                </c:pt>
                <c:pt idx="3762" formatCode="0.00E+00">
                  <c:v>1.5008773805960728E-9</c:v>
                </c:pt>
                <c:pt idx="3763" formatCode="0.00E+00">
                  <c:v>1.4376859097567189E-9</c:v>
                </c:pt>
                <c:pt idx="3764" formatCode="0.00E+00">
                  <c:v>1.3891143344423785E-9</c:v>
                </c:pt>
                <c:pt idx="3765" formatCode="0.00E+00">
                  <c:v>1.4316833780516496E-9</c:v>
                </c:pt>
                <c:pt idx="3766" formatCode="0.00E+00">
                  <c:v>1.4973614359207717E-9</c:v>
                </c:pt>
                <c:pt idx="3767" formatCode="0.00E+00">
                  <c:v>1.4572697540409944E-9</c:v>
                </c:pt>
                <c:pt idx="3768" formatCode="0.00E+00">
                  <c:v>1.485483640662434E-9</c:v>
                </c:pt>
                <c:pt idx="3769" formatCode="0.00E+00">
                  <c:v>1.4730183801384013E-9</c:v>
                </c:pt>
                <c:pt idx="3770" formatCode="0.00E+00">
                  <c:v>1.4363518196123163E-9</c:v>
                </c:pt>
                <c:pt idx="3771" formatCode="0.00E+00">
                  <c:v>1.4151193141353209E-9</c:v>
                </c:pt>
                <c:pt idx="3772" formatCode="0.00E+00">
                  <c:v>1.4457423529723641E-9</c:v>
                </c:pt>
                <c:pt idx="3773" formatCode="0.00E+00">
                  <c:v>1.4410381184828599E-9</c:v>
                </c:pt>
                <c:pt idx="3774" formatCode="0.00E+00">
                  <c:v>1.4477700668350489E-9</c:v>
                </c:pt>
                <c:pt idx="3775" formatCode="0.00E+00">
                  <c:v>1.4688833304171562E-9</c:v>
                </c:pt>
                <c:pt idx="3776" formatCode="0.00E+00">
                  <c:v>1.481307548079122E-9</c:v>
                </c:pt>
                <c:pt idx="3777" formatCode="0.00E+00">
                  <c:v>1.4376859097567189E-9</c:v>
                </c:pt>
                <c:pt idx="3778" formatCode="0.00E+00">
                  <c:v>1.4457423529723641E-9</c:v>
                </c:pt>
                <c:pt idx="3779" formatCode="0.00E+00">
                  <c:v>1.4688833304171562E-9</c:v>
                </c:pt>
                <c:pt idx="3780" formatCode="0.00E+00">
                  <c:v>1.4230485632983345E-9</c:v>
                </c:pt>
                <c:pt idx="3781" formatCode="0.00E+00">
                  <c:v>1.433012385608364E-9</c:v>
                </c:pt>
                <c:pt idx="3782" formatCode="0.00E+00">
                  <c:v>1.434342839783013E-9</c:v>
                </c:pt>
                <c:pt idx="3783" formatCode="0.00E+00">
                  <c:v>1.4250180381232811E-9</c:v>
                </c:pt>
                <c:pt idx="3784" formatCode="0.00E+00">
                  <c:v>1.4020461381694064E-9</c:v>
                </c:pt>
                <c:pt idx="3785" formatCode="0.00E+00">
                  <c:v>1.4197453547652363E-9</c:v>
                </c:pt>
                <c:pt idx="3786" formatCode="0.00E+00">
                  <c:v>1.4552264347115188E-9</c:v>
                </c:pt>
                <c:pt idx="3787" formatCode="0.00E+00">
                  <c:v>1.4924597488281297E-9</c:v>
                </c:pt>
                <c:pt idx="3788" formatCode="0.00E+00">
                  <c:v>1.4072624776383043E-9</c:v>
                </c:pt>
                <c:pt idx="3789" formatCode="0.00E+00">
                  <c:v>1.4223788320149662E-9</c:v>
                </c:pt>
                <c:pt idx="3790" formatCode="0.00E+00">
                  <c:v>1.4363518196123163E-9</c:v>
                </c:pt>
                <c:pt idx="3791" formatCode="0.00E+00">
                  <c:v>1.4627278641980344E-9</c:v>
                </c:pt>
                <c:pt idx="3792" formatCode="0.00E+00">
                  <c:v>1.4606755707856366E-9</c:v>
                </c:pt>
                <c:pt idx="3793" formatCode="0.00E+00">
                  <c:v>1.3884632879110337E-9</c:v>
                </c:pt>
                <c:pt idx="3794" formatCode="0.00E+00">
                  <c:v>1.4471080255161431E-9</c:v>
                </c:pt>
                <c:pt idx="3795" formatCode="0.00E+00">
                  <c:v>1.4511498640324727E-9</c:v>
                </c:pt>
                <c:pt idx="3796" formatCode="0.00E+00">
                  <c:v>1.47646739599638E-9</c:v>
                </c:pt>
                <c:pt idx="3797" formatCode="0.00E+00">
                  <c:v>1.4417181622656851E-9</c:v>
                </c:pt>
                <c:pt idx="3798" formatCode="0.00E+00">
                  <c:v>1.420392743192398E-9</c:v>
                </c:pt>
                <c:pt idx="3799" formatCode="0.00E+00">
                  <c:v>1.4230485632983345E-9</c:v>
                </c:pt>
                <c:pt idx="3800" formatCode="0.00E+00">
                  <c:v>1.4709491518218394E-9</c:v>
                </c:pt>
                <c:pt idx="3801" formatCode="0.00E+00">
                  <c:v>1.4151193141353209E-9</c:v>
                </c:pt>
                <c:pt idx="3802" formatCode="0.00E+00">
                  <c:v>1.4410381184828599E-9</c:v>
                </c:pt>
                <c:pt idx="3803" formatCode="0.00E+00">
                  <c:v>1.4000932902613767E-9</c:v>
                </c:pt>
                <c:pt idx="3804" formatCode="0.00E+00">
                  <c:v>1.4283356367385986E-9</c:v>
                </c:pt>
                <c:pt idx="3805" formatCode="0.00E+00">
                  <c:v>1.3674377886653863E-9</c:v>
                </c:pt>
                <c:pt idx="3806" formatCode="0.00E+00">
                  <c:v>1.4538732436436498E-9</c:v>
                </c:pt>
                <c:pt idx="3807" formatCode="0.00E+00">
                  <c:v>1.4020461381694064E-9</c:v>
                </c:pt>
                <c:pt idx="3808" formatCode="0.00E+00">
                  <c:v>1.4599850321573851E-9</c:v>
                </c:pt>
                <c:pt idx="3809" formatCode="0.00E+00">
                  <c:v>1.4310088800255927E-9</c:v>
                </c:pt>
                <c:pt idx="3810" formatCode="0.00E+00">
                  <c:v>1.4593164378046802E-9</c:v>
                </c:pt>
                <c:pt idx="3811" formatCode="0.00E+00">
                  <c:v>1.4826907254300961E-9</c:v>
                </c:pt>
                <c:pt idx="3812" formatCode="0.00E+00">
                  <c:v>1.4370080952071309E-9</c:v>
                </c:pt>
                <c:pt idx="3813" formatCode="0.00E+00">
                  <c:v>1.434342839783013E-9</c:v>
                </c:pt>
                <c:pt idx="3814" formatCode="0.00E+00">
                  <c:v>1.434342839783013E-9</c:v>
                </c:pt>
                <c:pt idx="3815" formatCode="0.00E+00">
                  <c:v>1.4164511320974898E-9</c:v>
                </c:pt>
                <c:pt idx="3816" formatCode="0.00E+00">
                  <c:v>1.3981436306407988E-9</c:v>
                </c:pt>
                <c:pt idx="3817" formatCode="0.00E+00">
                  <c:v>1.371239978449998E-9</c:v>
                </c:pt>
                <c:pt idx="3818" formatCode="0.00E+00">
                  <c:v>1.3846253324873975E-9</c:v>
                </c:pt>
                <c:pt idx="3819" formatCode="0.00E+00">
                  <c:v>1.3668186049501156E-9</c:v>
                </c:pt>
                <c:pt idx="3820" formatCode="0.00E+00">
                  <c:v>1.3356716957035031E-9</c:v>
                </c:pt>
                <c:pt idx="3821" formatCode="0.00E+00">
                  <c:v>1.3573720969967112E-9</c:v>
                </c:pt>
                <c:pt idx="3822" formatCode="0.00E+00">
                  <c:v>1.3852539848307423E-9</c:v>
                </c:pt>
                <c:pt idx="3823" formatCode="0.00E+00">
                  <c:v>1.3234541474122807E-9</c:v>
                </c:pt>
                <c:pt idx="3824" formatCode="0.00E+00">
                  <c:v>1.2911044702431405E-9</c:v>
                </c:pt>
                <c:pt idx="3825" formatCode="0.00E+00">
                  <c:v>1.2916836338603254E-9</c:v>
                </c:pt>
                <c:pt idx="3826" formatCode="0.00E+00">
                  <c:v>1.2776090416427554E-9</c:v>
                </c:pt>
                <c:pt idx="3827" formatCode="0.00E+00">
                  <c:v>1.2488273947473778E-9</c:v>
                </c:pt>
                <c:pt idx="3828" formatCode="0.00E+00">
                  <c:v>1.2781811139765862E-9</c:v>
                </c:pt>
                <c:pt idx="3829" formatCode="0.00E+00">
                  <c:v>1.2499776347599189E-9</c:v>
                </c:pt>
                <c:pt idx="3830" formatCode="0.00E+00">
                  <c:v>1.3137667509470595E-9</c:v>
                </c:pt>
                <c:pt idx="3831" formatCode="0.00E+00">
                  <c:v>1.2712076234684417E-9</c:v>
                </c:pt>
                <c:pt idx="3832" formatCode="0.00E+00">
                  <c:v>1.3289280300368474E-9</c:v>
                </c:pt>
                <c:pt idx="3833" formatCode="0.00E+00">
                  <c:v>1.1924572900360512E-9</c:v>
                </c:pt>
                <c:pt idx="3834" formatCode="0.00E+00">
                  <c:v>1.2494023595736186E-9</c:v>
                </c:pt>
                <c:pt idx="3835" formatCode="0.00E+00">
                  <c:v>1.2840482852054903E-9</c:v>
                </c:pt>
                <c:pt idx="3836" formatCode="0.00E+00">
                  <c:v>1.2109151567685976E-9</c:v>
                </c:pt>
                <c:pt idx="3837" formatCode="0.00E+00">
                  <c:v>1.2252551763298869E-9</c:v>
                </c:pt>
                <c:pt idx="3838" formatCode="0.00E+00">
                  <c:v>1.2235877400078377E-9</c:v>
                </c:pt>
                <c:pt idx="3839" formatCode="0.00E+00">
                  <c:v>1.2125623646308395E-9</c:v>
                </c:pt>
                <c:pt idx="3840" formatCode="0.00E+00">
                  <c:v>1.243166241144344E-9</c:v>
                </c:pt>
                <c:pt idx="3841" formatCode="0.00E+00">
                  <c:v>1.2197190378592331E-9</c:v>
                </c:pt>
                <c:pt idx="3842" formatCode="0.00E+00">
                  <c:v>1.2049035359954647E-9</c:v>
                </c:pt>
                <c:pt idx="3843" formatCode="0.00E+00">
                  <c:v>1.1769725257479227E-9</c:v>
                </c:pt>
                <c:pt idx="3844" formatCode="0.00E+00">
                  <c:v>1.1508414637202957E-9</c:v>
                </c:pt>
                <c:pt idx="3845" formatCode="0.00E+00">
                  <c:v>1.1978486057945953E-9</c:v>
                </c:pt>
                <c:pt idx="3846" formatCode="0.00E+00">
                  <c:v>1.2274708346362196E-9</c:v>
                </c:pt>
                <c:pt idx="3847" formatCode="0.00E+00">
                  <c:v>1.1978486057945953E-9</c:v>
                </c:pt>
                <c:pt idx="3848" formatCode="0.00E+00">
                  <c:v>1.1669682571478904E-9</c:v>
                </c:pt>
                <c:pt idx="3849" formatCode="0.00E+00">
                  <c:v>1.2147511363230232E-9</c:v>
                </c:pt>
                <c:pt idx="3850" formatCode="0.00E+00">
                  <c:v>1.1913858425717145E-9</c:v>
                </c:pt>
                <c:pt idx="3851" formatCode="0.00E+00">
                  <c:v>1.2038189689642583E-9</c:v>
                </c:pt>
                <c:pt idx="3852" formatCode="0.00E+00">
                  <c:v>1.1685456054881861E-9</c:v>
                </c:pt>
                <c:pt idx="3853" formatCode="0.00E+00">
                  <c:v>1.1956954859591887E-9</c:v>
                </c:pt>
                <c:pt idx="3854" formatCode="0.00E+00">
                  <c:v>1.1503192942704582E-9</c:v>
                </c:pt>
                <c:pt idx="3855" formatCode="0.00E+00">
                  <c:v>1.1806995593716239E-9</c:v>
                </c:pt>
                <c:pt idx="3856" formatCode="0.00E+00">
                  <c:v>1.2054548658191136E-9</c:v>
                </c:pt>
                <c:pt idx="3857" formatCode="0.00E+00">
                  <c:v>1.1622511636638551E-9</c:v>
                </c:pt>
                <c:pt idx="3858" formatCode="0.00E+00">
                  <c:v>1.1570470857226508E-9</c:v>
                </c:pt>
                <c:pt idx="3859" formatCode="0.00E+00">
                  <c:v>1.1622511636638551E-9</c:v>
                </c:pt>
                <c:pt idx="3860" formatCode="0.00E+00">
                  <c:v>1.1973184487268554E-9</c:v>
                </c:pt>
                <c:pt idx="3861" formatCode="0.00E+00">
                  <c:v>1.1395466800507129E-9</c:v>
                </c:pt>
                <c:pt idx="3862" formatCode="0.00E+00">
                  <c:v>1.15394757249673E-9</c:v>
                </c:pt>
                <c:pt idx="3863" formatCode="0.00E+00">
                  <c:v>1.1410806716520975E-9</c:v>
                </c:pt>
                <c:pt idx="3864" formatCode="0.00E+00">
                  <c:v>1.1278872816922478E-9</c:v>
                </c:pt>
                <c:pt idx="3865" formatCode="0.00E+00">
                  <c:v>1.1591353089571767E-9</c:v>
                </c:pt>
                <c:pt idx="3866" formatCode="0.00E+00">
                  <c:v>1.11339521060824E-9</c:v>
                </c:pt>
                <c:pt idx="3867" formatCode="0.00E+00">
                  <c:v>1.1664375017816368E-9</c:v>
                </c:pt>
                <c:pt idx="3868" formatCode="0.00E+00">
                  <c:v>1.169593014603274E-9</c:v>
                </c:pt>
                <c:pt idx="3869" formatCode="0.00E+00">
                  <c:v>1.1349752435349531E-9</c:v>
                </c:pt>
                <c:pt idx="3870" formatCode="0.00E+00">
                  <c:v>1.1319288856853104E-9</c:v>
                </c:pt>
                <c:pt idx="3871" formatCode="0.00E+00">
                  <c:v>1.1410806716520975E-9</c:v>
                </c:pt>
                <c:pt idx="3872" formatCode="0.00E+00">
                  <c:v>1.1451777525030118E-9</c:v>
                </c:pt>
                <c:pt idx="3873" formatCode="0.00E+00">
                  <c:v>1.1380312139284386E-9</c:v>
                </c:pt>
                <c:pt idx="3874" formatCode="0.00E+00">
                  <c:v>1.1518702968760641E-9</c:v>
                </c:pt>
                <c:pt idx="3875" formatCode="0.00E+00">
                  <c:v>1.1410806716520975E-9</c:v>
                </c:pt>
                <c:pt idx="3876" formatCode="0.00E+00">
                  <c:v>1.1258807764971178E-9</c:v>
                </c:pt>
                <c:pt idx="3877" formatCode="0.00E+00">
                  <c:v>1.1193647623068511E-9</c:v>
                </c:pt>
                <c:pt idx="3878" formatCode="0.00E+00">
                  <c:v>1.1248790926831657E-9</c:v>
                </c:pt>
                <c:pt idx="3879" formatCode="0.00E+00">
                  <c:v>1.0869667023199465E-9</c:v>
                </c:pt>
                <c:pt idx="3880" formatCode="0.00E+00">
                  <c:v>1.1020484666860785E-9</c:v>
                </c:pt>
                <c:pt idx="3881" formatCode="0.00E+00">
                  <c:v>1.1268835057479997E-9</c:v>
                </c:pt>
                <c:pt idx="3882" formatCode="0.00E+00">
                  <c:v>1.1178649217163643E-9</c:v>
                </c:pt>
                <c:pt idx="3883" formatCode="0.00E+00">
                  <c:v>1.1513475803059469E-9</c:v>
                </c:pt>
                <c:pt idx="3884" formatCode="0.00E+00">
                  <c:v>1.1365020249837413E-9</c:v>
                </c:pt>
                <c:pt idx="3885" formatCode="0.00E+00">
                  <c:v>1.1238784530513787E-9</c:v>
                </c:pt>
                <c:pt idx="3886" formatCode="0.00E+00">
                  <c:v>1.1410806716520975E-9</c:v>
                </c:pt>
                <c:pt idx="3887" formatCode="0.00E+00">
                  <c:v>1.1289080636295381E-9</c:v>
                </c:pt>
                <c:pt idx="3888" formatCode="0.00E+00">
                  <c:v>1.1627796870064905E-9</c:v>
                </c:pt>
                <c:pt idx="3889" formatCode="0.00E+00">
                  <c:v>1.088418078626455E-9</c:v>
                </c:pt>
                <c:pt idx="3890" formatCode="0.00E+00">
                  <c:v>1.1319288856853104E-9</c:v>
                </c:pt>
                <c:pt idx="3891" formatCode="0.00E+00">
                  <c:v>1.1128928951518845E-9</c:v>
                </c:pt>
                <c:pt idx="3892" formatCode="0.00E+00">
                  <c:v>1.1544552904725932E-9</c:v>
                </c:pt>
                <c:pt idx="3893" formatCode="0.00E+00">
                  <c:v>1.1622511636638551E-9</c:v>
                </c:pt>
                <c:pt idx="3894" formatCode="0.00E+00">
                  <c:v>1.1049852217237964E-9</c:v>
                </c:pt>
                <c:pt idx="3895" formatCode="0.00E+00">
                  <c:v>1.1119047374262737E-9</c:v>
                </c:pt>
                <c:pt idx="3896" formatCode="0.00E+00">
                  <c:v>1.1128928951518845E-9</c:v>
                </c:pt>
                <c:pt idx="3897" formatCode="0.00E+00">
                  <c:v>1.1753985691633864E-9</c:v>
                </c:pt>
                <c:pt idx="3898" formatCode="0.00E+00">
                  <c:v>1.1263899685656423E-9</c:v>
                </c:pt>
                <c:pt idx="3899" formatCode="0.00E+00">
                  <c:v>1.1451777525030118E-9</c:v>
                </c:pt>
                <c:pt idx="3900" formatCode="0.00E+00">
                  <c:v>1.1410806716520975E-9</c:v>
                </c:pt>
                <c:pt idx="3901" formatCode="0.00E+00">
                  <c:v>1.1268835057479997E-9</c:v>
                </c:pt>
                <c:pt idx="3902" formatCode="0.00E+00">
                  <c:v>1.1074473257600788E-9</c:v>
                </c:pt>
                <c:pt idx="3903" formatCode="0.00E+00">
                  <c:v>1.1314327580960571E-9</c:v>
                </c:pt>
                <c:pt idx="3904" formatCode="0.00E+00">
                  <c:v>1.0952007276130416E-9</c:v>
                </c:pt>
                <c:pt idx="3905" formatCode="0.00E+00">
                  <c:v>1.0840707465688186E-9</c:v>
                </c:pt>
                <c:pt idx="3906" formatCode="0.00E+00">
                  <c:v>1.0673915809570122E-9</c:v>
                </c:pt>
                <c:pt idx="3907" formatCode="0.00E+00">
                  <c:v>1.1045029036545573E-9</c:v>
                </c:pt>
                <c:pt idx="3908" formatCode="0.00E+00">
                  <c:v>1.1178649217163643E-9</c:v>
                </c:pt>
                <c:pt idx="3909" formatCode="0.00E+00">
                  <c:v>1.1000802286102683E-9</c:v>
                </c:pt>
                <c:pt idx="3910" formatCode="0.00E+00">
                  <c:v>1.1529002081541995E-9</c:v>
                </c:pt>
                <c:pt idx="3911" formatCode="0.00E+00">
                  <c:v>1.1104166017033216E-9</c:v>
                </c:pt>
                <c:pt idx="3912" formatCode="0.00E+00">
                  <c:v>1.144155921020248E-9</c:v>
                </c:pt>
                <c:pt idx="3913" formatCode="0.00E+00">
                  <c:v>1.1040052856637682E-9</c:v>
                </c:pt>
                <c:pt idx="3914" formatCode="0.00E+00">
                  <c:v>1.0721261874976212E-9</c:v>
                </c:pt>
                <c:pt idx="3915" formatCode="0.00E+00">
                  <c:v>1.0654956516233194E-9</c:v>
                </c:pt>
                <c:pt idx="3916" formatCode="0.00E+00">
                  <c:v>1.1529002081541995E-9</c:v>
                </c:pt>
                <c:pt idx="3917" formatCode="0.00E+00">
                  <c:v>1.1059817560695162E-9</c:v>
                </c:pt>
                <c:pt idx="3918" formatCode="0.00E+00">
                  <c:v>1.0903465662340947E-9</c:v>
                </c:pt>
                <c:pt idx="3919" formatCode="0.00E+00">
                  <c:v>1.1049852217237964E-9</c:v>
                </c:pt>
                <c:pt idx="3920" formatCode="0.00E+00">
                  <c:v>1.0612701918346266E-9</c:v>
                </c:pt>
                <c:pt idx="3921" formatCode="0.00E+00">
                  <c:v>1.1059817560695162E-9</c:v>
                </c:pt>
                <c:pt idx="3922" formatCode="0.00E+00">
                  <c:v>1.0678549667467996E-9</c:v>
                </c:pt>
                <c:pt idx="3923" formatCode="0.00E+00">
                  <c:v>1.0860054610841686E-9</c:v>
                </c:pt>
                <c:pt idx="3924" formatCode="0.00E+00">
                  <c:v>1.0702204041629978E-9</c:v>
                </c:pt>
                <c:pt idx="3925" formatCode="0.00E+00">
                  <c:v>1.1030263677239274E-9</c:v>
                </c:pt>
                <c:pt idx="3926" formatCode="0.00E+00">
                  <c:v>1.1203606938890751E-9</c:v>
                </c:pt>
                <c:pt idx="3927" formatCode="0.00E+00">
                  <c:v>1.0831125048646119E-9</c:v>
                </c:pt>
                <c:pt idx="3928" formatCode="0.00E+00">
                  <c:v>1.0778372056833359E-9</c:v>
                </c:pt>
                <c:pt idx="3929" formatCode="0.00E+00">
                  <c:v>1.0807136574228804E-9</c:v>
                </c:pt>
                <c:pt idx="3930" formatCode="0.00E+00">
                  <c:v>1.0840707465688186E-9</c:v>
                </c:pt>
                <c:pt idx="3931" formatCode="0.00E+00">
                  <c:v>1.0426858586886615E-9</c:v>
                </c:pt>
                <c:pt idx="3932" formatCode="0.00E+00">
                  <c:v>1.094230950086085E-9</c:v>
                </c:pt>
                <c:pt idx="3933" formatCode="0.00E+00">
                  <c:v>1.1123908452277481E-9</c:v>
                </c:pt>
                <c:pt idx="3934" formatCode="0.00E+00">
                  <c:v>1.1178649217163643E-9</c:v>
                </c:pt>
                <c:pt idx="3935" formatCode="0.00E+00">
                  <c:v>1.0913123111736493E-9</c:v>
                </c:pt>
                <c:pt idx="3936" formatCode="0.00E+00">
                  <c:v>1.1005757741850656E-9</c:v>
                </c:pt>
                <c:pt idx="3937" formatCode="0.00E+00">
                  <c:v>1.0802285731962881E-9</c:v>
                </c:pt>
                <c:pt idx="3938" formatCode="0.00E+00">
                  <c:v>1.0860054610841686E-9</c:v>
                </c:pt>
                <c:pt idx="3939" formatCode="0.00E+00">
                  <c:v>1.1049852217237964E-9</c:v>
                </c:pt>
                <c:pt idx="3940" formatCode="0.00E+00">
                  <c:v>1.0730730512075803E-9</c:v>
                </c:pt>
                <c:pt idx="3941" formatCode="0.00E+00">
                  <c:v>1.0631424405355128E-9</c:v>
                </c:pt>
                <c:pt idx="3942" formatCode="0.00E+00">
                  <c:v>1.059861129293341E-9</c:v>
                </c:pt>
                <c:pt idx="3943" formatCode="0.00E+00">
                  <c:v>1.098610617095569E-9</c:v>
                </c:pt>
                <c:pt idx="3944" formatCode="0.00E+00">
                  <c:v>1.0835838965564935E-9</c:v>
                </c:pt>
                <c:pt idx="3945" formatCode="0.00E+00">
                  <c:v>1.0683335476734748E-9</c:v>
                </c:pt>
                <c:pt idx="3946" formatCode="0.00E+00">
                  <c:v>1.0845578528738909E-9</c:v>
                </c:pt>
                <c:pt idx="3947" formatCode="0.00E+00">
                  <c:v>1.0893818224502174E-9</c:v>
                </c:pt>
                <c:pt idx="3948" formatCode="0.00E+00">
                  <c:v>1.0721261874976212E-9</c:v>
                </c:pt>
                <c:pt idx="3949" formatCode="0.00E+00">
                  <c:v>1.088418078626455E-9</c:v>
                </c:pt>
                <c:pt idx="3950" formatCode="0.00E+00">
                  <c:v>1.071645615711034E-9</c:v>
                </c:pt>
                <c:pt idx="3951" formatCode="0.00E+00">
                  <c:v>1.0735543730139919E-9</c:v>
                </c:pt>
                <c:pt idx="3952" formatCode="0.00E+00">
                  <c:v>1.0603355159793621E-9</c:v>
                </c:pt>
                <c:pt idx="3953" formatCode="0.00E+00">
                  <c:v>1.078321032016618E-9</c:v>
                </c:pt>
                <c:pt idx="3954" formatCode="0.00E+00">
                  <c:v>1.0294664839397467E-9</c:v>
                </c:pt>
                <c:pt idx="3955" formatCode="0.00E+00">
                  <c:v>1.0640800156812966E-9</c:v>
                </c:pt>
                <c:pt idx="3956" formatCode="0.00E+00">
                  <c:v>1.0874400599473477E-9</c:v>
                </c:pt>
                <c:pt idx="3957" formatCode="0.00E+00">
                  <c:v>1.0523928357515896E-9</c:v>
                </c:pt>
                <c:pt idx="3958" formatCode="0.00E+00">
                  <c:v>1.0551898853563223E-9</c:v>
                </c:pt>
                <c:pt idx="3959" formatCode="0.00E+00">
                  <c:v>1.0888921768893397E-9</c:v>
                </c:pt>
                <c:pt idx="3960" formatCode="0.00E+00">
                  <c:v>1.0688123798826677E-9</c:v>
                </c:pt>
                <c:pt idx="3961" formatCode="0.00E+00">
                  <c:v>1.0612701918346266E-9</c:v>
                </c:pt>
                <c:pt idx="3962" formatCode="0.00E+00">
                  <c:v>1.0519372995524835E-9</c:v>
                </c:pt>
                <c:pt idx="3963" formatCode="0.00E+00">
                  <c:v>1.0797588910888253E-9</c:v>
                </c:pt>
                <c:pt idx="3964" formatCode="0.00E+00">
                  <c:v>1.0702204041629978E-9</c:v>
                </c:pt>
                <c:pt idx="3965" formatCode="0.00E+00">
                  <c:v>1.0664505870464446E-9</c:v>
                </c:pt>
                <c:pt idx="3966" formatCode="0.00E+00">
                  <c:v>1.0956936986642813E-9</c:v>
                </c:pt>
                <c:pt idx="3967" formatCode="0.00E+00">
                  <c:v>1.0678549667467996E-9</c:v>
                </c:pt>
                <c:pt idx="3968" formatCode="0.00E+00">
                  <c:v>1.0893818224502174E-9</c:v>
                </c:pt>
                <c:pt idx="3969" formatCode="0.00E+00">
                  <c:v>1.0888921768893397E-9</c:v>
                </c:pt>
                <c:pt idx="3970" formatCode="0.00E+00">
                  <c:v>1.0797588910888253E-9</c:v>
                </c:pt>
                <c:pt idx="3971" formatCode="0.00E+00">
                  <c:v>1.1030263677239274E-9</c:v>
                </c:pt>
                <c:pt idx="3972" formatCode="0.00E+00">
                  <c:v>1.0826261589746934E-9</c:v>
                </c:pt>
                <c:pt idx="3973" formatCode="0.00E+00">
                  <c:v>1.1104166017033216E-9</c:v>
                </c:pt>
                <c:pt idx="3974" formatCode="0.00E+00">
                  <c:v>1.0802285731962881E-9</c:v>
                </c:pt>
                <c:pt idx="3975" formatCode="0.00E+00">
                  <c:v>1.0816694129910908E-9</c:v>
                </c:pt>
                <c:pt idx="3976" formatCode="0.00E+00">
                  <c:v>1.0821552553599979E-9</c:v>
                </c:pt>
                <c:pt idx="3977" formatCode="0.00E+00">
                  <c:v>1.0505427392667013E-9</c:v>
                </c:pt>
                <c:pt idx="3978" formatCode="0.00E+00">
                  <c:v>1.0835838965564935E-9</c:v>
                </c:pt>
                <c:pt idx="3979" formatCode="0.00E+00">
                  <c:v>1.0486818134230164E-9</c:v>
                </c:pt>
                <c:pt idx="3980" formatCode="0.00E+00">
                  <c:v>1.0759346100561932E-9</c:v>
                </c:pt>
                <c:pt idx="3981" formatCode="0.00E+00">
                  <c:v>1.0908369781581576E-9</c:v>
                </c:pt>
                <c:pt idx="3982" formatCode="0.00E+00">
                  <c:v>1.0645566152480303E-9</c:v>
                </c:pt>
                <c:pt idx="3983" formatCode="0.00E+00">
                  <c:v>1.0367300180358634E-9</c:v>
                </c:pt>
                <c:pt idx="3984" formatCode="0.00E+00">
                  <c:v>1.0528633090537381E-9</c:v>
                </c:pt>
                <c:pt idx="3985" formatCode="0.00E+00">
                  <c:v>1.0617304659780963E-9</c:v>
                </c:pt>
                <c:pt idx="3986" formatCode="0.00E+00">
                  <c:v>1.060795315287146E-9</c:v>
                </c:pt>
                <c:pt idx="3987" formatCode="0.00E+00">
                  <c:v>1.0725919821900033E-9</c:v>
                </c:pt>
                <c:pt idx="3988" formatCode="0.00E+00">
                  <c:v>1.0650334648984994E-9</c:v>
                </c:pt>
                <c:pt idx="3989" formatCode="0.00E+00">
                  <c:v>1.0528633090537381E-9</c:v>
                </c:pt>
                <c:pt idx="3990" formatCode="0.00E+00">
                  <c:v>1.0426858586886615E-9</c:v>
                </c:pt>
                <c:pt idx="3991" formatCode="0.00E+00">
                  <c:v>1.0533193150163577E-9</c:v>
                </c:pt>
                <c:pt idx="3992" formatCode="0.00E+00">
                  <c:v>1.0399420782670341E-9</c:v>
                </c:pt>
                <c:pt idx="3993" formatCode="0.00E+00">
                  <c:v>1.0394783603917289E-9</c:v>
                </c:pt>
                <c:pt idx="3994" formatCode="0.00E+00">
                  <c:v>1.0664505870464446E-9</c:v>
                </c:pt>
                <c:pt idx="3995" formatCode="0.00E+00">
                  <c:v>1.0468393550429329E-9</c:v>
                </c:pt>
                <c:pt idx="3996" formatCode="0.00E+00">
                  <c:v>1.1123908452277481E-9</c:v>
                </c:pt>
                <c:pt idx="3997" formatCode="0.00E+00">
                  <c:v>1.0707002272764057E-9</c:v>
                </c:pt>
                <c:pt idx="3998" formatCode="0.00E+00">
                  <c:v>1.0787899814312783E-9</c:v>
                </c:pt>
                <c:pt idx="3999" formatCode="0.00E+00">
                  <c:v>1.0227029984084542E-9</c:v>
                </c:pt>
                <c:pt idx="4000" formatCode="0.00E+00">
                  <c:v>1.0678549667467996E-9</c:v>
                </c:pt>
                <c:pt idx="4001" formatCode="0.00E+00">
                  <c:v>1.0454527066782182E-9</c:v>
                </c:pt>
                <c:pt idx="4002" formatCode="0.00E+00">
                  <c:v>1.0556470719148389E-9</c:v>
                </c:pt>
                <c:pt idx="4003" formatCode="0.00E+00">
                  <c:v>1.0500734802957678E-9</c:v>
                </c:pt>
                <c:pt idx="4004" formatCode="0.00E+00">
                  <c:v>1.0403915360240302E-9</c:v>
                </c:pt>
                <c:pt idx="4005" formatCode="0.00E+00">
                  <c:v>1.0519372995524835E-9</c:v>
                </c:pt>
                <c:pt idx="4006" formatCode="0.00E+00">
                  <c:v>1.0631424405355128E-9</c:v>
                </c:pt>
                <c:pt idx="4007" formatCode="0.00E+00">
                  <c:v>1.0673915809570122E-9</c:v>
                </c:pt>
                <c:pt idx="4008" formatCode="0.00E+00">
                  <c:v>1.078321032016618E-9</c:v>
                </c:pt>
                <c:pt idx="4009" formatCode="0.00E+00">
                  <c:v>1.0768854156166143E-9</c:v>
                </c:pt>
                <c:pt idx="4010" formatCode="0.00E+00">
                  <c:v>1.0231437425106358E-9</c:v>
                </c:pt>
                <c:pt idx="4011" formatCode="0.00E+00">
                  <c:v>1.0840707465688186E-9</c:v>
                </c:pt>
                <c:pt idx="4012" formatCode="0.00E+00">
                  <c:v>1.0764023438019876E-9</c:v>
                </c:pt>
                <c:pt idx="4013" formatCode="0.00E+00">
                  <c:v>1.0308283284807443E-9</c:v>
                </c:pt>
                <c:pt idx="4014" formatCode="0.00E+00">
                  <c:v>1.0932621785320921E-9</c:v>
                </c:pt>
                <c:pt idx="4015" formatCode="0.00E+00">
                  <c:v>1.0468393550429329E-9</c:v>
                </c:pt>
                <c:pt idx="4016" formatCode="0.00E+00">
                  <c:v>1.0556470719148389E-9</c:v>
                </c:pt>
                <c:pt idx="4017" formatCode="0.00E+00">
                  <c:v>1.0683335476734748E-9</c:v>
                </c:pt>
                <c:pt idx="4018" formatCode="0.00E+00">
                  <c:v>1.058454257742573E-9</c:v>
                </c:pt>
                <c:pt idx="4019" formatCode="0.00E+00">
                  <c:v>1.0496191197814144E-9</c:v>
                </c:pt>
                <c:pt idx="4020" formatCode="0.00E+00">
                  <c:v>1.0528633090537381E-9</c:v>
                </c:pt>
                <c:pt idx="4021" formatCode="0.00E+00">
                  <c:v>1.0514673108794819E-9</c:v>
                </c:pt>
                <c:pt idx="4022" formatCode="0.00E+00">
                  <c:v>1.0523928357515896E-9</c:v>
                </c:pt>
                <c:pt idx="4023" formatCode="0.00E+00">
                  <c:v>1.0445343262381205E-9</c:v>
                </c:pt>
                <c:pt idx="4024" formatCode="0.00E+00">
                  <c:v>1.0673915809570122E-9</c:v>
                </c:pt>
                <c:pt idx="4025" formatCode="0.00E+00">
                  <c:v>1.0826261589746934E-9</c:v>
                </c:pt>
                <c:pt idx="4026" formatCode="0.00E+00">
                  <c:v>1.0403915360240302E-9</c:v>
                </c:pt>
                <c:pt idx="4027" formatCode="0.00E+00">
                  <c:v>1.0831125048646119E-9</c:v>
                </c:pt>
                <c:pt idx="4028" formatCode="0.00E+00">
                  <c:v>1.0937387500065626E-9</c:v>
                </c:pt>
                <c:pt idx="4029" formatCode="0.00E+00">
                  <c:v>1.0303693663846249E-9</c:v>
                </c:pt>
                <c:pt idx="4030" formatCode="0.00E+00">
                  <c:v>1.0290082318411243E-9</c:v>
                </c:pt>
                <c:pt idx="4031" formatCode="0.00E+00">
                  <c:v>1.0697558157213556E-9</c:v>
                </c:pt>
                <c:pt idx="4032" formatCode="0.00E+00">
                  <c:v>1.0533193150163577E-9</c:v>
                </c:pt>
                <c:pt idx="4033" formatCode="0.00E+00">
                  <c:v>1.059861129293341E-9</c:v>
                </c:pt>
                <c:pt idx="4034" formatCode="0.00E+00">
                  <c:v>1.0673915809570122E-9</c:v>
                </c:pt>
                <c:pt idx="4035" formatCode="0.00E+00">
                  <c:v>1.0473069215446809E-9</c:v>
                </c:pt>
                <c:pt idx="4036" formatCode="0.00E+00">
                  <c:v>1.0707002272764057E-9</c:v>
                </c:pt>
                <c:pt idx="4037" formatCode="0.00E+00">
                  <c:v>1.0579956468106301E-9</c:v>
                </c:pt>
                <c:pt idx="4038" formatCode="0.00E+00">
                  <c:v>1.0523928357515896E-9</c:v>
                </c:pt>
                <c:pt idx="4039" formatCode="0.00E+00">
                  <c:v>1.0603355159793621E-9</c:v>
                </c:pt>
                <c:pt idx="4040" formatCode="0.00E+00">
                  <c:v>1.0626814493007252E-9</c:v>
                </c:pt>
                <c:pt idx="4041" formatCode="0.00E+00">
                  <c:v>1.0276492025887486E-9</c:v>
                </c:pt>
                <c:pt idx="4042" formatCode="0.00E+00">
                  <c:v>1.0426858586886615E-9</c:v>
                </c:pt>
                <c:pt idx="4043" formatCode="0.00E+00">
                  <c:v>1.0745027146531292E-9</c:v>
                </c:pt>
                <c:pt idx="4044" formatCode="0.00E+00">
                  <c:v>1.0869667023199465E-9</c:v>
                </c:pt>
                <c:pt idx="4045" formatCode="0.00E+00">
                  <c:v>1.0413201687293257E-9</c:v>
                </c:pt>
                <c:pt idx="4046" formatCode="0.00E+00">
                  <c:v>1.0821552553599979E-9</c:v>
                </c:pt>
                <c:pt idx="4047" formatCode="0.00E+00">
                  <c:v>1.0556470719148389E-9</c:v>
                </c:pt>
                <c:pt idx="4048" formatCode="0.00E+00">
                  <c:v>1.0514673108794819E-9</c:v>
                </c:pt>
                <c:pt idx="4049" formatCode="0.00E+00">
                  <c:v>1.0725919821900033E-9</c:v>
                </c:pt>
                <c:pt idx="4050" formatCode="0.00E+00">
                  <c:v>1.0589279068496652E-9</c:v>
                </c:pt>
                <c:pt idx="4051" formatCode="0.00E+00">
                  <c:v>1.0579956468106301E-9</c:v>
                </c:pt>
                <c:pt idx="4052" formatCode="0.00E+00">
                  <c:v>1.0612701918346266E-9</c:v>
                </c:pt>
                <c:pt idx="4053" formatCode="0.00E+00">
                  <c:v>1.0150892533556486E-9</c:v>
                </c:pt>
                <c:pt idx="4054" formatCode="0.00E+00">
                  <c:v>1.0371923002180551E-9</c:v>
                </c:pt>
                <c:pt idx="4055" formatCode="0.00E+00">
                  <c:v>1.0417703241814503E-9</c:v>
                </c:pt>
                <c:pt idx="4056" formatCode="0.00E+00">
                  <c:v>1.0821552553599979E-9</c:v>
                </c:pt>
                <c:pt idx="4057" formatCode="0.00E+00">
                  <c:v>1.0321779149219648E-9</c:v>
                </c:pt>
                <c:pt idx="4058" formatCode="0.00E+00">
                  <c:v>1.0749847878286949E-9</c:v>
                </c:pt>
                <c:pt idx="4059" formatCode="0.00E+00">
                  <c:v>1.0768854156166143E-9</c:v>
                </c:pt>
                <c:pt idx="4060" formatCode="0.00E+00">
                  <c:v>1.0440682091755069E-9</c:v>
                </c:pt>
                <c:pt idx="4061" formatCode="0.00E+00">
                  <c:v>1.0903465662340947E-9</c:v>
                </c:pt>
                <c:pt idx="4062" formatCode="0.00E+00">
                  <c:v>1.0353734590483856E-9</c:v>
                </c:pt>
                <c:pt idx="4063" formatCode="0.00E+00">
                  <c:v>1.0285502186142453E-9</c:v>
                </c:pt>
                <c:pt idx="4064" formatCode="0.00E+00">
                  <c:v>1.0422352398657521E-9</c:v>
                </c:pt>
                <c:pt idx="4065" formatCode="0.00E+00">
                  <c:v>1.0913123111736493E-9</c:v>
                </c:pt>
                <c:pt idx="4066" formatCode="0.00E+00">
                  <c:v>1.0913123111736493E-9</c:v>
                </c:pt>
                <c:pt idx="4067" formatCode="0.00E+00">
                  <c:v>1.1069637482403011E-9</c:v>
                </c:pt>
                <c:pt idx="4068" formatCode="0.00E+00">
                  <c:v>1.0855175929936847E-9</c:v>
                </c:pt>
                <c:pt idx="4069" formatCode="0.00E+00">
                  <c:v>1.0500734802957678E-9</c:v>
                </c:pt>
                <c:pt idx="4070" formatCode="0.00E+00">
                  <c:v>1.0182087722130455E-9</c:v>
                </c:pt>
                <c:pt idx="4071" formatCode="0.00E+00">
                  <c:v>1.0335439616081944E-9</c:v>
                </c:pt>
                <c:pt idx="4072" formatCode="0.00E+00">
                  <c:v>1.0673915809570122E-9</c:v>
                </c:pt>
                <c:pt idx="4073" formatCode="0.00E+00">
                  <c:v>1.0413201687293257E-9</c:v>
                </c:pt>
                <c:pt idx="4074" formatCode="0.00E+00">
                  <c:v>1.0575224861057824E-9</c:v>
                </c:pt>
                <c:pt idx="4075" formatCode="0.00E+00">
                  <c:v>1.0721261874976212E-9</c:v>
                </c:pt>
                <c:pt idx="4076" formatCode="0.00E+00">
                  <c:v>1.0725919821900033E-9</c:v>
                </c:pt>
                <c:pt idx="4077" formatCode="0.00E+00">
                  <c:v>1.0612701918346266E-9</c:v>
                </c:pt>
                <c:pt idx="4078" formatCode="0.00E+00">
                  <c:v>1.0459195478117585E-9</c:v>
                </c:pt>
                <c:pt idx="4079" formatCode="0.00E+00">
                  <c:v>1.0542614787058915E-9</c:v>
                </c:pt>
                <c:pt idx="4080" formatCode="0.00E+00">
                  <c:v>1.0321779149219648E-9</c:v>
                </c:pt>
                <c:pt idx="4081" formatCode="0.00E+00">
                  <c:v>1.0626814493007252E-9</c:v>
                </c:pt>
                <c:pt idx="4082" formatCode="0.00E+00">
                  <c:v>1.0308283284807443E-9</c:v>
                </c:pt>
                <c:pt idx="4083" formatCode="0.00E+00">
                  <c:v>1.0440682091755069E-9</c:v>
                </c:pt>
                <c:pt idx="4084" formatCode="0.00E+00">
                  <c:v>1.0482281581234836E-9</c:v>
                </c:pt>
                <c:pt idx="4085" formatCode="0.00E+00">
                  <c:v>1.0294664839397467E-9</c:v>
                </c:pt>
                <c:pt idx="4086" formatCode="0.00E+00">
                  <c:v>1.0353734590483856E-9</c:v>
                </c:pt>
                <c:pt idx="4087" formatCode="0.00E+00">
                  <c:v>1.0164288496009803E-9</c:v>
                </c:pt>
                <c:pt idx="4088" formatCode="0.00E+00">
                  <c:v>1.0177705164435772E-9</c:v>
                </c:pt>
                <c:pt idx="4089" formatCode="0.00E+00">
                  <c:v>1.0491503439978244E-9</c:v>
                </c:pt>
                <c:pt idx="4090" formatCode="0.00E+00">
                  <c:v>1.0754520378587905E-9</c:v>
                </c:pt>
                <c:pt idx="4091" formatCode="0.00E+00">
                  <c:v>1.059861129293341E-9</c:v>
                </c:pt>
                <c:pt idx="4092" formatCode="0.00E+00">
                  <c:v>1.0317326099819192E-9</c:v>
                </c:pt>
                <c:pt idx="4093" formatCode="0.00E+00">
                  <c:v>1.0542614787058915E-9</c:v>
                </c:pt>
                <c:pt idx="4094" formatCode="0.00E+00">
                  <c:v>1.0664505870464446E-9</c:v>
                </c:pt>
                <c:pt idx="4095" formatCode="0.00E+00">
                  <c:v>1.0505427392667013E-9</c:v>
                </c:pt>
                <c:pt idx="4096" formatCode="0.00E+00">
                  <c:v>1.0413201687293257E-9</c:v>
                </c:pt>
                <c:pt idx="4097" formatCode="0.00E+00">
                  <c:v>1.0422352398657521E-9</c:v>
                </c:pt>
                <c:pt idx="4098" formatCode="0.00E+00">
                  <c:v>1.0440682091755069E-9</c:v>
                </c:pt>
                <c:pt idx="4099" formatCode="0.00E+00">
                  <c:v>1.0528633090537381E-9</c:v>
                </c:pt>
                <c:pt idx="4100" formatCode="0.00E+00">
                  <c:v>1.0177705164435772E-9</c:v>
                </c:pt>
                <c:pt idx="4101" formatCode="0.00E+00">
                  <c:v>1.019553191020591E-9</c:v>
                </c:pt>
                <c:pt idx="4102" formatCode="0.00E+00">
                  <c:v>1.0654956516233194E-9</c:v>
                </c:pt>
                <c:pt idx="4103" formatCode="0.00E+00">
                  <c:v>1.0394783603917289E-9</c:v>
                </c:pt>
                <c:pt idx="4104" formatCode="0.00E+00">
                  <c:v>1.0005170118000952E-9</c:v>
                </c:pt>
                <c:pt idx="4105" formatCode="0.00E+00">
                  <c:v>1.0115317690408822E-9</c:v>
                </c:pt>
                <c:pt idx="4106" formatCode="0.00E+00">
                  <c:v>1.0253935746397718E-9</c:v>
                </c:pt>
                <c:pt idx="4107" formatCode="0.00E+00">
                  <c:v>1.0326378206572772E-9</c:v>
                </c:pt>
                <c:pt idx="4108" formatCode="0.00E+00">
                  <c:v>1.0491503439978244E-9</c:v>
                </c:pt>
                <c:pt idx="4109" formatCode="0.00E+00">
                  <c:v>1.0285502186142453E-9</c:v>
                </c:pt>
                <c:pt idx="4110" formatCode="0.00E+00">
                  <c:v>1.033097966403199E-9</c:v>
                </c:pt>
                <c:pt idx="4111" formatCode="0.00E+00">
                  <c:v>1.0303693663846249E-9</c:v>
                </c:pt>
                <c:pt idx="4112" formatCode="0.00E+00">
                  <c:v>1.0519372995524835E-9</c:v>
                </c:pt>
                <c:pt idx="4113" formatCode="0.00E+00">
                  <c:v>1.0353734590483856E-9</c:v>
                </c:pt>
                <c:pt idx="4114" formatCode="0.00E+00">
                  <c:v>1.0505427392667013E-9</c:v>
                </c:pt>
                <c:pt idx="4115" formatCode="0.00E+00">
                  <c:v>1.0697558157213556E-9</c:v>
                </c:pt>
                <c:pt idx="4116" formatCode="0.00E+00">
                  <c:v>1.0335439616081944E-9</c:v>
                </c:pt>
                <c:pt idx="4117" formatCode="0.00E+00">
                  <c:v>1.060795315287146E-9</c:v>
                </c:pt>
                <c:pt idx="4118" formatCode="0.00E+00">
                  <c:v>1.0079888747647536E-9</c:v>
                </c:pt>
                <c:pt idx="4119" formatCode="0.00E+00">
                  <c:v>1.0673915809570122E-9</c:v>
                </c:pt>
                <c:pt idx="4120" formatCode="0.00E+00">
                  <c:v>1.0445343262381205E-9</c:v>
                </c:pt>
                <c:pt idx="4121" formatCode="0.00E+00">
                  <c:v>1.0463720330207961E-9</c:v>
                </c:pt>
                <c:pt idx="4122" formatCode="0.00E+00">
                  <c:v>1.0436168905784232E-9</c:v>
                </c:pt>
                <c:pt idx="4123" formatCode="0.00E+00">
                  <c:v>1.0551898853563223E-9</c:v>
                </c:pt>
                <c:pt idx="4124" formatCode="0.00E+00">
                  <c:v>1.0612701918346266E-9</c:v>
                </c:pt>
                <c:pt idx="4125" formatCode="0.00E+00">
                  <c:v>1.0079888747647536E-9</c:v>
                </c:pt>
                <c:pt idx="4126" formatCode="0.00E+00">
                  <c:v>1.0272061848376651E-9</c:v>
                </c:pt>
                <c:pt idx="4127" formatCode="0.00E+00">
                  <c:v>1.0449861095870181E-9</c:v>
                </c:pt>
                <c:pt idx="4128" formatCode="0.00E+00">
                  <c:v>1.0326378206572772E-9</c:v>
                </c:pt>
                <c:pt idx="4129" formatCode="0.00E+00">
                  <c:v>1.0683335476734748E-9</c:v>
                </c:pt>
                <c:pt idx="4130" formatCode="0.00E+00">
                  <c:v>1.0422352398657521E-9</c:v>
                </c:pt>
                <c:pt idx="4131" formatCode="0.00E+00">
                  <c:v>1.0294664839397467E-9</c:v>
                </c:pt>
                <c:pt idx="4132" formatCode="0.00E+00">
                  <c:v>1.0240401338134539E-9</c:v>
                </c:pt>
                <c:pt idx="4133" formatCode="0.00E+00">
                  <c:v>1.0417703241814503E-9</c:v>
                </c:pt>
                <c:pt idx="4134" formatCode="0.00E+00">
                  <c:v>1.060795315287146E-9</c:v>
                </c:pt>
                <c:pt idx="4135" formatCode="0.00E+00">
                  <c:v>1.0340045802972849E-9</c:v>
                </c:pt>
                <c:pt idx="4136" formatCode="0.00E+00">
                  <c:v>1.0403915360240302E-9</c:v>
                </c:pt>
                <c:pt idx="4137" formatCode="0.00E+00">
                  <c:v>1.0267491107732033E-9</c:v>
                </c:pt>
                <c:pt idx="4138" formatCode="0.00E+00">
                  <c:v>9.9267055342971438E-10</c:v>
                </c:pt>
                <c:pt idx="4139" formatCode="0.00E+00">
                  <c:v>1.0413201687293257E-9</c:v>
                </c:pt>
                <c:pt idx="4140" formatCode="0.00E+00">
                  <c:v>1.0240401338134539E-9</c:v>
                </c:pt>
                <c:pt idx="4141" formatCode="0.00E+00">
                  <c:v>9.9440185333136918E-10</c:v>
                </c:pt>
                <c:pt idx="4142" formatCode="0.00E+00">
                  <c:v>1.0622058329702424E-9</c:v>
                </c:pt>
                <c:pt idx="4143" formatCode="0.00E+00">
                  <c:v>1.0371923002180551E-9</c:v>
                </c:pt>
                <c:pt idx="4144" formatCode="0.00E+00">
                  <c:v>1.0390293646290815E-9</c:v>
                </c:pt>
                <c:pt idx="4145" formatCode="0.00E+00">
                  <c:v>1.0272061848376651E-9</c:v>
                </c:pt>
                <c:pt idx="4146" formatCode="0.00E+00">
                  <c:v>1.019553191020591E-9</c:v>
                </c:pt>
                <c:pt idx="4147" formatCode="0.00E+00">
                  <c:v>1.0344510339374915E-9</c:v>
                </c:pt>
                <c:pt idx="4148" formatCode="0.00E+00">
                  <c:v>1.003153250443181E-9</c:v>
                </c:pt>
                <c:pt idx="4149" formatCode="0.00E+00">
                  <c:v>1.035820605007846E-9</c:v>
                </c:pt>
                <c:pt idx="4150" formatCode="0.00E+00">
                  <c:v>1.0349121261304895E-9</c:v>
                </c:pt>
                <c:pt idx="4151" formatCode="0.00E+00">
                  <c:v>1.0454527066782182E-9</c:v>
                </c:pt>
                <c:pt idx="4152" formatCode="0.00E+00">
                  <c:v>1.0491503439978244E-9</c:v>
                </c:pt>
                <c:pt idx="4153" formatCode="0.00E+00">
                  <c:v>1.0417703241814503E-9</c:v>
                </c:pt>
                <c:pt idx="4154" formatCode="0.00E+00">
                  <c:v>1.0168805480366383E-9</c:v>
                </c:pt>
                <c:pt idx="4155" formatCode="0.00E+00">
                  <c:v>1.0137517240215422E-9</c:v>
                </c:pt>
                <c:pt idx="4156" formatCode="0.00E+00">
                  <c:v>9.9877324224882307E-10</c:v>
                </c:pt>
                <c:pt idx="4157" formatCode="0.00E+00">
                  <c:v>1.0514673108794819E-9</c:v>
                </c:pt>
                <c:pt idx="4158" formatCode="0.00E+00">
                  <c:v>1.0208996890287987E-9</c:v>
                </c:pt>
                <c:pt idx="4159" formatCode="0.00E+00">
                  <c:v>1.0088837262231072E-9</c:v>
                </c:pt>
                <c:pt idx="4160" formatCode="0.00E+00">
                  <c:v>1.0509975681468906E-9</c:v>
                </c:pt>
                <c:pt idx="4161" formatCode="0.00E+00">
                  <c:v>9.9397557093463078E-10</c:v>
                </c:pt>
                <c:pt idx="4162" formatCode="0.00E+00">
                  <c:v>1.0272061848376651E-9</c:v>
                </c:pt>
                <c:pt idx="4163" formatCode="0.00E+00">
                  <c:v>1.0177705164435772E-9</c:v>
                </c:pt>
                <c:pt idx="4164" formatCode="0.00E+00">
                  <c:v>1.0376548238418184E-9</c:v>
                </c:pt>
                <c:pt idx="4165" formatCode="0.00E+00">
                  <c:v>1.035820605007846E-9</c:v>
                </c:pt>
                <c:pt idx="4166" formatCode="0.00E+00">
                  <c:v>1.0290082318411243E-9</c:v>
                </c:pt>
                <c:pt idx="4167" formatCode="0.00E+00">
                  <c:v>1.0177705164435772E-9</c:v>
                </c:pt>
                <c:pt idx="4168" formatCode="0.00E+00">
                  <c:v>1.0299106435871795E-9</c:v>
                </c:pt>
                <c:pt idx="4169" formatCode="0.00E+00">
                  <c:v>1.0035841448968972E-9</c:v>
                </c:pt>
                <c:pt idx="4170" formatCode="0.00E+00">
                  <c:v>1.0227029984084542E-9</c:v>
                </c:pt>
                <c:pt idx="4171" formatCode="0.00E+00">
                  <c:v>1.0575224861057824E-9</c:v>
                </c:pt>
                <c:pt idx="4172" formatCode="0.00E+00">
                  <c:v>1.0173183550667224E-9</c:v>
                </c:pt>
                <c:pt idx="4173" formatCode="0.00E+00">
                  <c:v>1.0362824122765911E-9</c:v>
                </c:pt>
                <c:pt idx="4174" formatCode="0.00E+00">
                  <c:v>9.8618909842274918E-10</c:v>
                </c:pt>
                <c:pt idx="4175" formatCode="0.00E+00">
                  <c:v>1.0027086833596127E-9</c:v>
                </c:pt>
                <c:pt idx="4176" formatCode="0.00E+00">
                  <c:v>1.0349121261304895E-9</c:v>
                </c:pt>
                <c:pt idx="4177" formatCode="0.00E+00">
                  <c:v>1.0317326099819192E-9</c:v>
                </c:pt>
                <c:pt idx="4178" formatCode="0.00E+00">
                  <c:v>1.020460076701554E-9</c:v>
                </c:pt>
                <c:pt idx="4179" formatCode="0.00E+00">
                  <c:v>1.0249516954000337E-9</c:v>
                </c:pt>
                <c:pt idx="4180" formatCode="0.00E+00">
                  <c:v>1.033097966403199E-9</c:v>
                </c:pt>
                <c:pt idx="4181" formatCode="0.00E+00">
                  <c:v>1.0353734590483856E-9</c:v>
                </c:pt>
                <c:pt idx="4182" formatCode="0.00E+00">
                  <c:v>1.0217937782423087E-9</c:v>
                </c:pt>
                <c:pt idx="4183" formatCode="0.00E+00">
                  <c:v>1.0106481848431904E-9</c:v>
                </c:pt>
                <c:pt idx="4184" formatCode="0.00E+00">
                  <c:v>1.0124303047257261E-9</c:v>
                </c:pt>
                <c:pt idx="4185" formatCode="0.00E+00">
                  <c:v>1.038566123368463E-9</c:v>
                </c:pt>
                <c:pt idx="4186" formatCode="0.00E+00">
                  <c:v>1.0258499420742659E-9</c:v>
                </c:pt>
                <c:pt idx="4187" formatCode="0.00E+00">
                  <c:v>1.0267491107732033E-9</c:v>
                </c:pt>
                <c:pt idx="4188" formatCode="0.00E+00">
                  <c:v>1.0106481848431904E-9</c:v>
                </c:pt>
                <c:pt idx="4189" formatCode="0.00E+00">
                  <c:v>1.0213537150400849E-9</c:v>
                </c:pt>
                <c:pt idx="4190" formatCode="0.00E+00">
                  <c:v>1.0272061848376651E-9</c:v>
                </c:pt>
                <c:pt idx="4191" formatCode="0.00E+00">
                  <c:v>1.0173183550667224E-9</c:v>
                </c:pt>
                <c:pt idx="4192" formatCode="0.00E+00">
                  <c:v>1.0159773861006148E-9</c:v>
                </c:pt>
                <c:pt idx="4193" formatCode="0.00E+00">
                  <c:v>1.0088837262231072E-9</c:v>
                </c:pt>
                <c:pt idx="4194" formatCode="0.00E+00">
                  <c:v>1.0124303047257261E-9</c:v>
                </c:pt>
                <c:pt idx="4195" formatCode="0.00E+00">
                  <c:v>1.0227029984084542E-9</c:v>
                </c:pt>
                <c:pt idx="4196" formatCode="0.00E+00">
                  <c:v>1.0110968765247397E-9</c:v>
                </c:pt>
                <c:pt idx="4197" formatCode="0.00E+00">
                  <c:v>1.0200065158344811E-9</c:v>
                </c:pt>
                <c:pt idx="4198" formatCode="0.00E+00">
                  <c:v>1.0186613970785822E-9</c:v>
                </c:pt>
                <c:pt idx="4199" formatCode="0.00E+00">
                  <c:v>1.004029166497651E-9</c:v>
                </c:pt>
                <c:pt idx="4200" formatCode="0.00E+00">
                  <c:v>1.0217937782423087E-9</c:v>
                </c:pt>
                <c:pt idx="4201" formatCode="0.00E+00">
                  <c:v>1.0110968765247397E-9</c:v>
                </c:pt>
                <c:pt idx="4202" formatCode="0.00E+00">
                  <c:v>1.0075557652080788E-9</c:v>
                </c:pt>
                <c:pt idx="4203" formatCode="0.00E+00">
                  <c:v>1.020460076701554E-9</c:v>
                </c:pt>
                <c:pt idx="4204" formatCode="0.00E+00">
                  <c:v>1.0128658689186657E-9</c:v>
                </c:pt>
                <c:pt idx="4205" formatCode="0.00E+00">
                  <c:v>1.0244957958778464E-9</c:v>
                </c:pt>
                <c:pt idx="4206" formatCode="0.00E+00">
                  <c:v>1.020460076701554E-9</c:v>
                </c:pt>
                <c:pt idx="4207" formatCode="0.00E+00">
                  <c:v>1.0093175042797093E-9</c:v>
                </c:pt>
                <c:pt idx="4208" formatCode="0.00E+00">
                  <c:v>1.019553191020591E-9</c:v>
                </c:pt>
                <c:pt idx="4209" formatCode="0.00E+00">
                  <c:v>1.0244957958778464E-9</c:v>
                </c:pt>
                <c:pt idx="4210" formatCode="0.00E+00">
                  <c:v>1.028106745956461E-9</c:v>
                </c:pt>
                <c:pt idx="4211" formatCode="0.00E+00">
                  <c:v>1.0208996890287987E-9</c:v>
                </c:pt>
                <c:pt idx="4212" formatCode="0.00E+00">
                  <c:v>1.0035841448968972E-9</c:v>
                </c:pt>
                <c:pt idx="4213" formatCode="0.00E+00">
                  <c:v>1.0142020295934281E-9</c:v>
                </c:pt>
                <c:pt idx="4214" formatCode="0.00E+00">
                  <c:v>1.0159773861006148E-9</c:v>
                </c:pt>
                <c:pt idx="4215" formatCode="0.00E+00">
                  <c:v>1.0005170118000952E-9</c:v>
                </c:pt>
                <c:pt idx="4216" formatCode="0.00E+00">
                  <c:v>1.0213537150400849E-9</c:v>
                </c:pt>
                <c:pt idx="4217" formatCode="0.00E+00">
                  <c:v>1.0240401338134539E-9</c:v>
                </c:pt>
                <c:pt idx="4218" formatCode="0.00E+00">
                  <c:v>1.0155402547390255E-9</c:v>
                </c:pt>
                <c:pt idx="4219" formatCode="0.00E+00">
                  <c:v>1.0227029984084542E-9</c:v>
                </c:pt>
                <c:pt idx="4220" formatCode="0.00E+00">
                  <c:v>1.0053516861771436E-9</c:v>
                </c:pt>
                <c:pt idx="4221" formatCode="0.00E+00">
                  <c:v>1.0119809201096232E-9</c:v>
                </c:pt>
                <c:pt idx="4222" formatCode="0.00E+00">
                  <c:v>1.0299106435871795E-9</c:v>
                </c:pt>
                <c:pt idx="4223" formatCode="0.00E+00">
                  <c:v>1.0340045802972849E-9</c:v>
                </c:pt>
                <c:pt idx="4224" formatCode="0.00E+00">
                  <c:v>1.0097655042593165E-9</c:v>
                </c:pt>
                <c:pt idx="4225" formatCode="0.00E+00">
                  <c:v>1.035820605007846E-9</c:v>
                </c:pt>
                <c:pt idx="4226" formatCode="0.00E+00">
                  <c:v>1.020460076701554E-9</c:v>
                </c:pt>
                <c:pt idx="4227" formatCode="0.00E+00">
                  <c:v>1.0088837262231072E-9</c:v>
                </c:pt>
                <c:pt idx="4228" formatCode="0.00E+00">
                  <c:v>1.0200065158344811E-9</c:v>
                </c:pt>
                <c:pt idx="4229" formatCode="0.00E+00">
                  <c:v>1.0079888747647536E-9</c:v>
                </c:pt>
                <c:pt idx="4230" formatCode="0.00E+00">
                  <c:v>1.0299106435871795E-9</c:v>
                </c:pt>
                <c:pt idx="4231" formatCode="0.00E+00">
                  <c:v>1.0308283284807443E-9</c:v>
                </c:pt>
                <c:pt idx="4232" formatCode="0.00E+00">
                  <c:v>1.0106481848431904E-9</c:v>
                </c:pt>
                <c:pt idx="4233" formatCode="0.00E+00">
                  <c:v>1.0244957958778464E-9</c:v>
                </c:pt>
                <c:pt idx="4234" formatCode="0.00E+00">
                  <c:v>1.0119809201096232E-9</c:v>
                </c:pt>
                <c:pt idx="4235" formatCode="0.00E+00">
                  <c:v>1.0159773861006148E-9</c:v>
                </c:pt>
                <c:pt idx="4236" formatCode="0.00E+00">
                  <c:v>1.0231437425106358E-9</c:v>
                </c:pt>
                <c:pt idx="4237" formatCode="0.00E+00">
                  <c:v>1.0200065158344811E-9</c:v>
                </c:pt>
                <c:pt idx="4238" formatCode="0.00E+00">
                  <c:v>1.0235989374968343E-9</c:v>
                </c:pt>
                <c:pt idx="4239" formatCode="0.00E+00">
                  <c:v>1.0253935746397718E-9</c:v>
                </c:pt>
                <c:pt idx="4240" formatCode="0.00E+00">
                  <c:v>1.0119809201096232E-9</c:v>
                </c:pt>
                <c:pt idx="4241" formatCode="0.00E+00">
                  <c:v>1.035820605007846E-9</c:v>
                </c:pt>
                <c:pt idx="4242" formatCode="0.00E+00">
                  <c:v>1.0217937782423087E-9</c:v>
                </c:pt>
                <c:pt idx="4243" formatCode="0.00E+00">
                  <c:v>1.0049059781789018E-9</c:v>
                </c:pt>
                <c:pt idx="4244" formatCode="0.00E+00">
                  <c:v>1.019553191020591E-9</c:v>
                </c:pt>
                <c:pt idx="4245" formatCode="0.00E+00">
                  <c:v>1.033097966403199E-9</c:v>
                </c:pt>
                <c:pt idx="4246" formatCode="0.00E+00">
                  <c:v>1.0057836865439405E-9</c:v>
                </c:pt>
                <c:pt idx="4247" formatCode="0.00E+00">
                  <c:v>1.0062298504058585E-9</c:v>
                </c:pt>
                <c:pt idx="4248" formatCode="0.00E+00">
                  <c:v>9.9615047210743115E-10</c:v>
                </c:pt>
                <c:pt idx="4249" formatCode="0.00E+00">
                  <c:v>1.0137517240215422E-9</c:v>
                </c:pt>
                <c:pt idx="4250" formatCode="0.00E+00">
                  <c:v>9.9746084789847905E-10</c:v>
                </c:pt>
                <c:pt idx="4251" formatCode="0.00E+00">
                  <c:v>1.0208996890287987E-9</c:v>
                </c:pt>
                <c:pt idx="4252" formatCode="0.00E+00">
                  <c:v>1.0079888747647536E-9</c:v>
                </c:pt>
                <c:pt idx="4253" formatCode="0.00E+00">
                  <c:v>9.9877324224882307E-10</c:v>
                </c:pt>
                <c:pt idx="4254" formatCode="0.00E+00">
                  <c:v>1.0101997262935281E-9</c:v>
                </c:pt>
                <c:pt idx="4255" formatCode="0.00E+00">
                  <c:v>1.0182087722130455E-9</c:v>
                </c:pt>
                <c:pt idx="4256" formatCode="0.00E+00">
                  <c:v>1.0258499420742659E-9</c:v>
                </c:pt>
                <c:pt idx="4257" formatCode="0.00E+00">
                  <c:v>1.0155402547390255E-9</c:v>
                </c:pt>
                <c:pt idx="4258" formatCode="0.00E+00">
                  <c:v>1.0168805480366383E-9</c:v>
                </c:pt>
                <c:pt idx="4259" formatCode="0.00E+00">
                  <c:v>1.0168805480366383E-9</c:v>
                </c:pt>
                <c:pt idx="4260" formatCode="0.00E+00">
                  <c:v>1.0093175042797093E-9</c:v>
                </c:pt>
                <c:pt idx="4261" formatCode="0.00E+00">
                  <c:v>1.0079888747647536E-9</c:v>
                </c:pt>
                <c:pt idx="4262" formatCode="0.00E+00">
                  <c:v>1.0186613970785822E-9</c:v>
                </c:pt>
                <c:pt idx="4263" formatCode="0.00E+00">
                  <c:v>1.0262922748723359E-9</c:v>
                </c:pt>
                <c:pt idx="4264" formatCode="0.00E+00">
                  <c:v>1.003153250443181E-9</c:v>
                </c:pt>
                <c:pt idx="4265" formatCode="0.00E+00">
                  <c:v>1.0106481848431904E-9</c:v>
                </c:pt>
                <c:pt idx="4266" formatCode="0.00E+00">
                  <c:v>1.0213537150400849E-9</c:v>
                </c:pt>
                <c:pt idx="4267" formatCode="0.00E+00">
                  <c:v>1.0119809201096232E-9</c:v>
                </c:pt>
                <c:pt idx="4268" formatCode="0.00E+00">
                  <c:v>1.0053516861771436E-9</c:v>
                </c:pt>
                <c:pt idx="4269" formatCode="0.00E+00">
                  <c:v>1.0272061848376651E-9</c:v>
                </c:pt>
                <c:pt idx="4270" formatCode="0.00E+00">
                  <c:v>1.019553191020591E-9</c:v>
                </c:pt>
                <c:pt idx="4271" formatCode="0.00E+00">
                  <c:v>1.0231437425106358E-9</c:v>
                </c:pt>
                <c:pt idx="4272" formatCode="0.00E+00">
                  <c:v>1.0137517240215422E-9</c:v>
                </c:pt>
                <c:pt idx="4273" formatCode="0.00E+00">
                  <c:v>1.0119809201096232E-9</c:v>
                </c:pt>
                <c:pt idx="4274" formatCode="0.00E+00">
                  <c:v>1.0155402547390255E-9</c:v>
                </c:pt>
                <c:pt idx="4275" formatCode="0.00E+00">
                  <c:v>1.0231437425106358E-9</c:v>
                </c:pt>
                <c:pt idx="4276" formatCode="0.00E+00">
                  <c:v>1.0009604413380899E-9</c:v>
                </c:pt>
                <c:pt idx="4277" formatCode="0.00E+00">
                  <c:v>1.0124303047257261E-9</c:v>
                </c:pt>
                <c:pt idx="4278" formatCode="0.00E+00">
                  <c:v>1.0084361842725693E-9</c:v>
                </c:pt>
                <c:pt idx="4279" formatCode="0.00E+00">
                  <c:v>1.0119809201096232E-9</c:v>
                </c:pt>
                <c:pt idx="4280" formatCode="0.00E+00">
                  <c:v>1.0200065158344811E-9</c:v>
                </c:pt>
                <c:pt idx="4281" formatCode="0.00E+00">
                  <c:v>1.0285502186142453E-9</c:v>
                </c:pt>
                <c:pt idx="4282" formatCode="0.00E+00">
                  <c:v>1.0235989374968343E-9</c:v>
                </c:pt>
                <c:pt idx="4283" formatCode="0.00E+00">
                  <c:v>1.0137517240215422E-9</c:v>
                </c:pt>
                <c:pt idx="4284" formatCode="0.00E+00">
                  <c:v>9.9833094689840719E-10</c:v>
                </c:pt>
                <c:pt idx="4285" formatCode="0.00E+00">
                  <c:v>1.0097655042593165E-9</c:v>
                </c:pt>
                <c:pt idx="4286" formatCode="0.00E+00">
                  <c:v>1.0049059781789018E-9</c:v>
                </c:pt>
                <c:pt idx="4287" formatCode="0.00E+00">
                  <c:v>1.004029166497651E-9</c:v>
                </c:pt>
                <c:pt idx="4288" formatCode="0.00E+00">
                  <c:v>1.0075557652080788E-9</c:v>
                </c:pt>
                <c:pt idx="4289" formatCode="0.00E+00">
                  <c:v>1.0285502186142453E-9</c:v>
                </c:pt>
                <c:pt idx="4290" formatCode="0.00E+00">
                  <c:v>1.0110968765247397E-9</c:v>
                </c:pt>
                <c:pt idx="4291" formatCode="0.00E+00">
                  <c:v>1.0294664839397467E-9</c:v>
                </c:pt>
                <c:pt idx="4292" formatCode="0.00E+00">
                  <c:v>1.0044744191696401E-9</c:v>
                </c:pt>
                <c:pt idx="4293" formatCode="0.00E+00">
                  <c:v>1.0049059781789018E-9</c:v>
                </c:pt>
                <c:pt idx="4294" formatCode="0.00E+00">
                  <c:v>1.0062298504058585E-9</c:v>
                </c:pt>
                <c:pt idx="4295" formatCode="0.00E+00">
                  <c:v>1.0173183550667224E-9</c:v>
                </c:pt>
                <c:pt idx="4296" formatCode="0.00E+00">
                  <c:v>1.0155402547390255E-9</c:v>
                </c:pt>
                <c:pt idx="4297" formatCode="0.00E+00">
                  <c:v>1.0124303047257261E-9</c:v>
                </c:pt>
                <c:pt idx="4298" formatCode="0.00E+00">
                  <c:v>1.0084361842725693E-9</c:v>
                </c:pt>
                <c:pt idx="4299" formatCode="0.00E+00">
                  <c:v>1.0267491107732033E-9</c:v>
                </c:pt>
                <c:pt idx="4300" formatCode="0.00E+00">
                  <c:v>1.0009604413380899E-9</c:v>
                </c:pt>
                <c:pt idx="4301" formatCode="0.00E+00">
                  <c:v>1.0164288496009803E-9</c:v>
                </c:pt>
                <c:pt idx="4302" formatCode="0.00E+00">
                  <c:v>1.0071089129148932E-9</c:v>
                </c:pt>
                <c:pt idx="4303" formatCode="0.00E+00">
                  <c:v>1.0217937782423087E-9</c:v>
                </c:pt>
                <c:pt idx="4304" formatCode="0.00E+00">
                  <c:v>1.0142020295934281E-9</c:v>
                </c:pt>
                <c:pt idx="4305" formatCode="0.00E+00">
                  <c:v>1.0035841448968972E-9</c:v>
                </c:pt>
                <c:pt idx="4306" formatCode="0.00E+00">
                  <c:v>1.013315713740722E-9</c:v>
                </c:pt>
                <c:pt idx="4307" formatCode="0.00E+00">
                  <c:v>9.9484211129306832E-10</c:v>
                </c:pt>
                <c:pt idx="4308" formatCode="0.00E+00">
                  <c:v>1.0155402547390255E-9</c:v>
                </c:pt>
                <c:pt idx="4309" formatCode="0.00E+00">
                  <c:v>1.0062298504058585E-9</c:v>
                </c:pt>
                <c:pt idx="4310" formatCode="0.00E+00">
                  <c:v>9.9833094689840719E-10</c:v>
                </c:pt>
                <c:pt idx="4311" formatCode="0.00E+00">
                  <c:v>9.3323020493695671E-10</c:v>
                </c:pt>
                <c:pt idx="4312" formatCode="0.00E+00">
                  <c:v>6.3102579088072774E-10</c:v>
                </c:pt>
                <c:pt idx="4313" formatCode="0.00E+00">
                  <c:v>5.3280992364117171E-10</c:v>
                </c:pt>
                <c:pt idx="4314" formatCode="0.00E+00">
                  <c:v>4.6796119668827703E-10</c:v>
                </c:pt>
                <c:pt idx="4315" formatCode="0.00E+00">
                  <c:v>4.3411201115904912E-10</c:v>
                </c:pt>
                <c:pt idx="4316" formatCode="0.00E+00">
                  <c:v>4.1325553906615906E-10</c:v>
                </c:pt>
                <c:pt idx="4317" formatCode="0.00E+00">
                  <c:v>3.872032958124032E-10</c:v>
                </c:pt>
                <c:pt idx="4318" formatCode="0.00E+00">
                  <c:v>3.8880944009598E-10</c:v>
                </c:pt>
                <c:pt idx="4319" formatCode="0.00E+00">
                  <c:v>3.7290881817222814E-10</c:v>
                </c:pt>
                <c:pt idx="4320" formatCode="0.00E+00">
                  <c:v>3.6708848641476013E-10</c:v>
                </c:pt>
                <c:pt idx="4321" formatCode="0.00E+00">
                  <c:v>3.6299333125104683E-10</c:v>
                </c:pt>
                <c:pt idx="4322" formatCode="0.00E+00">
                  <c:v>3.5574881105846001E-10</c:v>
                </c:pt>
                <c:pt idx="4323" formatCode="0.00E+00">
                  <c:v>3.602876314086907E-10</c:v>
                </c:pt>
                <c:pt idx="4324" formatCode="0.00E+00">
                  <c:v>3.5323708445833303E-10</c:v>
                </c:pt>
                <c:pt idx="4325" formatCode="0.00E+00">
                  <c:v>3.5535044655696803E-10</c:v>
                </c:pt>
                <c:pt idx="4326" formatCode="0.00E+00">
                  <c:v>3.5100972415235067E-10</c:v>
                </c:pt>
                <c:pt idx="4327" formatCode="0.00E+00">
                  <c:v>3.4750001864373949E-10</c:v>
                </c:pt>
                <c:pt idx="4328" formatCode="0.00E+00">
                  <c:v>3.5179184607600004E-10</c:v>
                </c:pt>
                <c:pt idx="4329" formatCode="0.00E+00">
                  <c:v>3.4111026673929144E-10</c:v>
                </c:pt>
                <c:pt idx="4330" formatCode="0.00E+00">
                  <c:v>3.4136250453022235E-10</c:v>
                </c:pt>
                <c:pt idx="4331" formatCode="0.00E+00">
                  <c:v>3.5258008554324689E-10</c:v>
                </c:pt>
                <c:pt idx="4332" formatCode="0.00E+00">
                  <c:v>3.4390452599425493E-10</c:v>
                </c:pt>
                <c:pt idx="4333" formatCode="0.00E+00">
                  <c:v>3.3696461588413275E-10</c:v>
                </c:pt>
                <c:pt idx="4334" formatCode="0.00E+00">
                  <c:v>3.4085423965009354E-10</c:v>
                </c:pt>
                <c:pt idx="4335" formatCode="0.00E+00">
                  <c:v>3.3287156332292921E-10</c:v>
                </c:pt>
                <c:pt idx="4336" formatCode="0.00E+00">
                  <c:v>3.4892541122478604E-10</c:v>
                </c:pt>
                <c:pt idx="4337" formatCode="0.00E+00">
                  <c:v>3.3115551389032046E-10</c:v>
                </c:pt>
                <c:pt idx="4338" formatCode="0.00E+00">
                  <c:v>3.380878059506698E-10</c:v>
                </c:pt>
                <c:pt idx="4339" formatCode="0.00E+00">
                  <c:v>3.3746241460989257E-10</c:v>
                </c:pt>
                <c:pt idx="4340" formatCode="0.00E+00">
                  <c:v>3.4365017554322548E-10</c:v>
                </c:pt>
                <c:pt idx="4341" formatCode="0.00E+00">
                  <c:v>3.339833550765179E-10</c:v>
                </c:pt>
                <c:pt idx="4342" formatCode="0.00E+00">
                  <c:v>3.4186760932278117E-10</c:v>
                </c:pt>
                <c:pt idx="4343" formatCode="0.00E+00">
                  <c:v>3.3783828514526021E-10</c:v>
                </c:pt>
                <c:pt idx="4344" formatCode="0.00E+00">
                  <c:v>3.3238135848398835E-10</c:v>
                </c:pt>
                <c:pt idx="4345" formatCode="0.00E+00">
                  <c:v>3.3896474724036862E-10</c:v>
                </c:pt>
                <c:pt idx="4346" formatCode="0.00E+00">
                  <c:v>3.3972072181935459E-10</c:v>
                </c:pt>
                <c:pt idx="4347" formatCode="0.00E+00">
                  <c:v>3.2835449580253153E-10</c:v>
                </c:pt>
                <c:pt idx="4348" formatCode="0.00E+00">
                  <c:v>3.3066427750900469E-10</c:v>
                </c:pt>
                <c:pt idx="4349" formatCode="0.00E+00">
                  <c:v>3.35841681422573E-10</c:v>
                </c:pt>
                <c:pt idx="4350" formatCode="0.00E+00">
                  <c:v>3.3078797655328738E-10</c:v>
                </c:pt>
                <c:pt idx="4351" formatCode="0.00E+00">
                  <c:v>3.3796103936662038E-10</c:v>
                </c:pt>
                <c:pt idx="4352" formatCode="0.00E+00">
                  <c:v>3.3621552539949145E-10</c:v>
                </c:pt>
                <c:pt idx="4353" formatCode="0.00E+00">
                  <c:v>3.3497380637424331E-10</c:v>
                </c:pt>
                <c:pt idx="4354" formatCode="0.00E+00">
                  <c:v>3.3497380637424331E-10</c:v>
                </c:pt>
                <c:pt idx="4355" formatCode="0.00E+00">
                  <c:v>3.2920315481972183E-10</c:v>
                </c:pt>
                <c:pt idx="4356" formatCode="0.00E+00">
                  <c:v>3.3846445899026337E-10</c:v>
                </c:pt>
                <c:pt idx="4357" formatCode="0.00E+00">
                  <c:v>3.3312086682944601E-10</c:v>
                </c:pt>
                <c:pt idx="4358" formatCode="0.00E+00">
                  <c:v>3.318919632891762E-10</c:v>
                </c:pt>
                <c:pt idx="4359" formatCode="0.00E+00">
                  <c:v>3.3658983665753441E-10</c:v>
                </c:pt>
                <c:pt idx="4360" formatCode="0.00E+00">
                  <c:v>3.3633761767769425E-10</c:v>
                </c:pt>
                <c:pt idx="4361" formatCode="0.00E+00">
                  <c:v>3.2811301969461146E-10</c:v>
                </c:pt>
                <c:pt idx="4362" formatCode="0.00E+00">
                  <c:v>3.2908011998890961E-10</c:v>
                </c:pt>
                <c:pt idx="4363" formatCode="0.00E+00">
                  <c:v>3.3683832215053286E-10</c:v>
                </c:pt>
                <c:pt idx="4364" formatCode="0.00E+00">
                  <c:v>3.2969195796660727E-10</c:v>
                </c:pt>
                <c:pt idx="4365" formatCode="0.00E+00">
                  <c:v>3.4047859131980676E-10</c:v>
                </c:pt>
                <c:pt idx="4366" formatCode="0.00E+00">
                  <c:v>3.2871900313651293E-10</c:v>
                </c:pt>
                <c:pt idx="4367" formatCode="0.00E+00">
                  <c:v>3.3361229554289904E-10</c:v>
                </c:pt>
                <c:pt idx="4368" formatCode="0.00E+00">
                  <c:v>3.2944553035558657E-10</c:v>
                </c:pt>
                <c:pt idx="4369" formatCode="0.00E+00">
                  <c:v>3.3091172748933458E-10</c:v>
                </c:pt>
                <c:pt idx="4370" formatCode="0.00E+00">
                  <c:v>3.3559402119252685E-10</c:v>
                </c:pt>
                <c:pt idx="4371" formatCode="0.00E+00">
                  <c:v>3.3152350924499966E-10</c:v>
                </c:pt>
                <c:pt idx="4372" formatCode="0.00E+00">
                  <c:v>3.3460151179038722E-10</c:v>
                </c:pt>
                <c:pt idx="4373" formatCode="0.00E+00">
                  <c:v>3.3348741123707688E-10</c:v>
                </c:pt>
                <c:pt idx="4374" formatCode="0.00E+00">
                  <c:v>3.2629875905900425E-10</c:v>
                </c:pt>
                <c:pt idx="4375" formatCode="0.00E+00">
                  <c:v>3.3858746880436984E-10</c:v>
                </c:pt>
                <c:pt idx="4376" formatCode="0.00E+00">
                  <c:v>3.3066427750900469E-10</c:v>
                </c:pt>
                <c:pt idx="4377" formatCode="0.00E+00">
                  <c:v>3.3127554620850247E-10</c:v>
                </c:pt>
                <c:pt idx="4378" formatCode="0.00E+00">
                  <c:v>3.3522095285863802E-10</c:v>
                </c:pt>
                <c:pt idx="4379" formatCode="0.00E+00">
                  <c:v>3.3733591134711189E-10</c:v>
                </c:pt>
                <c:pt idx="4380" formatCode="0.00E+00">
                  <c:v>3.3091172748933458E-10</c:v>
                </c:pt>
                <c:pt idx="4381" formatCode="0.00E+00">
                  <c:v>3.3336647958449171E-10</c:v>
                </c:pt>
                <c:pt idx="4382" formatCode="0.00E+00">
                  <c:v>3.3348741123707688E-10</c:v>
                </c:pt>
                <c:pt idx="4383" formatCode="0.00E+00">
                  <c:v>3.3152350924499966E-10</c:v>
                </c:pt>
                <c:pt idx="4384" formatCode="0.00E+00">
                  <c:v>3.3066427750900469E-10</c:v>
                </c:pt>
                <c:pt idx="4385" formatCode="0.00E+00">
                  <c:v>3.3497380637424331E-10</c:v>
                </c:pt>
                <c:pt idx="4386" formatCode="0.00E+00">
                  <c:v>3.339833550765179E-10</c:v>
                </c:pt>
                <c:pt idx="4387" formatCode="0.00E+00">
                  <c:v>3.3238135848398835E-10</c:v>
                </c:pt>
                <c:pt idx="4388" formatCode="0.00E+00">
                  <c:v>3.3213655977947451E-10</c:v>
                </c:pt>
                <c:pt idx="4389" formatCode="0.00E+00">
                  <c:v>3.3846445899026337E-10</c:v>
                </c:pt>
                <c:pt idx="4390" formatCode="0.00E+00">
                  <c:v>3.3821462594411711E-10</c:v>
                </c:pt>
                <c:pt idx="4391" formatCode="0.00E+00">
                  <c:v>3.3250577818766759E-10</c:v>
                </c:pt>
                <c:pt idx="4392" formatCode="0.00E+00">
                  <c:v>3.3559402119252685E-10</c:v>
                </c:pt>
                <c:pt idx="4393" formatCode="0.00E+00">
                  <c:v>3.3658983665753441E-10</c:v>
                </c:pt>
                <c:pt idx="4394" formatCode="0.00E+00">
                  <c:v>3.2558000188607915E-10</c:v>
                </c:pt>
                <c:pt idx="4395" formatCode="0.00E+00">
                  <c:v>3.3497380637424331E-10</c:v>
                </c:pt>
                <c:pt idx="4396" formatCode="0.00E+00">
                  <c:v>3.2799044138188221E-10</c:v>
                </c:pt>
                <c:pt idx="4397" formatCode="0.00E+00">
                  <c:v>3.3771162363363816E-10</c:v>
                </c:pt>
                <c:pt idx="4398" formatCode="0.00E+00">
                  <c:v>3.3115551389032046E-10</c:v>
                </c:pt>
                <c:pt idx="4399" formatCode="0.00E+00">
                  <c:v>3.3921918001118949E-10</c:v>
                </c:pt>
                <c:pt idx="4400" formatCode="0.00E+00">
                  <c:v>3.3771162363363816E-10</c:v>
                </c:pt>
                <c:pt idx="4401" formatCode="0.00E+00">
                  <c:v>3.3201229503428225E-10</c:v>
                </c:pt>
                <c:pt idx="4402" formatCode="0.00E+00">
                  <c:v>3.3054449352036392E-10</c:v>
                </c:pt>
                <c:pt idx="4403" formatCode="0.00E+00">
                  <c:v>3.3447621187574364E-10</c:v>
                </c:pt>
                <c:pt idx="4404" formatCode="0.00E+00">
                  <c:v>3.2944553035558657E-10</c:v>
                </c:pt>
                <c:pt idx="4405" formatCode="0.00E+00">
                  <c:v>3.3758897115154779E-10</c:v>
                </c:pt>
                <c:pt idx="4406" formatCode="0.00E+00">
                  <c:v>3.2618074592054626E-10</c:v>
                </c:pt>
                <c:pt idx="4407" formatCode="0.00E+00">
                  <c:v>3.2969195796660727E-10</c:v>
                </c:pt>
                <c:pt idx="4408" formatCode="0.00E+00">
                  <c:v>3.3571586011940302E-10</c:v>
                </c:pt>
                <c:pt idx="4409" formatCode="0.00E+00">
                  <c:v>3.2956871834132711E-10</c:v>
                </c:pt>
                <c:pt idx="4410" formatCode="0.00E+00">
                  <c:v>3.3115551389032046E-10</c:v>
                </c:pt>
                <c:pt idx="4411" formatCode="0.00E+00">
                  <c:v>3.2823181639225161E-10</c:v>
                </c:pt>
                <c:pt idx="4412" formatCode="0.00E+00">
                  <c:v>3.2944553035558657E-10</c:v>
                </c:pt>
                <c:pt idx="4413" formatCode="0.00E+00">
                  <c:v>3.339833550765179E-10</c:v>
                </c:pt>
                <c:pt idx="4414" formatCode="0.00E+00">
                  <c:v>3.2509802360032271E-10</c:v>
                </c:pt>
                <c:pt idx="4415" formatCode="0.00E+00">
                  <c:v>3.3858746880436984E-10</c:v>
                </c:pt>
                <c:pt idx="4416" formatCode="0.00E+00">
                  <c:v>3.3262635959948012E-10</c:v>
                </c:pt>
                <c:pt idx="4417" formatCode="0.00E+00">
                  <c:v>3.3571586011940302E-10</c:v>
                </c:pt>
                <c:pt idx="4418" formatCode="0.00E+00">
                  <c:v>3.3225699100223946E-10</c:v>
                </c:pt>
                <c:pt idx="4419" formatCode="0.00E+00">
                  <c:v>3.3373723232612995E-10</c:v>
                </c:pt>
                <c:pt idx="4420" formatCode="0.00E+00">
                  <c:v>3.35841681422573E-10</c:v>
                </c:pt>
                <c:pt idx="4421" formatCode="0.00E+00">
                  <c:v>3.3042089656317303E-10</c:v>
                </c:pt>
                <c:pt idx="4422" formatCode="0.00E+00">
                  <c:v>3.2690098898370583E-10</c:v>
                </c:pt>
                <c:pt idx="4423" formatCode="0.00E+00">
                  <c:v>3.2956871834132711E-10</c:v>
                </c:pt>
                <c:pt idx="4424" formatCode="0.00E+00">
                  <c:v>3.2871900313651293E-10</c:v>
                </c:pt>
                <c:pt idx="4425" formatCode="0.00E+00">
                  <c:v>3.3250577818766759E-10</c:v>
                </c:pt>
                <c:pt idx="4426" formatCode="0.00E+00">
                  <c:v>3.3336647958449171E-10</c:v>
                </c:pt>
                <c:pt idx="4427" formatCode="0.00E+00">
                  <c:v>3.4022309697265084E-10</c:v>
                </c:pt>
                <c:pt idx="4428" formatCode="0.00E+00">
                  <c:v>3.3497380637424331E-10</c:v>
                </c:pt>
                <c:pt idx="4429" formatCode="0.00E+00">
                  <c:v>3.3373723232612995E-10</c:v>
                </c:pt>
                <c:pt idx="4430" formatCode="0.00E+00">
                  <c:v>3.3348741123707688E-10</c:v>
                </c:pt>
                <c:pt idx="4431" formatCode="0.00E+00">
                  <c:v>3.2678273183149843E-10</c:v>
                </c:pt>
                <c:pt idx="4432" formatCode="0.00E+00">
                  <c:v>3.3934249801338143E-10</c:v>
                </c:pt>
                <c:pt idx="4433" formatCode="0.00E+00">
                  <c:v>3.2666071019887588E-10</c:v>
                </c:pt>
                <c:pt idx="4434" formatCode="0.00E+00">
                  <c:v>3.329961889014426E-10</c:v>
                </c:pt>
                <c:pt idx="4435" formatCode="0.00E+00">
                  <c:v>3.3336647958449171E-10</c:v>
                </c:pt>
                <c:pt idx="4436" formatCode="0.00E+00">
                  <c:v>3.2618074592054626E-10</c:v>
                </c:pt>
                <c:pt idx="4437" formatCode="0.00E+00">
                  <c:v>3.3078797655328738E-10</c:v>
                </c:pt>
                <c:pt idx="4438" formatCode="0.00E+00">
                  <c:v>3.3509539256819097E-10</c:v>
                </c:pt>
                <c:pt idx="4439" formatCode="0.00E+00">
                  <c:v>3.3460151179038722E-10</c:v>
                </c:pt>
                <c:pt idx="4440" formatCode="0.00E+00">
                  <c:v>3.2883804575618334E-10</c:v>
                </c:pt>
                <c:pt idx="4441" formatCode="0.00E+00">
                  <c:v>3.2509802360032271E-10</c:v>
                </c:pt>
                <c:pt idx="4442" formatCode="0.00E+00">
                  <c:v>3.3127554620850247E-10</c:v>
                </c:pt>
                <c:pt idx="4443" formatCode="0.00E+00">
                  <c:v>3.3348741123707688E-10</c:v>
                </c:pt>
                <c:pt idx="4444" formatCode="0.00E+00">
                  <c:v>3.3017771645413621E-10</c:v>
                </c:pt>
                <c:pt idx="4445" formatCode="0.00E+00">
                  <c:v>3.2981139562178761E-10</c:v>
                </c:pt>
                <c:pt idx="4446" formatCode="0.00E+00">
                  <c:v>3.2908011998890961E-10</c:v>
                </c:pt>
                <c:pt idx="4447" formatCode="0.00E+00">
                  <c:v>3.3312086682944601E-10</c:v>
                </c:pt>
                <c:pt idx="4448" formatCode="0.00E+00">
                  <c:v>3.3030121142337187E-10</c:v>
                </c:pt>
                <c:pt idx="4449" formatCode="0.00E+00">
                  <c:v>3.3213655977947451E-10</c:v>
                </c:pt>
                <c:pt idx="4450" formatCode="0.00E+00">
                  <c:v>3.2545848316852576E-10</c:v>
                </c:pt>
                <c:pt idx="4451" formatCode="0.00E+00">
                  <c:v>3.2762683921239126E-10</c:v>
                </c:pt>
                <c:pt idx="4452" formatCode="0.00E+00">
                  <c:v>3.2046368421312079E-10</c:v>
                </c:pt>
                <c:pt idx="4453" formatCode="0.00E+00">
                  <c:v>3.3176780118068059E-10</c:v>
                </c:pt>
                <c:pt idx="4454" formatCode="0.00E+00">
                  <c:v>3.3373723232612995E-10</c:v>
                </c:pt>
                <c:pt idx="4455" formatCode="0.00E+00">
                  <c:v>3.2366442202926656E-10</c:v>
                </c:pt>
                <c:pt idx="4456" formatCode="0.00E+00">
                  <c:v>3.3275088219050631E-10</c:v>
                </c:pt>
                <c:pt idx="4457" formatCode="0.00E+00">
                  <c:v>3.3078797655328738E-10</c:v>
                </c:pt>
                <c:pt idx="4458" formatCode="0.00E+00">
                  <c:v>3.3621552539949145E-10</c:v>
                </c:pt>
                <c:pt idx="4459" formatCode="0.00E+00">
                  <c:v>3.2629875905900425E-10</c:v>
                </c:pt>
                <c:pt idx="4460" formatCode="0.00E+00">
                  <c:v>3.3385831490253131E-10</c:v>
                </c:pt>
                <c:pt idx="4461" formatCode="0.00E+00">
                  <c:v>3.2509802360032271E-10</c:v>
                </c:pt>
                <c:pt idx="4462" formatCode="0.00E+00">
                  <c:v>3.2702311117369326E-10</c:v>
                </c:pt>
                <c:pt idx="4463" formatCode="0.00E+00">
                  <c:v>3.329961889014426E-10</c:v>
                </c:pt>
                <c:pt idx="4464" formatCode="0.00E+00">
                  <c:v>3.3671208156565141E-10</c:v>
                </c:pt>
                <c:pt idx="4465" formatCode="0.00E+00">
                  <c:v>3.2981139562178761E-10</c:v>
                </c:pt>
                <c:pt idx="4466" formatCode="0.00E+00">
                  <c:v>3.3103166071748054E-10</c:v>
                </c:pt>
                <c:pt idx="4467" formatCode="0.00E+00">
                  <c:v>3.2956871834132711E-10</c:v>
                </c:pt>
                <c:pt idx="4468" formatCode="0.00E+00">
                  <c:v>3.4403380094935175E-10</c:v>
                </c:pt>
                <c:pt idx="4469" formatCode="0.00E+00">
                  <c:v>3.3771162363363816E-10</c:v>
                </c:pt>
                <c:pt idx="4470" formatCode="0.00E+00">
                  <c:v>3.3796103936662038E-10</c:v>
                </c:pt>
                <c:pt idx="4471" formatCode="0.00E+00">
                  <c:v>3.3959326724021678E-10</c:v>
                </c:pt>
                <c:pt idx="4472" formatCode="0.00E+00">
                  <c:v>3.3484834998077754E-10</c:v>
                </c:pt>
                <c:pt idx="4473" formatCode="0.00E+00">
                  <c:v>3.3225699100223946E-10</c:v>
                </c:pt>
                <c:pt idx="4474" formatCode="0.00E+00">
                  <c:v>3.3708701364673087E-10</c:v>
                </c:pt>
                <c:pt idx="4475" formatCode="0.00E+00">
                  <c:v>3.3312086682944601E-10</c:v>
                </c:pt>
                <c:pt idx="4476" formatCode="0.00E+00">
                  <c:v>3.2414024146315213E-10</c:v>
                </c:pt>
                <c:pt idx="4477" formatCode="0.00E+00">
                  <c:v>3.3559402119252685E-10</c:v>
                </c:pt>
                <c:pt idx="4478" formatCode="0.00E+00">
                  <c:v>3.3497380637424331E-10</c:v>
                </c:pt>
                <c:pt idx="4479" formatCode="0.00E+00">
                  <c:v>3.3896474724036862E-10</c:v>
                </c:pt>
                <c:pt idx="4480" formatCode="0.00E+00">
                  <c:v>3.2738596264158401E-10</c:v>
                </c:pt>
                <c:pt idx="4481" formatCode="0.00E+00">
                  <c:v>3.3017771645413621E-10</c:v>
                </c:pt>
                <c:pt idx="4482" formatCode="0.00E+00">
                  <c:v>3.2414024146315213E-10</c:v>
                </c:pt>
                <c:pt idx="4483" formatCode="0.00E+00">
                  <c:v>3.3909193681619777E-10</c:v>
                </c:pt>
                <c:pt idx="4484" formatCode="0.00E+00">
                  <c:v>3.3042089656317303E-10</c:v>
                </c:pt>
                <c:pt idx="4485" formatCode="0.00E+00">
                  <c:v>3.2750828783908668E-10</c:v>
                </c:pt>
                <c:pt idx="4486" formatCode="0.00E+00">
                  <c:v>3.3262635959948012E-10</c:v>
                </c:pt>
                <c:pt idx="4487" formatCode="0.00E+00">
                  <c:v>3.3152350924499966E-10</c:v>
                </c:pt>
                <c:pt idx="4488" formatCode="0.00E+00">
                  <c:v>3.3201229503428225E-10</c:v>
                </c:pt>
                <c:pt idx="4489" formatCode="0.00E+00">
                  <c:v>3.2605897605103801E-10</c:v>
                </c:pt>
                <c:pt idx="4490" formatCode="0.00E+00">
                  <c:v>3.2859617109192538E-10</c:v>
                </c:pt>
                <c:pt idx="4491" formatCode="0.00E+00">
                  <c:v>3.3238135848398835E-10</c:v>
                </c:pt>
                <c:pt idx="4492" formatCode="0.00E+00">
                  <c:v>3.2762683921239126E-10</c:v>
                </c:pt>
                <c:pt idx="4493" formatCode="0.00E+00">
                  <c:v>3.3103166071748054E-10</c:v>
                </c:pt>
                <c:pt idx="4494" formatCode="0.00E+00">
                  <c:v>3.2259480465490187E-10</c:v>
                </c:pt>
                <c:pt idx="4495" formatCode="0.00E+00">
                  <c:v>3.2774926526177838E-10</c:v>
                </c:pt>
                <c:pt idx="4496" formatCode="0.00E+00">
                  <c:v>3.3658983665753441E-10</c:v>
                </c:pt>
                <c:pt idx="4497" formatCode="0.00E+00">
                  <c:v>3.3238135848398835E-10</c:v>
                </c:pt>
                <c:pt idx="4498" formatCode="0.00E+00">
                  <c:v>3.3213655977947451E-10</c:v>
                </c:pt>
                <c:pt idx="4499" formatCode="0.00E+00">
                  <c:v>3.2010940984512894E-10</c:v>
                </c:pt>
                <c:pt idx="4500" formatCode="0.00E+00">
                  <c:v>3.3139950171754858E-10</c:v>
                </c:pt>
                <c:pt idx="4501" formatCode="0.00E+00">
                  <c:v>3.2883804575618334E-10</c:v>
                </c:pt>
                <c:pt idx="4502" formatCode="0.00E+00">
                  <c:v>3.3042089656317303E-10</c:v>
                </c:pt>
                <c:pt idx="4503" formatCode="0.00E+00">
                  <c:v>3.4035081720498685E-10</c:v>
                </c:pt>
                <c:pt idx="4504" formatCode="0.00E+00">
                  <c:v>3.2981139562178761E-10</c:v>
                </c:pt>
                <c:pt idx="4505" formatCode="0.00E+00">
                  <c:v>3.3078797655328738E-10</c:v>
                </c:pt>
                <c:pt idx="4506" formatCode="0.00E+00">
                  <c:v>3.3959326724021678E-10</c:v>
                </c:pt>
                <c:pt idx="4507" formatCode="0.00E+00">
                  <c:v>3.347268643880209E-10</c:v>
                </c:pt>
                <c:pt idx="4508" formatCode="0.00E+00">
                  <c:v>3.2402310218683578E-10</c:v>
                </c:pt>
                <c:pt idx="4509" formatCode="0.00E+00">
                  <c:v>3.3115551389032046E-10</c:v>
                </c:pt>
                <c:pt idx="4510" formatCode="0.00E+00">
                  <c:v>3.3103166071748054E-10</c:v>
                </c:pt>
                <c:pt idx="4511" formatCode="0.00E+00">
                  <c:v>3.2702311117369326E-10</c:v>
                </c:pt>
                <c:pt idx="4512" formatCode="0.00E+00">
                  <c:v>3.2847339048594965E-10</c:v>
                </c:pt>
                <c:pt idx="4513" formatCode="0.00E+00">
                  <c:v>3.2093424068198758E-10</c:v>
                </c:pt>
                <c:pt idx="4514" formatCode="0.00E+00">
                  <c:v>3.2956871834132711E-10</c:v>
                </c:pt>
                <c:pt idx="4515" formatCode="0.00E+00">
                  <c:v>3.2908011998890961E-10</c:v>
                </c:pt>
                <c:pt idx="4516" formatCode="0.00E+00">
                  <c:v>3.3164369116690297E-10</c:v>
                </c:pt>
                <c:pt idx="4517" formatCode="0.00E+00">
                  <c:v>3.2944553035558657E-10</c:v>
                </c:pt>
                <c:pt idx="4518" formatCode="0.00E+00">
                  <c:v>3.2581939039044227E-10</c:v>
                </c:pt>
                <c:pt idx="4519" formatCode="0.00E+00">
                  <c:v>3.2835449580253153E-10</c:v>
                </c:pt>
                <c:pt idx="4520" formatCode="0.00E+00">
                  <c:v>3.2750828783908668E-10</c:v>
                </c:pt>
                <c:pt idx="4521" formatCode="0.00E+00">
                  <c:v>3.2823181639225161E-10</c:v>
                </c:pt>
                <c:pt idx="4522" formatCode="0.00E+00">
                  <c:v>3.3422968152691566E-10</c:v>
                </c:pt>
                <c:pt idx="4523" formatCode="0.00E+00">
                  <c:v>3.2485922853879071E-10</c:v>
                </c:pt>
                <c:pt idx="4524" formatCode="0.00E+00">
                  <c:v>3.2509802360032271E-10</c:v>
                </c:pt>
                <c:pt idx="4525" formatCode="0.00E+00">
                  <c:v>3.3959326724021678E-10</c:v>
                </c:pt>
                <c:pt idx="4526" formatCode="0.00E+00">
                  <c:v>3.3164369116690297E-10</c:v>
                </c:pt>
                <c:pt idx="4527" formatCode="0.00E+00">
                  <c:v>3.2605897605103801E-10</c:v>
                </c:pt>
                <c:pt idx="4528" formatCode="0.00E+00">
                  <c:v>3.3447621187574364E-10</c:v>
                </c:pt>
                <c:pt idx="4529" formatCode="0.00E+00">
                  <c:v>3.2738596264158401E-10</c:v>
                </c:pt>
                <c:pt idx="4530" formatCode="0.00E+00">
                  <c:v>3.3115551389032046E-10</c:v>
                </c:pt>
                <c:pt idx="4531" formatCode="0.00E+00">
                  <c:v>3.3225699100223946E-10</c:v>
                </c:pt>
                <c:pt idx="4532" formatCode="0.00E+00">
                  <c:v>3.2823181639225161E-10</c:v>
                </c:pt>
                <c:pt idx="4533" formatCode="0.00E+00">
                  <c:v>3.3201229503428225E-10</c:v>
                </c:pt>
                <c:pt idx="4534" formatCode="0.00E+00">
                  <c:v>3.2702311117369326E-10</c:v>
                </c:pt>
                <c:pt idx="4535" formatCode="0.00E+00">
                  <c:v>3.3250577818766759E-10</c:v>
                </c:pt>
                <c:pt idx="4536" formatCode="0.00E+00">
                  <c:v>3.2223789357793234E-10</c:v>
                </c:pt>
                <c:pt idx="4537" formatCode="0.00E+00">
                  <c:v>3.265425504144064E-10</c:v>
                </c:pt>
                <c:pt idx="4538" formatCode="0.00E+00">
                  <c:v>3.2534081034702023E-10</c:v>
                </c:pt>
                <c:pt idx="4539" formatCode="0.00E+00">
                  <c:v>3.2569777160317344E-10</c:v>
                </c:pt>
                <c:pt idx="4540" formatCode="0.00E+00">
                  <c:v>3.2871900313651293E-10</c:v>
                </c:pt>
                <c:pt idx="4541" formatCode="0.00E+00">
                  <c:v>3.2152539625832476E-10</c:v>
                </c:pt>
                <c:pt idx="4542" formatCode="0.00E+00">
                  <c:v>3.3115551389032046E-10</c:v>
                </c:pt>
                <c:pt idx="4543" formatCode="0.00E+00">
                  <c:v>3.3447621187574364E-10</c:v>
                </c:pt>
                <c:pt idx="4544" formatCode="0.00E+00">
                  <c:v>3.211698087294628E-10</c:v>
                </c:pt>
                <c:pt idx="4545" formatCode="0.00E+00">
                  <c:v>3.3783828514526021E-10</c:v>
                </c:pt>
                <c:pt idx="4546" formatCode="0.00E+00">
                  <c:v>3.3783828514526021E-10</c:v>
                </c:pt>
                <c:pt idx="4547" formatCode="0.00E+00">
                  <c:v>3.3385831490253131E-10</c:v>
                </c:pt>
                <c:pt idx="4548" formatCode="0.00E+00">
                  <c:v>3.3546830404051534E-10</c:v>
                </c:pt>
                <c:pt idx="4549" formatCode="0.00E+00">
                  <c:v>3.3447621187574364E-10</c:v>
                </c:pt>
                <c:pt idx="4550" formatCode="0.00E+00">
                  <c:v>3.2920315481972183E-10</c:v>
                </c:pt>
                <c:pt idx="4551" formatCode="0.00E+00">
                  <c:v>3.3497380637424331E-10</c:v>
                </c:pt>
                <c:pt idx="4552" formatCode="0.00E+00">
                  <c:v>3.3921918001118949E-10</c:v>
                </c:pt>
                <c:pt idx="4553" formatCode="0.00E+00">
                  <c:v>3.4377530566701559E-10</c:v>
                </c:pt>
                <c:pt idx="4554" formatCode="0.00E+00">
                  <c:v>3.4313808012749681E-10</c:v>
                </c:pt>
                <c:pt idx="4555" formatCode="0.00E+00">
                  <c:v>3.3534656596092707E-10</c:v>
                </c:pt>
                <c:pt idx="4556" formatCode="0.00E+00">
                  <c:v>3.4672863001211059E-10</c:v>
                </c:pt>
                <c:pt idx="4557" formatCode="0.00E+00">
                  <c:v>3.3509539256819097E-10</c:v>
                </c:pt>
                <c:pt idx="4558" formatCode="0.00E+00">
                  <c:v>3.4085423965009354E-10</c:v>
                </c:pt>
                <c:pt idx="4559" formatCode="0.00E+00">
                  <c:v>3.3796103936662038E-10</c:v>
                </c:pt>
                <c:pt idx="4560" formatCode="0.00E+00">
                  <c:v>3.3984823014913001E-10</c:v>
                </c:pt>
                <c:pt idx="4561" formatCode="0.00E+00">
                  <c:v>3.3959326724021678E-10</c:v>
                </c:pt>
                <c:pt idx="4562" formatCode="0.00E+00">
                  <c:v>3.4454335262918325E-10</c:v>
                </c:pt>
                <c:pt idx="4563" formatCode="0.00E+00">
                  <c:v>3.4672863001211059E-10</c:v>
                </c:pt>
                <c:pt idx="4564" formatCode="0.00E+00">
                  <c:v>3.3821462594411711E-10</c:v>
                </c:pt>
                <c:pt idx="4565" formatCode="0.00E+00">
                  <c:v>3.4569904469742554E-10</c:v>
                </c:pt>
                <c:pt idx="4566" formatCode="0.00E+00">
                  <c:v>3.4518351430654749E-10</c:v>
                </c:pt>
                <c:pt idx="4567" formatCode="0.00E+00">
                  <c:v>3.4556906569475137E-10</c:v>
                </c:pt>
                <c:pt idx="4568" formatCode="0.00E+00">
                  <c:v>3.4250218243079699E-10</c:v>
                </c:pt>
                <c:pt idx="4569" formatCode="0.00E+00">
                  <c:v>3.4313808012749681E-10</c:v>
                </c:pt>
                <c:pt idx="4570" formatCode="0.00E+00">
                  <c:v>3.4840446357677407E-10</c:v>
                </c:pt>
                <c:pt idx="4571" formatCode="0.00E+00">
                  <c:v>3.4905270478680604E-10</c:v>
                </c:pt>
                <c:pt idx="4572" formatCode="0.00E+00">
                  <c:v>3.4275960145687164E-10</c:v>
                </c:pt>
                <c:pt idx="4573" formatCode="0.00E+00">
                  <c:v>3.3596755566680347E-10</c:v>
                </c:pt>
                <c:pt idx="4574" formatCode="0.00E+00">
                  <c:v>3.4801944411310492E-10</c:v>
                </c:pt>
                <c:pt idx="4575" formatCode="0.00E+00">
                  <c:v>3.3959326724021678E-10</c:v>
                </c:pt>
                <c:pt idx="4576" formatCode="0.00E+00">
                  <c:v>3.4531333017316004E-10</c:v>
                </c:pt>
                <c:pt idx="4577" formatCode="0.00E+00">
                  <c:v>3.3733591134711189E-10</c:v>
                </c:pt>
                <c:pt idx="4578" formatCode="0.00E+00">
                  <c:v>3.4672863001211059E-10</c:v>
                </c:pt>
                <c:pt idx="4579" formatCode="0.00E+00">
                  <c:v>3.5009354139204905E-10</c:v>
                </c:pt>
                <c:pt idx="4580" formatCode="0.00E+00">
                  <c:v>3.4724267470924731E-10</c:v>
                </c:pt>
                <c:pt idx="4581" formatCode="0.00E+00">
                  <c:v>3.4060242390183113E-10</c:v>
                </c:pt>
                <c:pt idx="4582" formatCode="0.00E+00">
                  <c:v>3.416149519896914E-10</c:v>
                </c:pt>
                <c:pt idx="4583" formatCode="0.00E+00">
                  <c:v>3.5022543750107464E-10</c:v>
                </c:pt>
                <c:pt idx="4584" formatCode="0.00E+00">
                  <c:v>3.4275960145687164E-10</c:v>
                </c:pt>
                <c:pt idx="4585" formatCode="0.00E+00">
                  <c:v>3.4467289770790176E-10</c:v>
                </c:pt>
                <c:pt idx="4586" formatCode="0.00E+00">
                  <c:v>3.5061733385547149E-10</c:v>
                </c:pt>
                <c:pt idx="4587" formatCode="0.00E+00">
                  <c:v>3.4111026673929144E-10</c:v>
                </c:pt>
                <c:pt idx="4588" formatCode="0.00E+00">
                  <c:v>3.4403380094935175E-10</c:v>
                </c:pt>
                <c:pt idx="4589" formatCode="0.00E+00">
                  <c:v>3.5258008554324689E-10</c:v>
                </c:pt>
                <c:pt idx="4590" formatCode="0.00E+00">
                  <c:v>3.4582501430986192E-10</c:v>
                </c:pt>
                <c:pt idx="4591" formatCode="0.00E+00">
                  <c:v>3.4918415943550181E-10</c:v>
                </c:pt>
                <c:pt idx="4592" formatCode="0.00E+00">
                  <c:v>3.4698554523544209E-10</c:v>
                </c:pt>
                <c:pt idx="4593" formatCode="0.00E+00">
                  <c:v>3.4569904469742554E-10</c:v>
                </c:pt>
                <c:pt idx="4594" formatCode="0.00E+00">
                  <c:v>3.4866687885195691E-10</c:v>
                </c:pt>
                <c:pt idx="4595" formatCode="0.00E+00">
                  <c:v>3.4569904469742554E-10</c:v>
                </c:pt>
                <c:pt idx="4596" formatCode="0.00E+00">
                  <c:v>3.4009941935539779E-10</c:v>
                </c:pt>
                <c:pt idx="4597" formatCode="0.00E+00">
                  <c:v>3.5548038388140682E-10</c:v>
                </c:pt>
                <c:pt idx="4598" formatCode="0.00E+00">
                  <c:v>3.5284188827839833E-10</c:v>
                </c:pt>
                <c:pt idx="4599" formatCode="0.00E+00">
                  <c:v>3.5854303747884452E-10</c:v>
                </c:pt>
                <c:pt idx="4600" formatCode="0.00E+00">
                  <c:v>3.4403380094935175E-10</c:v>
                </c:pt>
                <c:pt idx="4601" formatCode="0.00E+00">
                  <c:v>3.4390452599425493E-10</c:v>
                </c:pt>
                <c:pt idx="4602" formatCode="0.00E+00">
                  <c:v>3.4518351430654749E-10</c:v>
                </c:pt>
                <c:pt idx="4603" formatCode="0.00E+00">
                  <c:v>3.4853564341251432E-10</c:v>
                </c:pt>
                <c:pt idx="4604" formatCode="0.00E+00">
                  <c:v>3.4326703112745565E-10</c:v>
                </c:pt>
                <c:pt idx="4605" formatCode="0.00E+00">
                  <c:v>3.4035081720498685E-10</c:v>
                </c:pt>
                <c:pt idx="4606" formatCode="0.00E+00">
                  <c:v>3.4918415943550181E-10</c:v>
                </c:pt>
                <c:pt idx="4607" formatCode="0.00E+00">
                  <c:v>3.4148669849398649E-10</c:v>
                </c:pt>
                <c:pt idx="4608" formatCode="0.00E+00">
                  <c:v>3.4224899784434439E-10</c:v>
                </c:pt>
                <c:pt idx="4609" formatCode="0.00E+00">
                  <c:v>3.4543914167009383E-10</c:v>
                </c:pt>
                <c:pt idx="4610" formatCode="0.00E+00">
                  <c:v>3.4186760932278117E-10</c:v>
                </c:pt>
                <c:pt idx="4611" formatCode="0.00E+00">
                  <c:v>3.4047859131980676E-10</c:v>
                </c:pt>
                <c:pt idx="4612" formatCode="0.00E+00">
                  <c:v>3.4224899784434439E-10</c:v>
                </c:pt>
                <c:pt idx="4613" formatCode="0.00E+00">
                  <c:v>3.3972072181935459E-10</c:v>
                </c:pt>
                <c:pt idx="4614" formatCode="0.00E+00">
                  <c:v>3.4737336227462632E-10</c:v>
                </c:pt>
                <c:pt idx="4615" formatCode="0.00E+00">
                  <c:v>3.3984823014913001E-10</c:v>
                </c:pt>
                <c:pt idx="4616" formatCode="0.00E+00">
                  <c:v>3.4212449219812168E-10</c:v>
                </c:pt>
                <c:pt idx="4617" formatCode="0.00E+00">
                  <c:v>3.4123435755843798E-10</c:v>
                </c:pt>
                <c:pt idx="4618" formatCode="0.00E+00">
                  <c:v>3.3984823014913001E-10</c:v>
                </c:pt>
                <c:pt idx="4619" formatCode="0.00E+00">
                  <c:v>3.4035081720498685E-10</c:v>
                </c:pt>
                <c:pt idx="4620" formatCode="0.00E+00">
                  <c:v>3.4672863001211059E-10</c:v>
                </c:pt>
                <c:pt idx="4621" formatCode="0.00E+00">
                  <c:v>3.4467289770790176E-10</c:v>
                </c:pt>
                <c:pt idx="4622" formatCode="0.00E+00">
                  <c:v>3.4085423965009354E-10</c:v>
                </c:pt>
                <c:pt idx="4623" formatCode="0.00E+00">
                  <c:v>3.4085423965009354E-10</c:v>
                </c:pt>
                <c:pt idx="4624" formatCode="0.00E+00">
                  <c:v>3.3921918001118949E-10</c:v>
                </c:pt>
                <c:pt idx="4625" formatCode="0.00E+00">
                  <c:v>3.35841681422573E-10</c:v>
                </c:pt>
                <c:pt idx="4626" formatCode="0.00E+00">
                  <c:v>3.4111026673929144E-10</c:v>
                </c:pt>
                <c:pt idx="4627" formatCode="0.00E+00">
                  <c:v>3.3534656596092707E-10</c:v>
                </c:pt>
                <c:pt idx="4628" formatCode="0.00E+00">
                  <c:v>3.4853564341251432E-10</c:v>
                </c:pt>
                <c:pt idx="4629" formatCode="0.00E+00">
                  <c:v>3.3091172748933458E-10</c:v>
                </c:pt>
                <c:pt idx="4630" formatCode="0.00E+00">
                  <c:v>3.3683832215053286E-10</c:v>
                </c:pt>
                <c:pt idx="4631" formatCode="0.00E+00">
                  <c:v>3.3984823014913001E-10</c:v>
                </c:pt>
                <c:pt idx="4632" formatCode="0.00E+00">
                  <c:v>3.4009941935539779E-10</c:v>
                </c:pt>
                <c:pt idx="4633" formatCode="0.00E+00">
                  <c:v>3.3696461588413275E-10</c:v>
                </c:pt>
                <c:pt idx="4634" formatCode="0.00E+00">
                  <c:v>3.3984823014913001E-10</c:v>
                </c:pt>
                <c:pt idx="4635" formatCode="0.00E+00">
                  <c:v>3.4022309697265084E-10</c:v>
                </c:pt>
                <c:pt idx="4636" formatCode="0.00E+00">
                  <c:v>3.347268643880209E-10</c:v>
                </c:pt>
                <c:pt idx="4637" formatCode="0.00E+00">
                  <c:v>3.3997180512609282E-10</c:v>
                </c:pt>
                <c:pt idx="4638" formatCode="0.00E+00">
                  <c:v>3.4827743610917952E-10</c:v>
                </c:pt>
                <c:pt idx="4639" formatCode="0.00E+00">
                  <c:v>3.3484834998077754E-10</c:v>
                </c:pt>
                <c:pt idx="4640" formatCode="0.00E+00">
                  <c:v>3.4148669849398649E-10</c:v>
                </c:pt>
                <c:pt idx="4641" formatCode="0.00E+00">
                  <c:v>3.3934249801338143E-10</c:v>
                </c:pt>
                <c:pt idx="4642" formatCode="0.00E+00">
                  <c:v>3.4136250453022235E-10</c:v>
                </c:pt>
                <c:pt idx="4643" formatCode="0.00E+00">
                  <c:v>3.3846445899026337E-10</c:v>
                </c:pt>
                <c:pt idx="4644" formatCode="0.00E+00">
                  <c:v>3.3934249801338143E-10</c:v>
                </c:pt>
                <c:pt idx="4645" formatCode="0.00E+00">
                  <c:v>3.3758897115154779E-10</c:v>
                </c:pt>
                <c:pt idx="4646" formatCode="0.00E+00">
                  <c:v>3.4750001864373949E-10</c:v>
                </c:pt>
                <c:pt idx="4647" formatCode="0.00E+00">
                  <c:v>3.3621552539949145E-10</c:v>
                </c:pt>
                <c:pt idx="4648" formatCode="0.00E+00">
                  <c:v>3.3909193681619777E-10</c:v>
                </c:pt>
                <c:pt idx="4649" formatCode="0.00E+00">
                  <c:v>3.3758897115154779E-10</c:v>
                </c:pt>
                <c:pt idx="4650" formatCode="0.00E+00">
                  <c:v>3.3721341209383216E-10</c:v>
                </c:pt>
                <c:pt idx="4651" formatCode="0.00E+00">
                  <c:v>3.4339603662133613E-10</c:v>
                </c:pt>
                <c:pt idx="4652" formatCode="0.00E+00">
                  <c:v>3.3373723232612995E-10</c:v>
                </c:pt>
                <c:pt idx="4653" formatCode="0.00E+00">
                  <c:v>3.3225699100223946E-10</c:v>
                </c:pt>
                <c:pt idx="4654" formatCode="0.00E+00">
                  <c:v>3.4582501430986192E-10</c:v>
                </c:pt>
                <c:pt idx="4655" formatCode="0.00E+00">
                  <c:v>3.3522095285863802E-10</c:v>
                </c:pt>
                <c:pt idx="4656" formatCode="0.00E+00">
                  <c:v>3.4326703112745565E-10</c:v>
                </c:pt>
                <c:pt idx="4657" formatCode="0.00E+00">
                  <c:v>3.4009941935539779E-10</c:v>
                </c:pt>
                <c:pt idx="4658" formatCode="0.00E+00">
                  <c:v>3.380878059506698E-10</c:v>
                </c:pt>
                <c:pt idx="4659" formatCode="0.00E+00">
                  <c:v>3.4123435755843798E-10</c:v>
                </c:pt>
                <c:pt idx="4660" formatCode="0.00E+00">
                  <c:v>3.3858746880436984E-10</c:v>
                </c:pt>
                <c:pt idx="4661" formatCode="0.00E+00">
                  <c:v>3.4301321078686121E-10</c:v>
                </c:pt>
                <c:pt idx="4662" formatCode="0.00E+00">
                  <c:v>3.4148669849398649E-10</c:v>
                </c:pt>
                <c:pt idx="4663" formatCode="0.00E+00">
                  <c:v>3.3497380637424331E-10</c:v>
                </c:pt>
                <c:pt idx="4664" formatCode="0.00E+00">
                  <c:v>3.3621552539949145E-10</c:v>
                </c:pt>
                <c:pt idx="4665" formatCode="0.00E+00">
                  <c:v>3.3871449935486318E-10</c:v>
                </c:pt>
                <c:pt idx="4666" formatCode="0.00E+00">
                  <c:v>3.4111026673929144E-10</c:v>
                </c:pt>
                <c:pt idx="4667" formatCode="0.00E+00">
                  <c:v>3.4047859131980676E-10</c:v>
                </c:pt>
                <c:pt idx="4668" formatCode="0.00E+00">
                  <c:v>3.4505780753640437E-10</c:v>
                </c:pt>
                <c:pt idx="4669" formatCode="0.00E+00">
                  <c:v>3.4288436699269502E-10</c:v>
                </c:pt>
                <c:pt idx="4670" formatCode="0.00E+00">
                  <c:v>3.4390452599425493E-10</c:v>
                </c:pt>
                <c:pt idx="4671" formatCode="0.00E+00">
                  <c:v>3.3846445899026337E-10</c:v>
                </c:pt>
                <c:pt idx="4672" formatCode="0.00E+00">
                  <c:v>3.4737336227462632E-10</c:v>
                </c:pt>
                <c:pt idx="4673" formatCode="0.00E+00">
                  <c:v>3.35841681422573E-10</c:v>
                </c:pt>
                <c:pt idx="4674" formatCode="0.00E+00">
                  <c:v>3.3909193681619777E-10</c:v>
                </c:pt>
                <c:pt idx="4675" formatCode="0.00E+00">
                  <c:v>3.463416228303746E-10</c:v>
                </c:pt>
                <c:pt idx="4676" formatCode="0.00E+00">
                  <c:v>3.4866687885195691E-10</c:v>
                </c:pt>
                <c:pt idx="4677" formatCode="0.00E+00">
                  <c:v>3.4326703112745565E-10</c:v>
                </c:pt>
                <c:pt idx="4678" formatCode="0.00E+00">
                  <c:v>3.3447621187574364E-10</c:v>
                </c:pt>
                <c:pt idx="4679" formatCode="0.00E+00">
                  <c:v>3.4608117622741166E-10</c:v>
                </c:pt>
                <c:pt idx="4680" formatCode="0.00E+00">
                  <c:v>3.4237757323412843E-10</c:v>
                </c:pt>
                <c:pt idx="4681" formatCode="0.00E+00">
                  <c:v>3.329961889014426E-10</c:v>
                </c:pt>
                <c:pt idx="4682" formatCode="0.00E+00">
                  <c:v>3.4441790805637245E-10</c:v>
                </c:pt>
                <c:pt idx="4683" formatCode="0.00E+00">
                  <c:v>3.4073030417597041E-10</c:v>
                </c:pt>
                <c:pt idx="4684" formatCode="0.00E+00">
                  <c:v>3.4556906569475137E-10</c:v>
                </c:pt>
                <c:pt idx="4685" formatCode="0.00E+00">
                  <c:v>3.3972072181935459E-10</c:v>
                </c:pt>
                <c:pt idx="4686" formatCode="0.00E+00">
                  <c:v>3.4035081720498685E-10</c:v>
                </c:pt>
                <c:pt idx="4687" formatCode="0.00E+00">
                  <c:v>3.4685502185269957E-10</c:v>
                </c:pt>
                <c:pt idx="4688" formatCode="0.00E+00">
                  <c:v>3.4403380094935175E-10</c:v>
                </c:pt>
                <c:pt idx="4689" formatCode="0.00E+00">
                  <c:v>3.4569904469742554E-10</c:v>
                </c:pt>
                <c:pt idx="4690" formatCode="0.00E+00">
                  <c:v>3.4288436699269502E-10</c:v>
                </c:pt>
                <c:pt idx="4691" formatCode="0.00E+00">
                  <c:v>3.4531333017316004E-10</c:v>
                </c:pt>
                <c:pt idx="4692" formatCode="0.00E+00">
                  <c:v>3.3608954685093368E-10</c:v>
                </c:pt>
                <c:pt idx="4693" formatCode="0.00E+00">
                  <c:v>3.4595510163051035E-10</c:v>
                </c:pt>
                <c:pt idx="4694" formatCode="0.00E+00">
                  <c:v>3.3909193681619777E-10</c:v>
                </c:pt>
                <c:pt idx="4695" formatCode="0.00E+00">
                  <c:v>3.4237757323412843E-10</c:v>
                </c:pt>
                <c:pt idx="4696" formatCode="0.00E+00">
                  <c:v>3.4492809972192605E-10</c:v>
                </c:pt>
                <c:pt idx="4697" formatCode="0.00E+00">
                  <c:v>3.4022309697265084E-10</c:v>
                </c:pt>
                <c:pt idx="4698" formatCode="0.00E+00">
                  <c:v>3.4403380094935175E-10</c:v>
                </c:pt>
                <c:pt idx="4699" formatCode="0.00E+00">
                  <c:v>3.3846445899026337E-10</c:v>
                </c:pt>
                <c:pt idx="4700" formatCode="0.00E+00">
                  <c:v>3.4136250453022235E-10</c:v>
                </c:pt>
                <c:pt idx="4701" formatCode="0.00E+00">
                  <c:v>3.4454335262918325E-10</c:v>
                </c:pt>
                <c:pt idx="4702" formatCode="0.00E+00">
                  <c:v>3.4853564341251432E-10</c:v>
                </c:pt>
                <c:pt idx="4703" formatCode="0.00E+00">
                  <c:v>3.3821462594411711E-10</c:v>
                </c:pt>
                <c:pt idx="4704" formatCode="0.00E+00">
                  <c:v>3.4543914167009383E-10</c:v>
                </c:pt>
                <c:pt idx="4705" formatCode="0.00E+00">
                  <c:v>3.4415908818159072E-10</c:v>
                </c:pt>
                <c:pt idx="4706" formatCode="0.00E+00">
                  <c:v>3.4608117622741166E-10</c:v>
                </c:pt>
                <c:pt idx="4707" formatCode="0.00E+00">
                  <c:v>3.4428847076469871E-10</c:v>
                </c:pt>
                <c:pt idx="4708" formatCode="0.00E+00">
                  <c:v>3.4365017554322548E-10</c:v>
                </c:pt>
                <c:pt idx="4709" formatCode="0.00E+00">
                  <c:v>3.4123435755843798E-10</c:v>
                </c:pt>
                <c:pt idx="4710" formatCode="0.00E+00">
                  <c:v>3.463416228303746E-10</c:v>
                </c:pt>
                <c:pt idx="4711" formatCode="0.00E+00">
                  <c:v>3.4970641994013482E-10</c:v>
                </c:pt>
                <c:pt idx="4712" formatCode="0.00E+00">
                  <c:v>3.4390452599425493E-10</c:v>
                </c:pt>
                <c:pt idx="4713" formatCode="0.00E+00">
                  <c:v>3.4931566982495481E-10</c:v>
                </c:pt>
                <c:pt idx="4714" formatCode="0.00E+00">
                  <c:v>3.4724267470924731E-10</c:v>
                </c:pt>
                <c:pt idx="4715" formatCode="0.00E+00">
                  <c:v>3.4698554523544209E-10</c:v>
                </c:pt>
                <c:pt idx="4716" formatCode="0.00E+00">
                  <c:v>3.4892541122478604E-10</c:v>
                </c:pt>
                <c:pt idx="4717" formatCode="0.00E+00">
                  <c:v>3.4724267470924731E-10</c:v>
                </c:pt>
                <c:pt idx="4718" formatCode="0.00E+00">
                  <c:v>3.3984823014913001E-10</c:v>
                </c:pt>
                <c:pt idx="4719" formatCode="0.00E+00">
                  <c:v>3.4326703112745565E-10</c:v>
                </c:pt>
                <c:pt idx="4720" formatCode="0.00E+00">
                  <c:v>3.4098222618734429E-10</c:v>
                </c:pt>
                <c:pt idx="4721" formatCode="0.00E+00">
                  <c:v>3.35841681422573E-10</c:v>
                </c:pt>
                <c:pt idx="4722" formatCode="0.00E+00">
                  <c:v>3.4685502185269957E-10</c:v>
                </c:pt>
                <c:pt idx="4723" formatCode="0.00E+00">
                  <c:v>3.4073030417597041E-10</c:v>
                </c:pt>
                <c:pt idx="4724" formatCode="0.00E+00">
                  <c:v>3.3275088219050631E-10</c:v>
                </c:pt>
                <c:pt idx="4725" formatCode="0.00E+00">
                  <c:v>3.5022543750107464E-10</c:v>
                </c:pt>
                <c:pt idx="4726" formatCode="0.00E+00">
                  <c:v>3.4199602364685989E-10</c:v>
                </c:pt>
                <c:pt idx="4727" formatCode="0.00E+00">
                  <c:v>3.4518351430654749E-10</c:v>
                </c:pt>
                <c:pt idx="4728" formatCode="0.00E+00">
                  <c:v>3.3708701364673087E-10</c:v>
                </c:pt>
                <c:pt idx="4729" formatCode="0.00E+00">
                  <c:v>3.4415908818159072E-10</c:v>
                </c:pt>
                <c:pt idx="4730" formatCode="0.00E+00">
                  <c:v>3.4492809972192605E-10</c:v>
                </c:pt>
                <c:pt idx="4731" formatCode="0.00E+00">
                  <c:v>3.3934249801338143E-10</c:v>
                </c:pt>
                <c:pt idx="4732" formatCode="0.00E+00">
                  <c:v>3.5009354139204905E-10</c:v>
                </c:pt>
                <c:pt idx="4733" formatCode="0.00E+00">
                  <c:v>3.4905270478680604E-10</c:v>
                </c:pt>
                <c:pt idx="4734" formatCode="0.00E+00">
                  <c:v>3.4224899784434439E-10</c:v>
                </c:pt>
                <c:pt idx="4735" formatCode="0.00E+00">
                  <c:v>3.3909193681619777E-10</c:v>
                </c:pt>
                <c:pt idx="4736" formatCode="0.00E+00">
                  <c:v>3.4467289770790176E-10</c:v>
                </c:pt>
                <c:pt idx="4737" formatCode="0.00E+00">
                  <c:v>3.4352106268523438E-10</c:v>
                </c:pt>
                <c:pt idx="4738" formatCode="0.00E+00">
                  <c:v>3.4263086476365135E-10</c:v>
                </c:pt>
                <c:pt idx="4739" formatCode="0.00E+00">
                  <c:v>3.416149519896914E-10</c:v>
                </c:pt>
                <c:pt idx="4740" formatCode="0.00E+00">
                  <c:v>3.3522095285863802E-10</c:v>
                </c:pt>
                <c:pt idx="4741" formatCode="0.00E+00">
                  <c:v>3.4123435755843798E-10</c:v>
                </c:pt>
                <c:pt idx="4742" formatCode="0.00E+00">
                  <c:v>3.3921918001118949E-10</c:v>
                </c:pt>
                <c:pt idx="4743" formatCode="0.00E+00">
                  <c:v>3.4479844675055157E-10</c:v>
                </c:pt>
                <c:pt idx="4744" formatCode="0.00E+00">
                  <c:v>3.4441790805637245E-10</c:v>
                </c:pt>
                <c:pt idx="4745" formatCode="0.00E+00">
                  <c:v>3.3746241460989257E-10</c:v>
                </c:pt>
                <c:pt idx="4746" formatCode="0.00E+00">
                  <c:v>3.3846445899026337E-10</c:v>
                </c:pt>
                <c:pt idx="4747" formatCode="0.00E+00">
                  <c:v>3.4763081522211152E-10</c:v>
                </c:pt>
                <c:pt idx="4748" formatCode="0.00E+00">
                  <c:v>3.4905270478680604E-10</c:v>
                </c:pt>
                <c:pt idx="4749" formatCode="0.00E+00">
                  <c:v>3.4492809972192605E-10</c:v>
                </c:pt>
                <c:pt idx="4750" formatCode="0.00E+00">
                  <c:v>3.4711204247461311E-10</c:v>
                </c:pt>
                <c:pt idx="4751" formatCode="0.00E+00">
                  <c:v>3.4685502185269957E-10</c:v>
                </c:pt>
                <c:pt idx="4752" formatCode="0.00E+00">
                  <c:v>3.5113787431333787E-10</c:v>
                </c:pt>
                <c:pt idx="4753" formatCode="0.00E+00">
                  <c:v>3.5323708445833303E-10</c:v>
                </c:pt>
                <c:pt idx="4754" formatCode="0.00E+00">
                  <c:v>3.4186760932278117E-10</c:v>
                </c:pt>
                <c:pt idx="4755" formatCode="0.00E+00">
                  <c:v>3.462113719722369E-10</c:v>
                </c:pt>
                <c:pt idx="4756" formatCode="0.00E+00">
                  <c:v>3.4543914167009383E-10</c:v>
                </c:pt>
                <c:pt idx="4757" formatCode="0.00E+00">
                  <c:v>3.4479844675055157E-10</c:v>
                </c:pt>
                <c:pt idx="4758" formatCode="0.00E+00">
                  <c:v>3.3846445899026337E-10</c:v>
                </c:pt>
                <c:pt idx="4759" formatCode="0.00E+00">
                  <c:v>3.4035081720498685E-10</c:v>
                </c:pt>
                <c:pt idx="4760" formatCode="0.00E+00">
                  <c:v>3.3972072181935459E-10</c:v>
                </c:pt>
                <c:pt idx="4761" formatCode="0.00E+00">
                  <c:v>3.465982153745744E-10</c:v>
                </c:pt>
                <c:pt idx="4762" formatCode="0.00E+00">
                  <c:v>3.3934249801338143E-10</c:v>
                </c:pt>
                <c:pt idx="4763" formatCode="0.00E+00">
                  <c:v>3.4035081720498685E-10</c:v>
                </c:pt>
                <c:pt idx="4764" formatCode="0.00E+00">
                  <c:v>3.4918415943550181E-10</c:v>
                </c:pt>
                <c:pt idx="4765" formatCode="0.00E+00">
                  <c:v>3.4263086476365135E-10</c:v>
                </c:pt>
                <c:pt idx="4766" formatCode="0.00E+00">
                  <c:v>3.4957474390644346E-10</c:v>
                </c:pt>
                <c:pt idx="4767" formatCode="0.00E+00">
                  <c:v>3.4237757323412843E-10</c:v>
                </c:pt>
                <c:pt idx="4768" formatCode="0.00E+00">
                  <c:v>3.4492809972192605E-10</c:v>
                </c:pt>
                <c:pt idx="4769" formatCode="0.00E+00">
                  <c:v>3.3871449935486318E-10</c:v>
                </c:pt>
                <c:pt idx="4770" formatCode="0.00E+00">
                  <c:v>3.5415836686078906E-10</c:v>
                </c:pt>
                <c:pt idx="4771" formatCode="0.00E+00">
                  <c:v>3.4983403435794386E-10</c:v>
                </c:pt>
                <c:pt idx="4772" formatCode="0.00E+00">
                  <c:v>3.4441790805637245E-10</c:v>
                </c:pt>
                <c:pt idx="4773" formatCode="0.00E+00">
                  <c:v>3.5192446306319475E-10</c:v>
                </c:pt>
                <c:pt idx="4774" formatCode="0.00E+00">
                  <c:v>3.4505780753640437E-10</c:v>
                </c:pt>
                <c:pt idx="4775" formatCode="0.00E+00">
                  <c:v>3.4365017554322548E-10</c:v>
                </c:pt>
                <c:pt idx="4776" formatCode="0.00E+00">
                  <c:v>3.463416228303746E-10</c:v>
                </c:pt>
                <c:pt idx="4777" formatCode="0.00E+00">
                  <c:v>3.4801944411310492E-10</c:v>
                </c:pt>
                <c:pt idx="4778" formatCode="0.00E+00">
                  <c:v>3.4035081720498685E-10</c:v>
                </c:pt>
                <c:pt idx="4779" formatCode="0.00E+00">
                  <c:v>3.4750001864373949E-10</c:v>
                </c:pt>
                <c:pt idx="4780" formatCode="0.00E+00">
                  <c:v>3.4415908818159072E-10</c:v>
                </c:pt>
                <c:pt idx="4781" formatCode="0.00E+00">
                  <c:v>3.4685502185269957E-10</c:v>
                </c:pt>
                <c:pt idx="4782" formatCode="0.00E+00">
                  <c:v>3.4582501430986192E-10</c:v>
                </c:pt>
                <c:pt idx="4783" formatCode="0.00E+00">
                  <c:v>3.416149519896914E-10</c:v>
                </c:pt>
                <c:pt idx="4784" formatCode="0.00E+00">
                  <c:v>3.3934249801338143E-10</c:v>
                </c:pt>
                <c:pt idx="4785" formatCode="0.00E+00">
                  <c:v>3.4543914167009383E-10</c:v>
                </c:pt>
                <c:pt idx="4786" formatCode="0.00E+00">
                  <c:v>3.4047859131980676E-10</c:v>
                </c:pt>
                <c:pt idx="4787" formatCode="0.00E+00">
                  <c:v>3.4685502185269957E-10</c:v>
                </c:pt>
                <c:pt idx="4788" formatCode="0.00E+00">
                  <c:v>3.4492809972192605E-10</c:v>
                </c:pt>
                <c:pt idx="4789" formatCode="0.00E+00">
                  <c:v>3.4467289770790176E-10</c:v>
                </c:pt>
                <c:pt idx="4790" formatCode="0.00E+00">
                  <c:v>3.3435487779804564E-10</c:v>
                </c:pt>
                <c:pt idx="4791" formatCode="0.00E+00">
                  <c:v>3.4136250453022235E-10</c:v>
                </c:pt>
                <c:pt idx="4792" formatCode="0.00E+00">
                  <c:v>3.4505780753640437E-10</c:v>
                </c:pt>
                <c:pt idx="4793" formatCode="0.00E+00">
                  <c:v>3.4853564341251432E-10</c:v>
                </c:pt>
                <c:pt idx="4794" formatCode="0.00E+00">
                  <c:v>3.4518351430654749E-10</c:v>
                </c:pt>
                <c:pt idx="4795" formatCode="0.00E+00">
                  <c:v>3.4301321078686121E-10</c:v>
                </c:pt>
                <c:pt idx="4796" formatCode="0.00E+00">
                  <c:v>3.4098222618734429E-10</c:v>
                </c:pt>
                <c:pt idx="4797" formatCode="0.00E+00">
                  <c:v>3.4047859131980676E-10</c:v>
                </c:pt>
                <c:pt idx="4798" formatCode="0.00E+00">
                  <c:v>3.4827743610917952E-10</c:v>
                </c:pt>
                <c:pt idx="4799" formatCode="0.00E+00">
                  <c:v>3.4403380094935175E-10</c:v>
                </c:pt>
                <c:pt idx="4800" formatCode="0.00E+00">
                  <c:v>3.3646370063229814E-10</c:v>
                </c:pt>
                <c:pt idx="4801" formatCode="0.00E+00">
                  <c:v>3.463416228303746E-10</c:v>
                </c:pt>
                <c:pt idx="4802" formatCode="0.00E+00">
                  <c:v>3.4098222618734429E-10</c:v>
                </c:pt>
                <c:pt idx="4803" formatCode="0.00E+00">
                  <c:v>3.4711204247461311E-10</c:v>
                </c:pt>
                <c:pt idx="4804" formatCode="0.00E+00">
                  <c:v>3.4047859131980676E-10</c:v>
                </c:pt>
                <c:pt idx="4805" formatCode="0.00E+00">
                  <c:v>3.4827743610917952E-10</c:v>
                </c:pt>
                <c:pt idx="4806" formatCode="0.00E+00">
                  <c:v>3.4263086476365135E-10</c:v>
                </c:pt>
                <c:pt idx="4807" formatCode="0.00E+00">
                  <c:v>3.3596755566680347E-10</c:v>
                </c:pt>
                <c:pt idx="4808" formatCode="0.00E+00">
                  <c:v>3.4060242390183113E-10</c:v>
                </c:pt>
                <c:pt idx="4809" formatCode="0.00E+00">
                  <c:v>3.4060242390183113E-10</c:v>
                </c:pt>
                <c:pt idx="4810" formatCode="0.00E+00">
                  <c:v>3.3646370063229814E-10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A41C-4CD7-8973-B05E59CBD424}"/>
            </c:ext>
          </c:extLst>
        </c:ser>
        <c:ser>
          <c:idx val="2"/>
          <c:order val="3"/>
          <c:tx>
            <c:strRef>
              <c:f>'Desc pression cav. optique'!$I$4</c:f>
              <c:strCache>
                <c:ptCount val="1"/>
                <c:pt idx="0">
                  <c:v>Cavité 2</c:v>
                </c:pt>
              </c:strCache>
            </c:strRef>
          </c:tx>
          <c:spPr>
            <a:ln w="12700"/>
          </c:spPr>
          <c:marker>
            <c:symbol val="none"/>
          </c:marker>
          <c:xVal>
            <c:numRef>
              <c:f>'Desc pression cav. optique'!$E$5:$E$4815</c:f>
              <c:numCache>
                <c:formatCode>General</c:formatCode>
                <c:ptCount val="4811"/>
                <c:pt idx="0">
                  <c:v>3.9999999999999998E-6</c:v>
                </c:pt>
                <c:pt idx="1">
                  <c:v>6.5319999999999996E-3</c:v>
                </c:pt>
                <c:pt idx="2">
                  <c:v>9.3100000000000006E-3</c:v>
                </c:pt>
                <c:pt idx="3">
                  <c:v>1.2088E-2</c:v>
                </c:pt>
                <c:pt idx="4">
                  <c:v>1.4865E-2</c:v>
                </c:pt>
                <c:pt idx="5">
                  <c:v>1.7642999999999999E-2</c:v>
                </c:pt>
                <c:pt idx="6">
                  <c:v>2.0421000000000002E-2</c:v>
                </c:pt>
                <c:pt idx="7">
                  <c:v>2.3199000000000001E-2</c:v>
                </c:pt>
                <c:pt idx="8">
                  <c:v>2.5977E-2</c:v>
                </c:pt>
                <c:pt idx="9">
                  <c:v>2.8753999999999998E-2</c:v>
                </c:pt>
                <c:pt idx="10">
                  <c:v>3.1531999999999998E-2</c:v>
                </c:pt>
                <c:pt idx="11">
                  <c:v>3.431E-2</c:v>
                </c:pt>
                <c:pt idx="12">
                  <c:v>3.7088000000000003E-2</c:v>
                </c:pt>
                <c:pt idx="13">
                  <c:v>3.9864999999999998E-2</c:v>
                </c:pt>
                <c:pt idx="14">
                  <c:v>4.2643E-2</c:v>
                </c:pt>
                <c:pt idx="15">
                  <c:v>4.5421000000000003E-2</c:v>
                </c:pt>
                <c:pt idx="16">
                  <c:v>4.8198999999999999E-2</c:v>
                </c:pt>
                <c:pt idx="17">
                  <c:v>5.0977000000000001E-2</c:v>
                </c:pt>
                <c:pt idx="18">
                  <c:v>5.3754000000000003E-2</c:v>
                </c:pt>
                <c:pt idx="19">
                  <c:v>5.6531999999999999E-2</c:v>
                </c:pt>
                <c:pt idx="20">
                  <c:v>5.9310000000000002E-2</c:v>
                </c:pt>
                <c:pt idx="21">
                  <c:v>6.2087999999999997E-2</c:v>
                </c:pt>
                <c:pt idx="22">
                  <c:v>6.4865000000000006E-2</c:v>
                </c:pt>
                <c:pt idx="23">
                  <c:v>6.7642999999999995E-2</c:v>
                </c:pt>
                <c:pt idx="24">
                  <c:v>7.0420999999999997E-2</c:v>
                </c:pt>
                <c:pt idx="25">
                  <c:v>7.3199E-2</c:v>
                </c:pt>
                <c:pt idx="26">
                  <c:v>7.5977000000000003E-2</c:v>
                </c:pt>
                <c:pt idx="27">
                  <c:v>7.8754000000000005E-2</c:v>
                </c:pt>
                <c:pt idx="28">
                  <c:v>8.1531999999999993E-2</c:v>
                </c:pt>
                <c:pt idx="29">
                  <c:v>8.4309999999999996E-2</c:v>
                </c:pt>
                <c:pt idx="30">
                  <c:v>8.7087999999999999E-2</c:v>
                </c:pt>
                <c:pt idx="31">
                  <c:v>8.9865E-2</c:v>
                </c:pt>
                <c:pt idx="32">
                  <c:v>9.2643000000000003E-2</c:v>
                </c:pt>
                <c:pt idx="33">
                  <c:v>9.5421000000000006E-2</c:v>
                </c:pt>
                <c:pt idx="34">
                  <c:v>9.8198999999999995E-2</c:v>
                </c:pt>
                <c:pt idx="35">
                  <c:v>0.100977</c:v>
                </c:pt>
                <c:pt idx="36">
                  <c:v>0.103754</c:v>
                </c:pt>
                <c:pt idx="37">
                  <c:v>0.106532</c:v>
                </c:pt>
                <c:pt idx="38">
                  <c:v>0.10931</c:v>
                </c:pt>
                <c:pt idx="39">
                  <c:v>0.11208799999999999</c:v>
                </c:pt>
                <c:pt idx="40">
                  <c:v>0.11486499999999999</c:v>
                </c:pt>
                <c:pt idx="41">
                  <c:v>0.117643</c:v>
                </c:pt>
                <c:pt idx="42">
                  <c:v>0.120421</c:v>
                </c:pt>
                <c:pt idx="43">
                  <c:v>0.123199</c:v>
                </c:pt>
                <c:pt idx="44">
                  <c:v>0.12597700000000001</c:v>
                </c:pt>
                <c:pt idx="45">
                  <c:v>0.12875400000000001</c:v>
                </c:pt>
                <c:pt idx="46">
                  <c:v>0.13153200000000001</c:v>
                </c:pt>
                <c:pt idx="47">
                  <c:v>0.13431000000000001</c:v>
                </c:pt>
                <c:pt idx="48">
                  <c:v>0.13708799999999999</c:v>
                </c:pt>
                <c:pt idx="49">
                  <c:v>0.13986499999999999</c:v>
                </c:pt>
                <c:pt idx="50">
                  <c:v>0.14264299999999999</c:v>
                </c:pt>
                <c:pt idx="51">
                  <c:v>0.14542099999999999</c:v>
                </c:pt>
                <c:pt idx="52">
                  <c:v>0.148199</c:v>
                </c:pt>
                <c:pt idx="53">
                  <c:v>0.150977</c:v>
                </c:pt>
                <c:pt idx="54">
                  <c:v>0.153754</c:v>
                </c:pt>
                <c:pt idx="55">
                  <c:v>0.156532</c:v>
                </c:pt>
                <c:pt idx="56">
                  <c:v>0.15931000000000001</c:v>
                </c:pt>
                <c:pt idx="57">
                  <c:v>0.16208800000000001</c:v>
                </c:pt>
                <c:pt idx="58">
                  <c:v>0.16486500000000001</c:v>
                </c:pt>
                <c:pt idx="59">
                  <c:v>0.16764299999999999</c:v>
                </c:pt>
                <c:pt idx="60">
                  <c:v>0.17042099999999999</c:v>
                </c:pt>
                <c:pt idx="61">
                  <c:v>0.17319899999999999</c:v>
                </c:pt>
                <c:pt idx="62">
                  <c:v>0.17597699999999999</c:v>
                </c:pt>
                <c:pt idx="63">
                  <c:v>0.178754</c:v>
                </c:pt>
                <c:pt idx="64">
                  <c:v>0.181532</c:v>
                </c:pt>
                <c:pt idx="65">
                  <c:v>0.18431</c:v>
                </c:pt>
                <c:pt idx="66">
                  <c:v>0.187088</c:v>
                </c:pt>
                <c:pt idx="67">
                  <c:v>0.18986500000000001</c:v>
                </c:pt>
                <c:pt idx="68">
                  <c:v>0.19264300000000001</c:v>
                </c:pt>
                <c:pt idx="69">
                  <c:v>0.19542100000000001</c:v>
                </c:pt>
                <c:pt idx="70">
                  <c:v>0.19819899999999999</c:v>
                </c:pt>
                <c:pt idx="71">
                  <c:v>0.20097699999999999</c:v>
                </c:pt>
                <c:pt idx="72">
                  <c:v>0.20375399999999999</c:v>
                </c:pt>
                <c:pt idx="73">
                  <c:v>0.20653199999999999</c:v>
                </c:pt>
                <c:pt idx="74">
                  <c:v>0.20931</c:v>
                </c:pt>
                <c:pt idx="75">
                  <c:v>0.212088</c:v>
                </c:pt>
                <c:pt idx="76">
                  <c:v>0.214865</c:v>
                </c:pt>
                <c:pt idx="77">
                  <c:v>0.217643</c:v>
                </c:pt>
                <c:pt idx="78">
                  <c:v>0.22042100000000001</c:v>
                </c:pt>
                <c:pt idx="79">
                  <c:v>0.22319900000000001</c:v>
                </c:pt>
                <c:pt idx="80">
                  <c:v>0.22597700000000001</c:v>
                </c:pt>
                <c:pt idx="81">
                  <c:v>0.22875400000000001</c:v>
                </c:pt>
                <c:pt idx="82">
                  <c:v>0.23153199999999999</c:v>
                </c:pt>
                <c:pt idx="83">
                  <c:v>0.23430999999999999</c:v>
                </c:pt>
                <c:pt idx="84">
                  <c:v>0.23708799999999999</c:v>
                </c:pt>
                <c:pt idx="85">
                  <c:v>0.23986499999999999</c:v>
                </c:pt>
                <c:pt idx="86">
                  <c:v>0.242643</c:v>
                </c:pt>
                <c:pt idx="87">
                  <c:v>0.245421</c:v>
                </c:pt>
                <c:pt idx="88">
                  <c:v>0.248199</c:v>
                </c:pt>
                <c:pt idx="89">
                  <c:v>0.25097700000000001</c:v>
                </c:pt>
                <c:pt idx="90">
                  <c:v>0.25375399999999998</c:v>
                </c:pt>
                <c:pt idx="91">
                  <c:v>0.25653199999999998</c:v>
                </c:pt>
                <c:pt idx="92">
                  <c:v>0.25930999999999998</c:v>
                </c:pt>
                <c:pt idx="93">
                  <c:v>0.26208799999999999</c:v>
                </c:pt>
                <c:pt idx="94">
                  <c:v>0.26486500000000002</c:v>
                </c:pt>
                <c:pt idx="95">
                  <c:v>0.26764300000000002</c:v>
                </c:pt>
                <c:pt idx="96">
                  <c:v>0.27042100000000002</c:v>
                </c:pt>
                <c:pt idx="97">
                  <c:v>0.27319900000000003</c:v>
                </c:pt>
                <c:pt idx="98">
                  <c:v>0.27597699999999997</c:v>
                </c:pt>
                <c:pt idx="99">
                  <c:v>0.278754</c:v>
                </c:pt>
                <c:pt idx="100">
                  <c:v>0.281532</c:v>
                </c:pt>
                <c:pt idx="101">
                  <c:v>0.28431000000000001</c:v>
                </c:pt>
                <c:pt idx="102">
                  <c:v>0.28708800000000001</c:v>
                </c:pt>
                <c:pt idx="103">
                  <c:v>0.28986499999999998</c:v>
                </c:pt>
                <c:pt idx="104">
                  <c:v>0.29264299999999999</c:v>
                </c:pt>
                <c:pt idx="105">
                  <c:v>0.29542099999999999</c:v>
                </c:pt>
                <c:pt idx="106">
                  <c:v>0.29819899999999999</c:v>
                </c:pt>
                <c:pt idx="107">
                  <c:v>0.30097699999999999</c:v>
                </c:pt>
                <c:pt idx="108">
                  <c:v>0.30375400000000002</c:v>
                </c:pt>
                <c:pt idx="109">
                  <c:v>0.30653200000000003</c:v>
                </c:pt>
                <c:pt idx="110">
                  <c:v>0.30930999999999997</c:v>
                </c:pt>
                <c:pt idx="111">
                  <c:v>0.31208799999999998</c:v>
                </c:pt>
                <c:pt idx="112">
                  <c:v>0.31486500000000001</c:v>
                </c:pt>
                <c:pt idx="113">
                  <c:v>0.31764300000000001</c:v>
                </c:pt>
                <c:pt idx="114">
                  <c:v>0.32042100000000001</c:v>
                </c:pt>
                <c:pt idx="115">
                  <c:v>0.32319900000000001</c:v>
                </c:pt>
                <c:pt idx="116">
                  <c:v>0.32597700000000002</c:v>
                </c:pt>
                <c:pt idx="117">
                  <c:v>0.32875399999999999</c:v>
                </c:pt>
                <c:pt idx="118">
                  <c:v>0.33153199999999999</c:v>
                </c:pt>
                <c:pt idx="119">
                  <c:v>0.33431</c:v>
                </c:pt>
                <c:pt idx="120">
                  <c:v>0.337088</c:v>
                </c:pt>
                <c:pt idx="121">
                  <c:v>0.33986499999999997</c:v>
                </c:pt>
                <c:pt idx="122">
                  <c:v>0.34264299999999998</c:v>
                </c:pt>
                <c:pt idx="123">
                  <c:v>0.34542099999999998</c:v>
                </c:pt>
                <c:pt idx="124">
                  <c:v>0.34819899999999998</c:v>
                </c:pt>
                <c:pt idx="125">
                  <c:v>0.35097699999999998</c:v>
                </c:pt>
                <c:pt idx="126">
                  <c:v>0.35375400000000001</c:v>
                </c:pt>
                <c:pt idx="127">
                  <c:v>0.35653200000000002</c:v>
                </c:pt>
                <c:pt idx="128">
                  <c:v>0.35931000000000002</c:v>
                </c:pt>
                <c:pt idx="129">
                  <c:v>0.36208800000000002</c:v>
                </c:pt>
                <c:pt idx="130">
                  <c:v>0.36486499999999999</c:v>
                </c:pt>
                <c:pt idx="131">
                  <c:v>0.367643</c:v>
                </c:pt>
                <c:pt idx="132">
                  <c:v>0.370421</c:v>
                </c:pt>
                <c:pt idx="133">
                  <c:v>0.373199</c:v>
                </c:pt>
                <c:pt idx="134">
                  <c:v>0.37597700000000001</c:v>
                </c:pt>
                <c:pt idx="135">
                  <c:v>0.37875399999999998</c:v>
                </c:pt>
                <c:pt idx="136">
                  <c:v>0.38153199999999998</c:v>
                </c:pt>
                <c:pt idx="137">
                  <c:v>0.38430999999999998</c:v>
                </c:pt>
                <c:pt idx="138">
                  <c:v>0.38708799999999999</c:v>
                </c:pt>
                <c:pt idx="139">
                  <c:v>0.38986500000000002</c:v>
                </c:pt>
                <c:pt idx="140">
                  <c:v>0.39264300000000002</c:v>
                </c:pt>
                <c:pt idx="141">
                  <c:v>0.39542100000000002</c:v>
                </c:pt>
                <c:pt idx="142">
                  <c:v>0.39819900000000003</c:v>
                </c:pt>
                <c:pt idx="143">
                  <c:v>0.40097699999999997</c:v>
                </c:pt>
                <c:pt idx="144">
                  <c:v>0.403754</c:v>
                </c:pt>
                <c:pt idx="145">
                  <c:v>0.406532</c:v>
                </c:pt>
                <c:pt idx="146">
                  <c:v>0.40931000000000001</c:v>
                </c:pt>
                <c:pt idx="147">
                  <c:v>0.41208800000000001</c:v>
                </c:pt>
                <c:pt idx="148">
                  <c:v>0.41486499999999998</c:v>
                </c:pt>
                <c:pt idx="149">
                  <c:v>0.41764299999999999</c:v>
                </c:pt>
                <c:pt idx="150">
                  <c:v>0.42042099999999999</c:v>
                </c:pt>
                <c:pt idx="151">
                  <c:v>0.42319899999999999</c:v>
                </c:pt>
                <c:pt idx="152">
                  <c:v>0.42597699999999999</c:v>
                </c:pt>
                <c:pt idx="153">
                  <c:v>0.42875400000000002</c:v>
                </c:pt>
                <c:pt idx="154">
                  <c:v>0.43153200000000003</c:v>
                </c:pt>
                <c:pt idx="155">
                  <c:v>0.43430999999999997</c:v>
                </c:pt>
                <c:pt idx="156">
                  <c:v>0.43708799999999998</c:v>
                </c:pt>
                <c:pt idx="157">
                  <c:v>0.43986500000000001</c:v>
                </c:pt>
                <c:pt idx="158">
                  <c:v>0.44264300000000001</c:v>
                </c:pt>
                <c:pt idx="159">
                  <c:v>0.44542100000000001</c:v>
                </c:pt>
                <c:pt idx="160">
                  <c:v>0.44819900000000001</c:v>
                </c:pt>
                <c:pt idx="161">
                  <c:v>0.45097700000000002</c:v>
                </c:pt>
                <c:pt idx="162">
                  <c:v>0.45375399999999999</c:v>
                </c:pt>
                <c:pt idx="163">
                  <c:v>0.45653199999999999</c:v>
                </c:pt>
                <c:pt idx="164">
                  <c:v>0.45931</c:v>
                </c:pt>
                <c:pt idx="165">
                  <c:v>0.462088</c:v>
                </c:pt>
                <c:pt idx="166">
                  <c:v>0.46486499999999997</c:v>
                </c:pt>
                <c:pt idx="167">
                  <c:v>0.46764299999999998</c:v>
                </c:pt>
                <c:pt idx="168">
                  <c:v>0.47042099999999998</c:v>
                </c:pt>
                <c:pt idx="169">
                  <c:v>0.47319899999999998</c:v>
                </c:pt>
                <c:pt idx="170">
                  <c:v>0.47597699999999998</c:v>
                </c:pt>
                <c:pt idx="171">
                  <c:v>0.47875400000000001</c:v>
                </c:pt>
                <c:pt idx="172">
                  <c:v>0.48153200000000002</c:v>
                </c:pt>
                <c:pt idx="173">
                  <c:v>0.48431000000000002</c:v>
                </c:pt>
                <c:pt idx="174">
                  <c:v>0.48708800000000002</c:v>
                </c:pt>
                <c:pt idx="175">
                  <c:v>0.48986499999999999</c:v>
                </c:pt>
                <c:pt idx="176">
                  <c:v>0.492643</c:v>
                </c:pt>
                <c:pt idx="177">
                  <c:v>0.495421</c:v>
                </c:pt>
                <c:pt idx="178">
                  <c:v>0.498199</c:v>
                </c:pt>
                <c:pt idx="179">
                  <c:v>0.50097700000000001</c:v>
                </c:pt>
                <c:pt idx="180">
                  <c:v>0.50375400000000004</c:v>
                </c:pt>
                <c:pt idx="181">
                  <c:v>0.50653199999999998</c:v>
                </c:pt>
                <c:pt idx="182">
                  <c:v>0.50931000000000004</c:v>
                </c:pt>
                <c:pt idx="183">
                  <c:v>0.51208799999999999</c:v>
                </c:pt>
                <c:pt idx="184">
                  <c:v>0.51486500000000002</c:v>
                </c:pt>
                <c:pt idx="185">
                  <c:v>0.51764299999999996</c:v>
                </c:pt>
                <c:pt idx="186">
                  <c:v>0.52042100000000002</c:v>
                </c:pt>
                <c:pt idx="187">
                  <c:v>0.52319899999999997</c:v>
                </c:pt>
                <c:pt idx="188">
                  <c:v>0.52597700000000003</c:v>
                </c:pt>
                <c:pt idx="189">
                  <c:v>0.52875399999999995</c:v>
                </c:pt>
                <c:pt idx="190">
                  <c:v>0.531532</c:v>
                </c:pt>
                <c:pt idx="191">
                  <c:v>0.53430999999999995</c:v>
                </c:pt>
                <c:pt idx="192">
                  <c:v>0.53708800000000001</c:v>
                </c:pt>
                <c:pt idx="193">
                  <c:v>0.53986500000000004</c:v>
                </c:pt>
                <c:pt idx="194">
                  <c:v>0.54264299999999999</c:v>
                </c:pt>
                <c:pt idx="195">
                  <c:v>0.54542100000000004</c:v>
                </c:pt>
                <c:pt idx="196">
                  <c:v>0.54819899999999999</c:v>
                </c:pt>
                <c:pt idx="197">
                  <c:v>0.55097700000000005</c:v>
                </c:pt>
                <c:pt idx="198">
                  <c:v>0.55375399999999997</c:v>
                </c:pt>
                <c:pt idx="199">
                  <c:v>0.55653200000000003</c:v>
                </c:pt>
                <c:pt idx="200">
                  <c:v>0.55930999999999997</c:v>
                </c:pt>
                <c:pt idx="201">
                  <c:v>0.56208800000000003</c:v>
                </c:pt>
                <c:pt idx="202">
                  <c:v>0.56486499999999995</c:v>
                </c:pt>
                <c:pt idx="203">
                  <c:v>0.64819899999999997</c:v>
                </c:pt>
                <c:pt idx="204">
                  <c:v>0.73153199999999996</c:v>
                </c:pt>
                <c:pt idx="205">
                  <c:v>0.81486499999999995</c:v>
                </c:pt>
                <c:pt idx="206">
                  <c:v>0.89819899999999997</c:v>
                </c:pt>
                <c:pt idx="207">
                  <c:v>0.98153199999999996</c:v>
                </c:pt>
                <c:pt idx="208">
                  <c:v>1.064865</c:v>
                </c:pt>
                <c:pt idx="209">
                  <c:v>1.148199</c:v>
                </c:pt>
                <c:pt idx="210">
                  <c:v>1.2315320000000001</c:v>
                </c:pt>
                <c:pt idx="211">
                  <c:v>1.314865</c:v>
                </c:pt>
                <c:pt idx="212">
                  <c:v>1.398199</c:v>
                </c:pt>
                <c:pt idx="213">
                  <c:v>1.4815320000000001</c:v>
                </c:pt>
                <c:pt idx="214">
                  <c:v>1.564865</c:v>
                </c:pt>
                <c:pt idx="215">
                  <c:v>1.648199</c:v>
                </c:pt>
                <c:pt idx="216">
                  <c:v>1.7315320000000001</c:v>
                </c:pt>
                <c:pt idx="217">
                  <c:v>1.814865</c:v>
                </c:pt>
                <c:pt idx="218">
                  <c:v>1.898199</c:v>
                </c:pt>
                <c:pt idx="219">
                  <c:v>1.9815320000000001</c:v>
                </c:pt>
                <c:pt idx="220">
                  <c:v>2.0648650000000002</c:v>
                </c:pt>
                <c:pt idx="221">
                  <c:v>2.1482030000000001</c:v>
                </c:pt>
                <c:pt idx="222">
                  <c:v>2.2315320000000001</c:v>
                </c:pt>
                <c:pt idx="223">
                  <c:v>2.3148650000000002</c:v>
                </c:pt>
                <c:pt idx="224">
                  <c:v>2.398199</c:v>
                </c:pt>
                <c:pt idx="225">
                  <c:v>2.4815320000000001</c:v>
                </c:pt>
                <c:pt idx="226">
                  <c:v>2.5648650000000002</c:v>
                </c:pt>
                <c:pt idx="227">
                  <c:v>2.648199</c:v>
                </c:pt>
                <c:pt idx="228">
                  <c:v>2.7315320000000001</c:v>
                </c:pt>
                <c:pt idx="229">
                  <c:v>2.8148650000000002</c:v>
                </c:pt>
                <c:pt idx="230">
                  <c:v>2.898199</c:v>
                </c:pt>
                <c:pt idx="231">
                  <c:v>2.9815320000000001</c:v>
                </c:pt>
                <c:pt idx="232">
                  <c:v>3.0648650000000002</c:v>
                </c:pt>
                <c:pt idx="233">
                  <c:v>3.148199</c:v>
                </c:pt>
                <c:pt idx="234">
                  <c:v>3.2315320000000001</c:v>
                </c:pt>
                <c:pt idx="235">
                  <c:v>3.3148650000000002</c:v>
                </c:pt>
                <c:pt idx="236">
                  <c:v>3.398199</c:v>
                </c:pt>
                <c:pt idx="237">
                  <c:v>3.4815320000000001</c:v>
                </c:pt>
                <c:pt idx="238">
                  <c:v>3.5648650000000002</c:v>
                </c:pt>
                <c:pt idx="239">
                  <c:v>3.648199</c:v>
                </c:pt>
                <c:pt idx="240">
                  <c:v>3.7315320000000001</c:v>
                </c:pt>
                <c:pt idx="241">
                  <c:v>3.8148650000000002</c:v>
                </c:pt>
                <c:pt idx="242">
                  <c:v>3.898199</c:v>
                </c:pt>
                <c:pt idx="243">
                  <c:v>3.9815320000000001</c:v>
                </c:pt>
                <c:pt idx="244">
                  <c:v>4.0648650000000002</c:v>
                </c:pt>
                <c:pt idx="245">
                  <c:v>4.148199</c:v>
                </c:pt>
                <c:pt idx="246">
                  <c:v>4.2315319999999996</c:v>
                </c:pt>
                <c:pt idx="247">
                  <c:v>4.3148650000000002</c:v>
                </c:pt>
                <c:pt idx="248">
                  <c:v>4.398199</c:v>
                </c:pt>
                <c:pt idx="249">
                  <c:v>4.4815319999999996</c:v>
                </c:pt>
                <c:pt idx="250">
                  <c:v>4.5648650000000002</c:v>
                </c:pt>
                <c:pt idx="251">
                  <c:v>4.648199</c:v>
                </c:pt>
                <c:pt idx="252">
                  <c:v>4.7315319999999996</c:v>
                </c:pt>
                <c:pt idx="253">
                  <c:v>4.8148650000000002</c:v>
                </c:pt>
                <c:pt idx="254">
                  <c:v>4.898199</c:v>
                </c:pt>
                <c:pt idx="255">
                  <c:v>4.9815319999999996</c:v>
                </c:pt>
                <c:pt idx="256">
                  <c:v>5.0648650000000002</c:v>
                </c:pt>
                <c:pt idx="257">
                  <c:v>5.148199</c:v>
                </c:pt>
                <c:pt idx="258">
                  <c:v>5.2315319999999996</c:v>
                </c:pt>
                <c:pt idx="259">
                  <c:v>5.31487</c:v>
                </c:pt>
                <c:pt idx="260">
                  <c:v>5.398199</c:v>
                </c:pt>
                <c:pt idx="261">
                  <c:v>5.4815319999999996</c:v>
                </c:pt>
                <c:pt idx="262">
                  <c:v>5.5648650000000002</c:v>
                </c:pt>
                <c:pt idx="263">
                  <c:v>5.648199</c:v>
                </c:pt>
                <c:pt idx="264">
                  <c:v>5.7315319999999996</c:v>
                </c:pt>
                <c:pt idx="265">
                  <c:v>5.8148650000000002</c:v>
                </c:pt>
                <c:pt idx="266">
                  <c:v>5.898199</c:v>
                </c:pt>
                <c:pt idx="267">
                  <c:v>5.9815319999999996</c:v>
                </c:pt>
                <c:pt idx="268">
                  <c:v>6.0648650000000002</c:v>
                </c:pt>
                <c:pt idx="269">
                  <c:v>6.148199</c:v>
                </c:pt>
                <c:pt idx="270">
                  <c:v>6.2315319999999996</c:v>
                </c:pt>
                <c:pt idx="271">
                  <c:v>6.3148650000000002</c:v>
                </c:pt>
                <c:pt idx="272">
                  <c:v>6.398199</c:v>
                </c:pt>
                <c:pt idx="273">
                  <c:v>6.4815319999999996</c:v>
                </c:pt>
                <c:pt idx="274">
                  <c:v>6.5648650000000002</c:v>
                </c:pt>
                <c:pt idx="275">
                  <c:v>6.648199</c:v>
                </c:pt>
                <c:pt idx="276">
                  <c:v>6.7315319999999996</c:v>
                </c:pt>
                <c:pt idx="277">
                  <c:v>6.8148650000000002</c:v>
                </c:pt>
                <c:pt idx="278">
                  <c:v>6.898199</c:v>
                </c:pt>
                <c:pt idx="279">
                  <c:v>6.9815319999999996</c:v>
                </c:pt>
                <c:pt idx="280">
                  <c:v>7.0648650000000002</c:v>
                </c:pt>
                <c:pt idx="281">
                  <c:v>7.148199</c:v>
                </c:pt>
                <c:pt idx="282">
                  <c:v>7.2315319999999996</c:v>
                </c:pt>
                <c:pt idx="283">
                  <c:v>7.3148650000000002</c:v>
                </c:pt>
                <c:pt idx="284">
                  <c:v>7.398199</c:v>
                </c:pt>
                <c:pt idx="285">
                  <c:v>7.4815319999999996</c:v>
                </c:pt>
                <c:pt idx="286">
                  <c:v>7.5648650000000002</c:v>
                </c:pt>
                <c:pt idx="287">
                  <c:v>7.648199</c:v>
                </c:pt>
                <c:pt idx="288">
                  <c:v>7.7315319999999996</c:v>
                </c:pt>
                <c:pt idx="289">
                  <c:v>7.8148650000000002</c:v>
                </c:pt>
                <c:pt idx="290">
                  <c:v>7.898199</c:v>
                </c:pt>
                <c:pt idx="291">
                  <c:v>7.9815319999999996</c:v>
                </c:pt>
                <c:pt idx="292">
                  <c:v>8.0648649999999993</c:v>
                </c:pt>
                <c:pt idx="293">
                  <c:v>8.148199</c:v>
                </c:pt>
                <c:pt idx="294">
                  <c:v>8.2315360000000002</c:v>
                </c:pt>
                <c:pt idx="295">
                  <c:v>8.3148649999999993</c:v>
                </c:pt>
                <c:pt idx="296">
                  <c:v>8.398199</c:v>
                </c:pt>
                <c:pt idx="297">
                  <c:v>8.4815319999999996</c:v>
                </c:pt>
                <c:pt idx="298">
                  <c:v>8.5648649999999993</c:v>
                </c:pt>
                <c:pt idx="299">
                  <c:v>8.6482030000000005</c:v>
                </c:pt>
                <c:pt idx="300">
                  <c:v>8.7315319999999996</c:v>
                </c:pt>
                <c:pt idx="301">
                  <c:v>8.8148649999999993</c:v>
                </c:pt>
                <c:pt idx="302">
                  <c:v>8.898199</c:v>
                </c:pt>
                <c:pt idx="303">
                  <c:v>8.9815319999999996</c:v>
                </c:pt>
                <c:pt idx="304">
                  <c:v>9.0648649999999993</c:v>
                </c:pt>
                <c:pt idx="305">
                  <c:v>9.148199</c:v>
                </c:pt>
                <c:pt idx="306">
                  <c:v>9.2315319999999996</c:v>
                </c:pt>
                <c:pt idx="307">
                  <c:v>9.3148700000000009</c:v>
                </c:pt>
                <c:pt idx="308">
                  <c:v>9.398199</c:v>
                </c:pt>
                <c:pt idx="309">
                  <c:v>9.4815319999999996</c:v>
                </c:pt>
                <c:pt idx="310">
                  <c:v>9.5648649999999993</c:v>
                </c:pt>
                <c:pt idx="311">
                  <c:v>9.648199</c:v>
                </c:pt>
                <c:pt idx="312">
                  <c:v>9.7315360000000002</c:v>
                </c:pt>
                <c:pt idx="313">
                  <c:v>9.8148649999999993</c:v>
                </c:pt>
                <c:pt idx="314">
                  <c:v>9.898199</c:v>
                </c:pt>
                <c:pt idx="315">
                  <c:v>9.9815319999999996</c:v>
                </c:pt>
                <c:pt idx="316">
                  <c:v>10.064864999999999</c:v>
                </c:pt>
                <c:pt idx="317">
                  <c:v>10.148199</c:v>
                </c:pt>
                <c:pt idx="318">
                  <c:v>10.231536</c:v>
                </c:pt>
                <c:pt idx="319">
                  <c:v>10.314864999999999</c:v>
                </c:pt>
                <c:pt idx="320">
                  <c:v>10.398199</c:v>
                </c:pt>
                <c:pt idx="321">
                  <c:v>10.481532</c:v>
                </c:pt>
                <c:pt idx="322">
                  <c:v>10.564864999999999</c:v>
                </c:pt>
                <c:pt idx="323">
                  <c:v>10.648199</c:v>
                </c:pt>
                <c:pt idx="324">
                  <c:v>10.731532</c:v>
                </c:pt>
                <c:pt idx="325">
                  <c:v>10.814864999999999</c:v>
                </c:pt>
                <c:pt idx="326">
                  <c:v>10.898203000000001</c:v>
                </c:pt>
                <c:pt idx="327">
                  <c:v>10.981532</c:v>
                </c:pt>
                <c:pt idx="328">
                  <c:v>11.064864999999999</c:v>
                </c:pt>
                <c:pt idx="329">
                  <c:v>11.148199</c:v>
                </c:pt>
                <c:pt idx="330">
                  <c:v>11.231536</c:v>
                </c:pt>
                <c:pt idx="331">
                  <c:v>11.314864999999999</c:v>
                </c:pt>
                <c:pt idx="332">
                  <c:v>11.398199</c:v>
                </c:pt>
                <c:pt idx="333">
                  <c:v>11.481532</c:v>
                </c:pt>
                <c:pt idx="334">
                  <c:v>11.564864999999999</c:v>
                </c:pt>
                <c:pt idx="335">
                  <c:v>11.648199</c:v>
                </c:pt>
                <c:pt idx="336">
                  <c:v>11.731532</c:v>
                </c:pt>
                <c:pt idx="337">
                  <c:v>11.814864999999999</c:v>
                </c:pt>
                <c:pt idx="338">
                  <c:v>11.898199</c:v>
                </c:pt>
                <c:pt idx="339">
                  <c:v>11.981532</c:v>
                </c:pt>
                <c:pt idx="340">
                  <c:v>12.064864999999999</c:v>
                </c:pt>
                <c:pt idx="341">
                  <c:v>12.148199</c:v>
                </c:pt>
                <c:pt idx="342">
                  <c:v>12.231532</c:v>
                </c:pt>
                <c:pt idx="343">
                  <c:v>12.314864999999999</c:v>
                </c:pt>
                <c:pt idx="344">
                  <c:v>12.398199</c:v>
                </c:pt>
                <c:pt idx="345">
                  <c:v>12.481536</c:v>
                </c:pt>
                <c:pt idx="346">
                  <c:v>12.564870000000001</c:v>
                </c:pt>
                <c:pt idx="347">
                  <c:v>12.648199</c:v>
                </c:pt>
                <c:pt idx="348">
                  <c:v>12.731532</c:v>
                </c:pt>
                <c:pt idx="349">
                  <c:v>12.814864999999999</c:v>
                </c:pt>
                <c:pt idx="350">
                  <c:v>12.898199</c:v>
                </c:pt>
                <c:pt idx="351">
                  <c:v>12.981536</c:v>
                </c:pt>
                <c:pt idx="352">
                  <c:v>13.064864999999999</c:v>
                </c:pt>
                <c:pt idx="353">
                  <c:v>13.148199</c:v>
                </c:pt>
                <c:pt idx="354">
                  <c:v>13.231536</c:v>
                </c:pt>
                <c:pt idx="355">
                  <c:v>13.314870000000001</c:v>
                </c:pt>
                <c:pt idx="356">
                  <c:v>13.398203000000001</c:v>
                </c:pt>
                <c:pt idx="357">
                  <c:v>13.481532</c:v>
                </c:pt>
                <c:pt idx="358">
                  <c:v>13.564870000000001</c:v>
                </c:pt>
                <c:pt idx="359">
                  <c:v>13.648199</c:v>
                </c:pt>
                <c:pt idx="360">
                  <c:v>13.731532</c:v>
                </c:pt>
                <c:pt idx="361">
                  <c:v>13.814864999999999</c:v>
                </c:pt>
                <c:pt idx="362">
                  <c:v>13.898199</c:v>
                </c:pt>
                <c:pt idx="363">
                  <c:v>13.981532</c:v>
                </c:pt>
                <c:pt idx="364">
                  <c:v>14.064864999999999</c:v>
                </c:pt>
                <c:pt idx="365">
                  <c:v>14.148203000000001</c:v>
                </c:pt>
                <c:pt idx="366">
                  <c:v>14.231536</c:v>
                </c:pt>
                <c:pt idx="367">
                  <c:v>14.314864999999999</c:v>
                </c:pt>
                <c:pt idx="368">
                  <c:v>14.398199</c:v>
                </c:pt>
                <c:pt idx="369">
                  <c:v>14.481532</c:v>
                </c:pt>
                <c:pt idx="370">
                  <c:v>14.564864999999999</c:v>
                </c:pt>
                <c:pt idx="371">
                  <c:v>14.648199</c:v>
                </c:pt>
                <c:pt idx="372">
                  <c:v>14.731532</c:v>
                </c:pt>
                <c:pt idx="373">
                  <c:v>14.814864999999999</c:v>
                </c:pt>
                <c:pt idx="374">
                  <c:v>14.898199</c:v>
                </c:pt>
                <c:pt idx="375">
                  <c:v>14.981532</c:v>
                </c:pt>
                <c:pt idx="376">
                  <c:v>15.064870000000001</c:v>
                </c:pt>
                <c:pt idx="377">
                  <c:v>15.148203000000001</c:v>
                </c:pt>
                <c:pt idx="378">
                  <c:v>15.231532</c:v>
                </c:pt>
                <c:pt idx="379">
                  <c:v>15.314870000000001</c:v>
                </c:pt>
                <c:pt idx="380">
                  <c:v>15.398199</c:v>
                </c:pt>
                <c:pt idx="381">
                  <c:v>15.481532</c:v>
                </c:pt>
                <c:pt idx="382">
                  <c:v>15.564870000000001</c:v>
                </c:pt>
                <c:pt idx="383">
                  <c:v>15.648199</c:v>
                </c:pt>
                <c:pt idx="384">
                  <c:v>15.731532</c:v>
                </c:pt>
                <c:pt idx="385">
                  <c:v>15.814870000000001</c:v>
                </c:pt>
                <c:pt idx="386">
                  <c:v>15.898203000000001</c:v>
                </c:pt>
                <c:pt idx="387">
                  <c:v>15.981536</c:v>
                </c:pt>
                <c:pt idx="388">
                  <c:v>16.064865000000001</c:v>
                </c:pt>
                <c:pt idx="389">
                  <c:v>16.148199000000002</c:v>
                </c:pt>
                <c:pt idx="390">
                  <c:v>16.231532000000001</c:v>
                </c:pt>
                <c:pt idx="391">
                  <c:v>16.314865000000001</c:v>
                </c:pt>
                <c:pt idx="392">
                  <c:v>16.398199000000002</c:v>
                </c:pt>
                <c:pt idx="393">
                  <c:v>16.481532000000001</c:v>
                </c:pt>
                <c:pt idx="394">
                  <c:v>16.564865000000001</c:v>
                </c:pt>
                <c:pt idx="395">
                  <c:v>16.648199000000002</c:v>
                </c:pt>
                <c:pt idx="396">
                  <c:v>16.731532000000001</c:v>
                </c:pt>
                <c:pt idx="397">
                  <c:v>16.814865000000001</c:v>
                </c:pt>
                <c:pt idx="398">
                  <c:v>16.898199000000002</c:v>
                </c:pt>
                <c:pt idx="399">
                  <c:v>16.981535999999998</c:v>
                </c:pt>
                <c:pt idx="400">
                  <c:v>17.064869999999999</c:v>
                </c:pt>
                <c:pt idx="401">
                  <c:v>17.148199000000002</c:v>
                </c:pt>
                <c:pt idx="402">
                  <c:v>17.231535999999998</c:v>
                </c:pt>
                <c:pt idx="403">
                  <c:v>17.314869999999999</c:v>
                </c:pt>
                <c:pt idx="404">
                  <c:v>17.398199000000002</c:v>
                </c:pt>
                <c:pt idx="405">
                  <c:v>17.481532000000001</c:v>
                </c:pt>
                <c:pt idx="406">
                  <c:v>17.564865000000001</c:v>
                </c:pt>
                <c:pt idx="407">
                  <c:v>17.648202999999999</c:v>
                </c:pt>
                <c:pt idx="408">
                  <c:v>17.731535999999998</c:v>
                </c:pt>
                <c:pt idx="409">
                  <c:v>17.814865000000001</c:v>
                </c:pt>
                <c:pt idx="410">
                  <c:v>17.898199000000002</c:v>
                </c:pt>
                <c:pt idx="411">
                  <c:v>17.981532000000001</c:v>
                </c:pt>
                <c:pt idx="412">
                  <c:v>18.064869999999999</c:v>
                </c:pt>
                <c:pt idx="413">
                  <c:v>18.148199000000002</c:v>
                </c:pt>
                <c:pt idx="414">
                  <c:v>18.231535999999998</c:v>
                </c:pt>
                <c:pt idx="415">
                  <c:v>18.314865000000001</c:v>
                </c:pt>
                <c:pt idx="416">
                  <c:v>18.398199000000002</c:v>
                </c:pt>
                <c:pt idx="417">
                  <c:v>18.481535999999998</c:v>
                </c:pt>
                <c:pt idx="418">
                  <c:v>18.564865000000001</c:v>
                </c:pt>
                <c:pt idx="419">
                  <c:v>18.648199000000002</c:v>
                </c:pt>
                <c:pt idx="420">
                  <c:v>18.731532000000001</c:v>
                </c:pt>
                <c:pt idx="421">
                  <c:v>18.814869999999999</c:v>
                </c:pt>
                <c:pt idx="422">
                  <c:v>18.898202999999999</c:v>
                </c:pt>
                <c:pt idx="423">
                  <c:v>18.981532000000001</c:v>
                </c:pt>
                <c:pt idx="424">
                  <c:v>19.064865000000001</c:v>
                </c:pt>
                <c:pt idx="425">
                  <c:v>19.148199000000002</c:v>
                </c:pt>
                <c:pt idx="426">
                  <c:v>19.231535999999998</c:v>
                </c:pt>
                <c:pt idx="427">
                  <c:v>19.314865000000001</c:v>
                </c:pt>
                <c:pt idx="428">
                  <c:v>19.398199000000002</c:v>
                </c:pt>
                <c:pt idx="429">
                  <c:v>19.481532000000001</c:v>
                </c:pt>
                <c:pt idx="430">
                  <c:v>19.564869999999999</c:v>
                </c:pt>
                <c:pt idx="431">
                  <c:v>19.648199000000002</c:v>
                </c:pt>
                <c:pt idx="432">
                  <c:v>19.731532000000001</c:v>
                </c:pt>
                <c:pt idx="433">
                  <c:v>19.814869999999999</c:v>
                </c:pt>
                <c:pt idx="434">
                  <c:v>19.898199000000002</c:v>
                </c:pt>
                <c:pt idx="435">
                  <c:v>19.981532000000001</c:v>
                </c:pt>
                <c:pt idx="436">
                  <c:v>20.064865000000001</c:v>
                </c:pt>
                <c:pt idx="437">
                  <c:v>20.148202999999999</c:v>
                </c:pt>
                <c:pt idx="438">
                  <c:v>20.231535999999998</c:v>
                </c:pt>
                <c:pt idx="439">
                  <c:v>20.314869999999999</c:v>
                </c:pt>
                <c:pt idx="440">
                  <c:v>20.398199000000002</c:v>
                </c:pt>
                <c:pt idx="441">
                  <c:v>20.481532000000001</c:v>
                </c:pt>
                <c:pt idx="442">
                  <c:v>20.564865000000001</c:v>
                </c:pt>
                <c:pt idx="443">
                  <c:v>20.648202999999999</c:v>
                </c:pt>
                <c:pt idx="444">
                  <c:v>20.731532000000001</c:v>
                </c:pt>
                <c:pt idx="445">
                  <c:v>20.814865000000001</c:v>
                </c:pt>
                <c:pt idx="446">
                  <c:v>20.898199000000002</c:v>
                </c:pt>
                <c:pt idx="447">
                  <c:v>20.981532000000001</c:v>
                </c:pt>
                <c:pt idx="448">
                  <c:v>21.064865000000001</c:v>
                </c:pt>
                <c:pt idx="449">
                  <c:v>21.148202999999999</c:v>
                </c:pt>
                <c:pt idx="450">
                  <c:v>21.149588000000001</c:v>
                </c:pt>
                <c:pt idx="451">
                  <c:v>21.150976</c:v>
                </c:pt>
                <c:pt idx="452">
                  <c:v>21.152370000000001</c:v>
                </c:pt>
                <c:pt idx="453">
                  <c:v>21.153753999999999</c:v>
                </c:pt>
                <c:pt idx="454">
                  <c:v>21.155142999999999</c:v>
                </c:pt>
                <c:pt idx="455">
                  <c:v>21.156531999999999</c:v>
                </c:pt>
                <c:pt idx="456">
                  <c:v>21.157921000000002</c:v>
                </c:pt>
                <c:pt idx="457">
                  <c:v>21.159310000000001</c:v>
                </c:pt>
                <c:pt idx="458">
                  <c:v>21.160703000000002</c:v>
                </c:pt>
                <c:pt idx="459">
                  <c:v>21.162092000000001</c:v>
                </c:pt>
                <c:pt idx="460">
                  <c:v>21.163475999999999</c:v>
                </c:pt>
                <c:pt idx="461">
                  <c:v>21.164864999999999</c:v>
                </c:pt>
                <c:pt idx="462">
                  <c:v>21.166259</c:v>
                </c:pt>
                <c:pt idx="463">
                  <c:v>21.167643000000002</c:v>
                </c:pt>
                <c:pt idx="464">
                  <c:v>21.169032000000001</c:v>
                </c:pt>
                <c:pt idx="465">
                  <c:v>21.170421000000001</c:v>
                </c:pt>
                <c:pt idx="466">
                  <c:v>21.171810000000001</c:v>
                </c:pt>
                <c:pt idx="467">
                  <c:v>21.173203000000001</c:v>
                </c:pt>
                <c:pt idx="468">
                  <c:v>21.174592000000001</c:v>
                </c:pt>
                <c:pt idx="469">
                  <c:v>21.175981</c:v>
                </c:pt>
                <c:pt idx="470">
                  <c:v>21.177365000000002</c:v>
                </c:pt>
                <c:pt idx="471">
                  <c:v>21.178758999999999</c:v>
                </c:pt>
                <c:pt idx="472">
                  <c:v>21.180143000000001</c:v>
                </c:pt>
                <c:pt idx="473">
                  <c:v>21.181532000000001</c:v>
                </c:pt>
                <c:pt idx="474">
                  <c:v>21.182921</c:v>
                </c:pt>
                <c:pt idx="475">
                  <c:v>21.184314000000001</c:v>
                </c:pt>
                <c:pt idx="476">
                  <c:v>21.185703</c:v>
                </c:pt>
                <c:pt idx="477">
                  <c:v>21.187087999999999</c:v>
                </c:pt>
                <c:pt idx="478">
                  <c:v>21.188476000000001</c:v>
                </c:pt>
                <c:pt idx="479">
                  <c:v>21.189869999999999</c:v>
                </c:pt>
                <c:pt idx="480">
                  <c:v>21.191258999999999</c:v>
                </c:pt>
                <c:pt idx="481">
                  <c:v>21.192643</c:v>
                </c:pt>
                <c:pt idx="482">
                  <c:v>21.194036000000001</c:v>
                </c:pt>
                <c:pt idx="483">
                  <c:v>21.195421</c:v>
                </c:pt>
                <c:pt idx="484">
                  <c:v>21.196809999999999</c:v>
                </c:pt>
                <c:pt idx="485">
                  <c:v>21.198198999999999</c:v>
                </c:pt>
                <c:pt idx="486">
                  <c:v>21.199591999999999</c:v>
                </c:pt>
                <c:pt idx="487">
                  <c:v>21.200976000000001</c:v>
                </c:pt>
                <c:pt idx="488">
                  <c:v>21.202369999999998</c:v>
                </c:pt>
                <c:pt idx="489">
                  <c:v>21.203759000000002</c:v>
                </c:pt>
                <c:pt idx="490">
                  <c:v>21.205143</c:v>
                </c:pt>
                <c:pt idx="491">
                  <c:v>21.206531999999999</c:v>
                </c:pt>
                <c:pt idx="492">
                  <c:v>21.207924999999999</c:v>
                </c:pt>
                <c:pt idx="493">
                  <c:v>21.209309999999999</c:v>
                </c:pt>
                <c:pt idx="494">
                  <c:v>21.210702999999999</c:v>
                </c:pt>
                <c:pt idx="495">
                  <c:v>21.212091999999998</c:v>
                </c:pt>
                <c:pt idx="496">
                  <c:v>21.213481000000002</c:v>
                </c:pt>
                <c:pt idx="497">
                  <c:v>21.214865</c:v>
                </c:pt>
                <c:pt idx="498">
                  <c:v>21.216253999999999</c:v>
                </c:pt>
                <c:pt idx="499">
                  <c:v>21.217642999999999</c:v>
                </c:pt>
                <c:pt idx="500">
                  <c:v>21.219031999999999</c:v>
                </c:pt>
                <c:pt idx="501">
                  <c:v>21.220424999999999</c:v>
                </c:pt>
                <c:pt idx="502">
                  <c:v>21.221810000000001</c:v>
                </c:pt>
                <c:pt idx="503">
                  <c:v>21.223203000000002</c:v>
                </c:pt>
                <c:pt idx="504">
                  <c:v>21.224592000000001</c:v>
                </c:pt>
                <c:pt idx="505">
                  <c:v>21.225981000000001</c:v>
                </c:pt>
                <c:pt idx="506">
                  <c:v>21.227370000000001</c:v>
                </c:pt>
                <c:pt idx="507">
                  <c:v>21.228753999999999</c:v>
                </c:pt>
                <c:pt idx="508">
                  <c:v>21.230146999999999</c:v>
                </c:pt>
                <c:pt idx="509">
                  <c:v>21.231532000000001</c:v>
                </c:pt>
                <c:pt idx="510">
                  <c:v>21.232921000000001</c:v>
                </c:pt>
                <c:pt idx="511">
                  <c:v>21.234310000000001</c:v>
                </c:pt>
                <c:pt idx="512">
                  <c:v>21.235699</c:v>
                </c:pt>
                <c:pt idx="513">
                  <c:v>21.237092000000001</c:v>
                </c:pt>
                <c:pt idx="514">
                  <c:v>21.238475999999999</c:v>
                </c:pt>
                <c:pt idx="515">
                  <c:v>21.23987</c:v>
                </c:pt>
                <c:pt idx="516">
                  <c:v>21.241258999999999</c:v>
                </c:pt>
                <c:pt idx="517">
                  <c:v>21.242647000000002</c:v>
                </c:pt>
                <c:pt idx="518">
                  <c:v>21.244036000000001</c:v>
                </c:pt>
                <c:pt idx="519">
                  <c:v>21.245425000000001</c:v>
                </c:pt>
                <c:pt idx="520">
                  <c:v>21.246814000000001</c:v>
                </c:pt>
                <c:pt idx="521">
                  <c:v>21.248203</c:v>
                </c:pt>
                <c:pt idx="522">
                  <c:v>21.249592</c:v>
                </c:pt>
                <c:pt idx="523">
                  <c:v>21.250980999999999</c:v>
                </c:pt>
                <c:pt idx="524">
                  <c:v>21.252365000000001</c:v>
                </c:pt>
                <c:pt idx="525">
                  <c:v>21.253758999999999</c:v>
                </c:pt>
                <c:pt idx="526">
                  <c:v>21.255147000000001</c:v>
                </c:pt>
                <c:pt idx="527">
                  <c:v>21.256536000000001</c:v>
                </c:pt>
                <c:pt idx="528">
                  <c:v>21.257925</c:v>
                </c:pt>
                <c:pt idx="529">
                  <c:v>21.259314</c:v>
                </c:pt>
                <c:pt idx="530">
                  <c:v>21.260702999999999</c:v>
                </c:pt>
                <c:pt idx="531">
                  <c:v>21.262091999999999</c:v>
                </c:pt>
                <c:pt idx="532">
                  <c:v>21.263476000000001</c:v>
                </c:pt>
                <c:pt idx="533">
                  <c:v>21.264865</c:v>
                </c:pt>
                <c:pt idx="534">
                  <c:v>21.266259000000002</c:v>
                </c:pt>
                <c:pt idx="535">
                  <c:v>21.267647</c:v>
                </c:pt>
                <c:pt idx="536">
                  <c:v>21.269031999999999</c:v>
                </c:pt>
                <c:pt idx="537">
                  <c:v>21.270424999999999</c:v>
                </c:pt>
                <c:pt idx="538">
                  <c:v>21.271809999999999</c:v>
                </c:pt>
                <c:pt idx="539">
                  <c:v>21.273202999999999</c:v>
                </c:pt>
                <c:pt idx="540">
                  <c:v>21.274591999999998</c:v>
                </c:pt>
                <c:pt idx="541">
                  <c:v>21.275981000000002</c:v>
                </c:pt>
                <c:pt idx="542">
                  <c:v>21.277370000000001</c:v>
                </c:pt>
                <c:pt idx="543">
                  <c:v>21.278759000000001</c:v>
                </c:pt>
                <c:pt idx="544">
                  <c:v>21.280142999999999</c:v>
                </c:pt>
                <c:pt idx="545">
                  <c:v>21.281535999999999</c:v>
                </c:pt>
                <c:pt idx="546">
                  <c:v>21.282924999999999</c:v>
                </c:pt>
                <c:pt idx="547">
                  <c:v>21.284313999999998</c:v>
                </c:pt>
                <c:pt idx="548">
                  <c:v>21.285703000000002</c:v>
                </c:pt>
                <c:pt idx="549">
                  <c:v>21.287092000000001</c:v>
                </c:pt>
                <c:pt idx="550">
                  <c:v>21.288475999999999</c:v>
                </c:pt>
                <c:pt idx="551">
                  <c:v>21.289870000000001</c:v>
                </c:pt>
                <c:pt idx="552">
                  <c:v>21.291259</c:v>
                </c:pt>
                <c:pt idx="553">
                  <c:v>21.292646999999999</c:v>
                </c:pt>
                <c:pt idx="554">
                  <c:v>21.294035999999998</c:v>
                </c:pt>
                <c:pt idx="555">
                  <c:v>21.295425000000002</c:v>
                </c:pt>
                <c:pt idx="556">
                  <c:v>21.296814000000001</c:v>
                </c:pt>
                <c:pt idx="557">
                  <c:v>21.298203000000001</c:v>
                </c:pt>
                <c:pt idx="558">
                  <c:v>21.299592000000001</c:v>
                </c:pt>
                <c:pt idx="559">
                  <c:v>21.300981</c:v>
                </c:pt>
                <c:pt idx="560">
                  <c:v>21.30237</c:v>
                </c:pt>
                <c:pt idx="561">
                  <c:v>21.303758999999999</c:v>
                </c:pt>
                <c:pt idx="562">
                  <c:v>21.305147000000002</c:v>
                </c:pt>
                <c:pt idx="563">
                  <c:v>21.306532000000001</c:v>
                </c:pt>
                <c:pt idx="564">
                  <c:v>21.307925000000001</c:v>
                </c:pt>
                <c:pt idx="565">
                  <c:v>21.309314000000001</c:v>
                </c:pt>
                <c:pt idx="566">
                  <c:v>21.310699</c:v>
                </c:pt>
                <c:pt idx="567">
                  <c:v>21.312087999999999</c:v>
                </c:pt>
                <c:pt idx="568">
                  <c:v>21.313476000000001</c:v>
                </c:pt>
                <c:pt idx="569">
                  <c:v>21.314865000000001</c:v>
                </c:pt>
                <c:pt idx="570">
                  <c:v>21.316258999999999</c:v>
                </c:pt>
                <c:pt idx="571">
                  <c:v>21.317647000000001</c:v>
                </c:pt>
                <c:pt idx="572">
                  <c:v>21.319036000000001</c:v>
                </c:pt>
                <c:pt idx="573">
                  <c:v>21.320425</c:v>
                </c:pt>
                <c:pt idx="574">
                  <c:v>21.321814</c:v>
                </c:pt>
                <c:pt idx="575">
                  <c:v>21.323202999999999</c:v>
                </c:pt>
                <c:pt idx="576">
                  <c:v>21.324587999999999</c:v>
                </c:pt>
                <c:pt idx="577">
                  <c:v>21.325976000000001</c:v>
                </c:pt>
                <c:pt idx="578">
                  <c:v>21.327369999999998</c:v>
                </c:pt>
                <c:pt idx="579">
                  <c:v>21.328754</c:v>
                </c:pt>
                <c:pt idx="580">
                  <c:v>21.330143</c:v>
                </c:pt>
                <c:pt idx="581">
                  <c:v>21.331536</c:v>
                </c:pt>
                <c:pt idx="582">
                  <c:v>21.332920999999999</c:v>
                </c:pt>
                <c:pt idx="583">
                  <c:v>21.334309999999999</c:v>
                </c:pt>
                <c:pt idx="584">
                  <c:v>21.335699000000002</c:v>
                </c:pt>
                <c:pt idx="585">
                  <c:v>21.337088000000001</c:v>
                </c:pt>
                <c:pt idx="586">
                  <c:v>21.338476</c:v>
                </c:pt>
                <c:pt idx="587">
                  <c:v>21.339865</c:v>
                </c:pt>
                <c:pt idx="588">
                  <c:v>21.341253999999999</c:v>
                </c:pt>
                <c:pt idx="589">
                  <c:v>21.342646999999999</c:v>
                </c:pt>
                <c:pt idx="590">
                  <c:v>21.344035999999999</c:v>
                </c:pt>
                <c:pt idx="591">
                  <c:v>21.345424999999999</c:v>
                </c:pt>
                <c:pt idx="592">
                  <c:v>21.346813999999998</c:v>
                </c:pt>
                <c:pt idx="593">
                  <c:v>21.348199000000001</c:v>
                </c:pt>
                <c:pt idx="594">
                  <c:v>21.349592000000001</c:v>
                </c:pt>
                <c:pt idx="595">
                  <c:v>21.350975999999999</c:v>
                </c:pt>
                <c:pt idx="596">
                  <c:v>21.352370000000001</c:v>
                </c:pt>
                <c:pt idx="597">
                  <c:v>21.353759</c:v>
                </c:pt>
                <c:pt idx="598">
                  <c:v>21.355146999999999</c:v>
                </c:pt>
                <c:pt idx="599">
                  <c:v>21.356535999999998</c:v>
                </c:pt>
                <c:pt idx="600">
                  <c:v>21.357925000000002</c:v>
                </c:pt>
                <c:pt idx="601">
                  <c:v>21.359314000000001</c:v>
                </c:pt>
                <c:pt idx="602">
                  <c:v>21.360703000000001</c:v>
                </c:pt>
                <c:pt idx="603">
                  <c:v>21.362092000000001</c:v>
                </c:pt>
                <c:pt idx="604">
                  <c:v>21.363481</c:v>
                </c:pt>
                <c:pt idx="605">
                  <c:v>21.36487</c:v>
                </c:pt>
                <c:pt idx="606">
                  <c:v>21.366258999999999</c:v>
                </c:pt>
                <c:pt idx="607">
                  <c:v>21.367647000000002</c:v>
                </c:pt>
                <c:pt idx="608">
                  <c:v>21.369036000000001</c:v>
                </c:pt>
                <c:pt idx="609">
                  <c:v>21.370425000000001</c:v>
                </c:pt>
                <c:pt idx="610">
                  <c:v>21.371814000000001</c:v>
                </c:pt>
                <c:pt idx="611">
                  <c:v>21.373199</c:v>
                </c:pt>
                <c:pt idx="612">
                  <c:v>21.374587999999999</c:v>
                </c:pt>
                <c:pt idx="613">
                  <c:v>21.375980999999999</c:v>
                </c:pt>
                <c:pt idx="614">
                  <c:v>21.377369999999999</c:v>
                </c:pt>
                <c:pt idx="615">
                  <c:v>21.378758999999999</c:v>
                </c:pt>
                <c:pt idx="616">
                  <c:v>21.380147000000001</c:v>
                </c:pt>
                <c:pt idx="617">
                  <c:v>21.381536000000001</c:v>
                </c:pt>
                <c:pt idx="618">
                  <c:v>21.382925</c:v>
                </c:pt>
                <c:pt idx="619">
                  <c:v>21.384314</c:v>
                </c:pt>
                <c:pt idx="620">
                  <c:v>21.385702999999999</c:v>
                </c:pt>
                <c:pt idx="621">
                  <c:v>21.387091999999999</c:v>
                </c:pt>
                <c:pt idx="622">
                  <c:v>21.388480999999999</c:v>
                </c:pt>
                <c:pt idx="623">
                  <c:v>21.389869999999998</c:v>
                </c:pt>
                <c:pt idx="624">
                  <c:v>21.391259000000002</c:v>
                </c:pt>
                <c:pt idx="625">
                  <c:v>21.392647</c:v>
                </c:pt>
                <c:pt idx="626">
                  <c:v>21.394036</c:v>
                </c:pt>
                <c:pt idx="627">
                  <c:v>21.395424999999999</c:v>
                </c:pt>
                <c:pt idx="628">
                  <c:v>21.396813999999999</c:v>
                </c:pt>
                <c:pt idx="629">
                  <c:v>21.398202999999999</c:v>
                </c:pt>
                <c:pt idx="630">
                  <c:v>21.399591999999998</c:v>
                </c:pt>
                <c:pt idx="631">
                  <c:v>21.400981000000002</c:v>
                </c:pt>
                <c:pt idx="632">
                  <c:v>21.402370000000001</c:v>
                </c:pt>
                <c:pt idx="633">
                  <c:v>21.403759000000001</c:v>
                </c:pt>
                <c:pt idx="634">
                  <c:v>21.405146999999999</c:v>
                </c:pt>
                <c:pt idx="635">
                  <c:v>21.410703000000002</c:v>
                </c:pt>
                <c:pt idx="636">
                  <c:v>21.416259</c:v>
                </c:pt>
                <c:pt idx="637">
                  <c:v>21.421814000000001</c:v>
                </c:pt>
                <c:pt idx="638">
                  <c:v>21.42737</c:v>
                </c:pt>
                <c:pt idx="639">
                  <c:v>21.432925000000001</c:v>
                </c:pt>
                <c:pt idx="640">
                  <c:v>21.438480999999999</c:v>
                </c:pt>
                <c:pt idx="641">
                  <c:v>21.521813999999999</c:v>
                </c:pt>
                <c:pt idx="642">
                  <c:v>21.605146999999999</c:v>
                </c:pt>
                <c:pt idx="643">
                  <c:v>21.688480999999999</c:v>
                </c:pt>
                <c:pt idx="644">
                  <c:v>21.771813999999999</c:v>
                </c:pt>
                <c:pt idx="645">
                  <c:v>21.855146999999999</c:v>
                </c:pt>
                <c:pt idx="646">
                  <c:v>21.938480999999999</c:v>
                </c:pt>
                <c:pt idx="647">
                  <c:v>22.021813999999999</c:v>
                </c:pt>
                <c:pt idx="648">
                  <c:v>22.105146999999999</c:v>
                </c:pt>
                <c:pt idx="649">
                  <c:v>22.188480999999999</c:v>
                </c:pt>
                <c:pt idx="650">
                  <c:v>22.271813999999999</c:v>
                </c:pt>
                <c:pt idx="651">
                  <c:v>22.355146999999999</c:v>
                </c:pt>
                <c:pt idx="652">
                  <c:v>22.438480999999999</c:v>
                </c:pt>
                <c:pt idx="653">
                  <c:v>22.521813999999999</c:v>
                </c:pt>
                <c:pt idx="654">
                  <c:v>22.605146999999999</c:v>
                </c:pt>
                <c:pt idx="655">
                  <c:v>22.688480999999999</c:v>
                </c:pt>
                <c:pt idx="656">
                  <c:v>22.771813999999999</c:v>
                </c:pt>
                <c:pt idx="657">
                  <c:v>22.855146999999999</c:v>
                </c:pt>
                <c:pt idx="658">
                  <c:v>22.938480999999999</c:v>
                </c:pt>
                <c:pt idx="659">
                  <c:v>23.021813999999999</c:v>
                </c:pt>
                <c:pt idx="660">
                  <c:v>23.105146999999999</c:v>
                </c:pt>
                <c:pt idx="661">
                  <c:v>23.188480999999999</c:v>
                </c:pt>
                <c:pt idx="662">
                  <c:v>23.271813999999999</c:v>
                </c:pt>
                <c:pt idx="663">
                  <c:v>23.355146999999999</c:v>
                </c:pt>
                <c:pt idx="664">
                  <c:v>23.438480999999999</c:v>
                </c:pt>
                <c:pt idx="665">
                  <c:v>23.521813999999999</c:v>
                </c:pt>
                <c:pt idx="666">
                  <c:v>23.605146999999999</c:v>
                </c:pt>
                <c:pt idx="667">
                  <c:v>23.688480999999999</c:v>
                </c:pt>
                <c:pt idx="668">
                  <c:v>23.771813999999999</c:v>
                </c:pt>
                <c:pt idx="669">
                  <c:v>23.855146999999999</c:v>
                </c:pt>
                <c:pt idx="670">
                  <c:v>23.938480999999999</c:v>
                </c:pt>
                <c:pt idx="671">
                  <c:v>24.021813999999999</c:v>
                </c:pt>
                <c:pt idx="672">
                  <c:v>24.105146999999999</c:v>
                </c:pt>
                <c:pt idx="673">
                  <c:v>24.188480999999999</c:v>
                </c:pt>
                <c:pt idx="674">
                  <c:v>24.271813999999999</c:v>
                </c:pt>
                <c:pt idx="675">
                  <c:v>24.355146999999999</c:v>
                </c:pt>
                <c:pt idx="676">
                  <c:v>24.438480999999999</c:v>
                </c:pt>
                <c:pt idx="677">
                  <c:v>24.521813999999999</c:v>
                </c:pt>
                <c:pt idx="678">
                  <c:v>24.605146999999999</c:v>
                </c:pt>
                <c:pt idx="679">
                  <c:v>24.688480999999999</c:v>
                </c:pt>
                <c:pt idx="680">
                  <c:v>24.771813999999999</c:v>
                </c:pt>
                <c:pt idx="681">
                  <c:v>24.855146999999999</c:v>
                </c:pt>
                <c:pt idx="682">
                  <c:v>24.938480999999999</c:v>
                </c:pt>
                <c:pt idx="683">
                  <c:v>25.021813999999999</c:v>
                </c:pt>
                <c:pt idx="684">
                  <c:v>25.105146999999999</c:v>
                </c:pt>
                <c:pt idx="685">
                  <c:v>25.188480999999999</c:v>
                </c:pt>
                <c:pt idx="686">
                  <c:v>25.271813999999999</c:v>
                </c:pt>
                <c:pt idx="687">
                  <c:v>25.355146999999999</c:v>
                </c:pt>
                <c:pt idx="688">
                  <c:v>25.438480999999999</c:v>
                </c:pt>
                <c:pt idx="689">
                  <c:v>25.521813999999999</c:v>
                </c:pt>
                <c:pt idx="690">
                  <c:v>25.605146999999999</c:v>
                </c:pt>
                <c:pt idx="691">
                  <c:v>25.688480999999999</c:v>
                </c:pt>
                <c:pt idx="692">
                  <c:v>25.771813999999999</c:v>
                </c:pt>
                <c:pt idx="693">
                  <c:v>25.855146999999999</c:v>
                </c:pt>
                <c:pt idx="694">
                  <c:v>25.938480999999999</c:v>
                </c:pt>
                <c:pt idx="695">
                  <c:v>26.021813999999999</c:v>
                </c:pt>
                <c:pt idx="696">
                  <c:v>26.105146999999999</c:v>
                </c:pt>
                <c:pt idx="697">
                  <c:v>26.188480999999999</c:v>
                </c:pt>
                <c:pt idx="698">
                  <c:v>26.271813999999999</c:v>
                </c:pt>
                <c:pt idx="699">
                  <c:v>26.355146999999999</c:v>
                </c:pt>
                <c:pt idx="700">
                  <c:v>26.438480999999999</c:v>
                </c:pt>
                <c:pt idx="701">
                  <c:v>26.521813999999999</c:v>
                </c:pt>
                <c:pt idx="702">
                  <c:v>26.605146999999999</c:v>
                </c:pt>
                <c:pt idx="703">
                  <c:v>26.688480999999999</c:v>
                </c:pt>
                <c:pt idx="704">
                  <c:v>26.771813999999999</c:v>
                </c:pt>
                <c:pt idx="705">
                  <c:v>26.855146999999999</c:v>
                </c:pt>
                <c:pt idx="706">
                  <c:v>26.938480999999999</c:v>
                </c:pt>
                <c:pt idx="707">
                  <c:v>27.021813999999999</c:v>
                </c:pt>
                <c:pt idx="708">
                  <c:v>27.105146999999999</c:v>
                </c:pt>
                <c:pt idx="709">
                  <c:v>27.188480999999999</c:v>
                </c:pt>
                <c:pt idx="710">
                  <c:v>27.271813999999999</c:v>
                </c:pt>
                <c:pt idx="711">
                  <c:v>27.355146999999999</c:v>
                </c:pt>
                <c:pt idx="712">
                  <c:v>27.438480999999999</c:v>
                </c:pt>
                <c:pt idx="713">
                  <c:v>27.521813999999999</c:v>
                </c:pt>
                <c:pt idx="714">
                  <c:v>27.605146999999999</c:v>
                </c:pt>
                <c:pt idx="715">
                  <c:v>27.688480999999999</c:v>
                </c:pt>
                <c:pt idx="716">
                  <c:v>27.771813999999999</c:v>
                </c:pt>
                <c:pt idx="717">
                  <c:v>27.855146999999999</c:v>
                </c:pt>
                <c:pt idx="718">
                  <c:v>27.938480999999999</c:v>
                </c:pt>
                <c:pt idx="719">
                  <c:v>28.021813999999999</c:v>
                </c:pt>
                <c:pt idx="720">
                  <c:v>28.105146999999999</c:v>
                </c:pt>
                <c:pt idx="721">
                  <c:v>28.188480999999999</c:v>
                </c:pt>
                <c:pt idx="722">
                  <c:v>28.271813999999999</c:v>
                </c:pt>
                <c:pt idx="723">
                  <c:v>28.355146999999999</c:v>
                </c:pt>
                <c:pt idx="724">
                  <c:v>28.438480999999999</c:v>
                </c:pt>
                <c:pt idx="725">
                  <c:v>28.521813999999999</c:v>
                </c:pt>
                <c:pt idx="726">
                  <c:v>28.605146999999999</c:v>
                </c:pt>
                <c:pt idx="727">
                  <c:v>28.688480999999999</c:v>
                </c:pt>
                <c:pt idx="728">
                  <c:v>28.771813999999999</c:v>
                </c:pt>
                <c:pt idx="729">
                  <c:v>28.855146999999999</c:v>
                </c:pt>
                <c:pt idx="730">
                  <c:v>28.938480999999999</c:v>
                </c:pt>
                <c:pt idx="731">
                  <c:v>29.021813999999999</c:v>
                </c:pt>
                <c:pt idx="732">
                  <c:v>29.105146999999999</c:v>
                </c:pt>
                <c:pt idx="733">
                  <c:v>29.188480999999999</c:v>
                </c:pt>
                <c:pt idx="734">
                  <c:v>29.271813999999999</c:v>
                </c:pt>
                <c:pt idx="735">
                  <c:v>29.355146999999999</c:v>
                </c:pt>
                <c:pt idx="736">
                  <c:v>29.438480999999999</c:v>
                </c:pt>
                <c:pt idx="737">
                  <c:v>29.521813999999999</c:v>
                </c:pt>
                <c:pt idx="738">
                  <c:v>29.605146999999999</c:v>
                </c:pt>
                <c:pt idx="739">
                  <c:v>29.688480999999999</c:v>
                </c:pt>
                <c:pt idx="740">
                  <c:v>29.771813999999999</c:v>
                </c:pt>
                <c:pt idx="741">
                  <c:v>29.855146999999999</c:v>
                </c:pt>
                <c:pt idx="742">
                  <c:v>29.938480999999999</c:v>
                </c:pt>
                <c:pt idx="743">
                  <c:v>30.021813999999999</c:v>
                </c:pt>
                <c:pt idx="744">
                  <c:v>30.105146999999999</c:v>
                </c:pt>
                <c:pt idx="745">
                  <c:v>30.188480999999999</c:v>
                </c:pt>
                <c:pt idx="746">
                  <c:v>30.271813999999999</c:v>
                </c:pt>
                <c:pt idx="747">
                  <c:v>30.355146999999999</c:v>
                </c:pt>
                <c:pt idx="748">
                  <c:v>30.438480999999999</c:v>
                </c:pt>
                <c:pt idx="749">
                  <c:v>30.521813999999999</c:v>
                </c:pt>
                <c:pt idx="750">
                  <c:v>30.605146999999999</c:v>
                </c:pt>
                <c:pt idx="751">
                  <c:v>30.688480999999999</c:v>
                </c:pt>
                <c:pt idx="752">
                  <c:v>30.771813999999999</c:v>
                </c:pt>
                <c:pt idx="753">
                  <c:v>30.855146999999999</c:v>
                </c:pt>
                <c:pt idx="754">
                  <c:v>30.938480999999999</c:v>
                </c:pt>
                <c:pt idx="755">
                  <c:v>31.021813999999999</c:v>
                </c:pt>
                <c:pt idx="756">
                  <c:v>31.105146999999999</c:v>
                </c:pt>
                <c:pt idx="757">
                  <c:v>31.188480999999999</c:v>
                </c:pt>
                <c:pt idx="758">
                  <c:v>31.271813999999999</c:v>
                </c:pt>
                <c:pt idx="759">
                  <c:v>31.355146999999999</c:v>
                </c:pt>
                <c:pt idx="760">
                  <c:v>31.438480999999999</c:v>
                </c:pt>
                <c:pt idx="761">
                  <c:v>31.521813999999999</c:v>
                </c:pt>
                <c:pt idx="762">
                  <c:v>31.605146999999999</c:v>
                </c:pt>
                <c:pt idx="763">
                  <c:v>31.688480999999999</c:v>
                </c:pt>
                <c:pt idx="764">
                  <c:v>31.771813999999999</c:v>
                </c:pt>
                <c:pt idx="765">
                  <c:v>31.855146999999999</c:v>
                </c:pt>
                <c:pt idx="766">
                  <c:v>31.938480999999999</c:v>
                </c:pt>
                <c:pt idx="767">
                  <c:v>32.021813999999999</c:v>
                </c:pt>
                <c:pt idx="768">
                  <c:v>32.105147000000002</c:v>
                </c:pt>
                <c:pt idx="769">
                  <c:v>32.188481000000003</c:v>
                </c:pt>
                <c:pt idx="770">
                  <c:v>32.271813999999999</c:v>
                </c:pt>
                <c:pt idx="771">
                  <c:v>32.355147000000002</c:v>
                </c:pt>
                <c:pt idx="772">
                  <c:v>32.438481000000003</c:v>
                </c:pt>
                <c:pt idx="773">
                  <c:v>32.521813999999999</c:v>
                </c:pt>
                <c:pt idx="774">
                  <c:v>32.605147000000002</c:v>
                </c:pt>
                <c:pt idx="775">
                  <c:v>32.688481000000003</c:v>
                </c:pt>
                <c:pt idx="776">
                  <c:v>32.771813999999999</c:v>
                </c:pt>
                <c:pt idx="777">
                  <c:v>32.855147000000002</c:v>
                </c:pt>
                <c:pt idx="778">
                  <c:v>32.938481000000003</c:v>
                </c:pt>
                <c:pt idx="779">
                  <c:v>33.021813999999999</c:v>
                </c:pt>
                <c:pt idx="780">
                  <c:v>33.105147000000002</c:v>
                </c:pt>
                <c:pt idx="781">
                  <c:v>33.188481000000003</c:v>
                </c:pt>
                <c:pt idx="782">
                  <c:v>33.271813999999999</c:v>
                </c:pt>
                <c:pt idx="783">
                  <c:v>33.355147000000002</c:v>
                </c:pt>
                <c:pt idx="784">
                  <c:v>33.438481000000003</c:v>
                </c:pt>
                <c:pt idx="785">
                  <c:v>33.521813999999999</c:v>
                </c:pt>
                <c:pt idx="786">
                  <c:v>33.605147000000002</c:v>
                </c:pt>
                <c:pt idx="787">
                  <c:v>33.688481000000003</c:v>
                </c:pt>
                <c:pt idx="788">
                  <c:v>33.771813999999999</c:v>
                </c:pt>
                <c:pt idx="789">
                  <c:v>33.855147000000002</c:v>
                </c:pt>
                <c:pt idx="790">
                  <c:v>33.938481000000003</c:v>
                </c:pt>
                <c:pt idx="791">
                  <c:v>34.021813999999999</c:v>
                </c:pt>
                <c:pt idx="792">
                  <c:v>34.105147000000002</c:v>
                </c:pt>
                <c:pt idx="793">
                  <c:v>34.188481000000003</c:v>
                </c:pt>
                <c:pt idx="794">
                  <c:v>34.271813999999999</c:v>
                </c:pt>
                <c:pt idx="795">
                  <c:v>34.355147000000002</c:v>
                </c:pt>
                <c:pt idx="796">
                  <c:v>34.438481000000003</c:v>
                </c:pt>
                <c:pt idx="797">
                  <c:v>34.521813999999999</c:v>
                </c:pt>
                <c:pt idx="798">
                  <c:v>34.605147000000002</c:v>
                </c:pt>
                <c:pt idx="799">
                  <c:v>34.688481000000003</c:v>
                </c:pt>
                <c:pt idx="800">
                  <c:v>34.771813999999999</c:v>
                </c:pt>
                <c:pt idx="801">
                  <c:v>34.855147000000002</c:v>
                </c:pt>
                <c:pt idx="802">
                  <c:v>34.938481000000003</c:v>
                </c:pt>
                <c:pt idx="803">
                  <c:v>35.021813999999999</c:v>
                </c:pt>
                <c:pt idx="804">
                  <c:v>35.105147000000002</c:v>
                </c:pt>
                <c:pt idx="805">
                  <c:v>35.188481000000003</c:v>
                </c:pt>
                <c:pt idx="806">
                  <c:v>35.271813999999999</c:v>
                </c:pt>
                <c:pt idx="807">
                  <c:v>35.355147000000002</c:v>
                </c:pt>
                <c:pt idx="808">
                  <c:v>35.438481000000003</c:v>
                </c:pt>
                <c:pt idx="809">
                  <c:v>35.521813999999999</c:v>
                </c:pt>
                <c:pt idx="810">
                  <c:v>35.605147000000002</c:v>
                </c:pt>
                <c:pt idx="811">
                  <c:v>35.688481000000003</c:v>
                </c:pt>
                <c:pt idx="812">
                  <c:v>35.771813999999999</c:v>
                </c:pt>
                <c:pt idx="813">
                  <c:v>35.855147000000002</c:v>
                </c:pt>
                <c:pt idx="814">
                  <c:v>35.938481000000003</c:v>
                </c:pt>
                <c:pt idx="815">
                  <c:v>36.021813999999999</c:v>
                </c:pt>
                <c:pt idx="816">
                  <c:v>36.105147000000002</c:v>
                </c:pt>
                <c:pt idx="817">
                  <c:v>36.188481000000003</c:v>
                </c:pt>
                <c:pt idx="818">
                  <c:v>36.271813999999999</c:v>
                </c:pt>
                <c:pt idx="819">
                  <c:v>36.355147000000002</c:v>
                </c:pt>
                <c:pt idx="820">
                  <c:v>36.438481000000003</c:v>
                </c:pt>
                <c:pt idx="821">
                  <c:v>36.521813999999999</c:v>
                </c:pt>
                <c:pt idx="822">
                  <c:v>36.605147000000002</c:v>
                </c:pt>
                <c:pt idx="823">
                  <c:v>36.688481000000003</c:v>
                </c:pt>
                <c:pt idx="824">
                  <c:v>36.771813999999999</c:v>
                </c:pt>
                <c:pt idx="825">
                  <c:v>36.855147000000002</c:v>
                </c:pt>
                <c:pt idx="826">
                  <c:v>36.938481000000003</c:v>
                </c:pt>
                <c:pt idx="827">
                  <c:v>37.021813999999999</c:v>
                </c:pt>
                <c:pt idx="828">
                  <c:v>37.105147000000002</c:v>
                </c:pt>
                <c:pt idx="829">
                  <c:v>37.188481000000003</c:v>
                </c:pt>
                <c:pt idx="830">
                  <c:v>37.271813999999999</c:v>
                </c:pt>
                <c:pt idx="831">
                  <c:v>37.355147000000002</c:v>
                </c:pt>
                <c:pt idx="832">
                  <c:v>37.438481000000003</c:v>
                </c:pt>
                <c:pt idx="833">
                  <c:v>37.521813999999999</c:v>
                </c:pt>
                <c:pt idx="834">
                  <c:v>37.605147000000002</c:v>
                </c:pt>
                <c:pt idx="835">
                  <c:v>37.688481000000003</c:v>
                </c:pt>
                <c:pt idx="836">
                  <c:v>37.771813999999999</c:v>
                </c:pt>
                <c:pt idx="837">
                  <c:v>37.855147000000002</c:v>
                </c:pt>
                <c:pt idx="838">
                  <c:v>37.938481000000003</c:v>
                </c:pt>
                <c:pt idx="839">
                  <c:v>38.021813999999999</c:v>
                </c:pt>
                <c:pt idx="840">
                  <c:v>38.105147000000002</c:v>
                </c:pt>
                <c:pt idx="841">
                  <c:v>38.188481000000003</c:v>
                </c:pt>
                <c:pt idx="842">
                  <c:v>38.271813999999999</c:v>
                </c:pt>
                <c:pt idx="843">
                  <c:v>38.355147000000002</c:v>
                </c:pt>
                <c:pt idx="844">
                  <c:v>38.438481000000003</c:v>
                </c:pt>
                <c:pt idx="845">
                  <c:v>38.521813999999999</c:v>
                </c:pt>
                <c:pt idx="846">
                  <c:v>38.605147000000002</c:v>
                </c:pt>
                <c:pt idx="847">
                  <c:v>38.688481000000003</c:v>
                </c:pt>
                <c:pt idx="848">
                  <c:v>38.771813999999999</c:v>
                </c:pt>
                <c:pt idx="849">
                  <c:v>38.855147000000002</c:v>
                </c:pt>
                <c:pt idx="850">
                  <c:v>38.938481000000003</c:v>
                </c:pt>
                <c:pt idx="851">
                  <c:v>39.021813999999999</c:v>
                </c:pt>
                <c:pt idx="852">
                  <c:v>39.105147000000002</c:v>
                </c:pt>
                <c:pt idx="853">
                  <c:v>39.188481000000003</c:v>
                </c:pt>
                <c:pt idx="854">
                  <c:v>39.271813999999999</c:v>
                </c:pt>
                <c:pt idx="855">
                  <c:v>39.355147000000002</c:v>
                </c:pt>
                <c:pt idx="856">
                  <c:v>39.438481000000003</c:v>
                </c:pt>
                <c:pt idx="857">
                  <c:v>39.521813999999999</c:v>
                </c:pt>
                <c:pt idx="858">
                  <c:v>39.605147000000002</c:v>
                </c:pt>
                <c:pt idx="859">
                  <c:v>39.688481000000003</c:v>
                </c:pt>
                <c:pt idx="860">
                  <c:v>39.771813999999999</c:v>
                </c:pt>
                <c:pt idx="861">
                  <c:v>39.855147000000002</c:v>
                </c:pt>
                <c:pt idx="862">
                  <c:v>39.938481000000003</c:v>
                </c:pt>
                <c:pt idx="863">
                  <c:v>40.021813999999999</c:v>
                </c:pt>
                <c:pt idx="864">
                  <c:v>40.105147000000002</c:v>
                </c:pt>
                <c:pt idx="865">
                  <c:v>40.188481000000003</c:v>
                </c:pt>
                <c:pt idx="866">
                  <c:v>40.271813999999999</c:v>
                </c:pt>
                <c:pt idx="867">
                  <c:v>40.355147000000002</c:v>
                </c:pt>
                <c:pt idx="868">
                  <c:v>40.438481000000003</c:v>
                </c:pt>
                <c:pt idx="869">
                  <c:v>40.521813999999999</c:v>
                </c:pt>
                <c:pt idx="870">
                  <c:v>40.605147000000002</c:v>
                </c:pt>
                <c:pt idx="871">
                  <c:v>40.688481000000003</c:v>
                </c:pt>
                <c:pt idx="872">
                  <c:v>40.771813999999999</c:v>
                </c:pt>
                <c:pt idx="873">
                  <c:v>40.855147000000002</c:v>
                </c:pt>
                <c:pt idx="874">
                  <c:v>40.938481000000003</c:v>
                </c:pt>
                <c:pt idx="875">
                  <c:v>41.021813999999999</c:v>
                </c:pt>
                <c:pt idx="876">
                  <c:v>41.105147000000002</c:v>
                </c:pt>
                <c:pt idx="877">
                  <c:v>41.188481000000003</c:v>
                </c:pt>
                <c:pt idx="878">
                  <c:v>41.271813999999999</c:v>
                </c:pt>
                <c:pt idx="879">
                  <c:v>41.355147000000002</c:v>
                </c:pt>
                <c:pt idx="880">
                  <c:v>41.438481000000003</c:v>
                </c:pt>
                <c:pt idx="881">
                  <c:v>41.521813999999999</c:v>
                </c:pt>
                <c:pt idx="882">
                  <c:v>41.605147000000002</c:v>
                </c:pt>
                <c:pt idx="883">
                  <c:v>41.688481000000003</c:v>
                </c:pt>
                <c:pt idx="884">
                  <c:v>41.771813999999999</c:v>
                </c:pt>
                <c:pt idx="885">
                  <c:v>41.855147000000002</c:v>
                </c:pt>
                <c:pt idx="886">
                  <c:v>41.938481000000003</c:v>
                </c:pt>
                <c:pt idx="887">
                  <c:v>42.021813999999999</c:v>
                </c:pt>
                <c:pt idx="888">
                  <c:v>42.105147000000002</c:v>
                </c:pt>
                <c:pt idx="889">
                  <c:v>42.188481000000003</c:v>
                </c:pt>
                <c:pt idx="890">
                  <c:v>42.271813999999999</c:v>
                </c:pt>
                <c:pt idx="891">
                  <c:v>42.355147000000002</c:v>
                </c:pt>
                <c:pt idx="892">
                  <c:v>42.438481000000003</c:v>
                </c:pt>
                <c:pt idx="893">
                  <c:v>42.521813999999999</c:v>
                </c:pt>
                <c:pt idx="894">
                  <c:v>42.605147000000002</c:v>
                </c:pt>
                <c:pt idx="895">
                  <c:v>42.688481000000003</c:v>
                </c:pt>
                <c:pt idx="896">
                  <c:v>42.771813999999999</c:v>
                </c:pt>
                <c:pt idx="897">
                  <c:v>42.855147000000002</c:v>
                </c:pt>
                <c:pt idx="898">
                  <c:v>42.938481000000003</c:v>
                </c:pt>
                <c:pt idx="899">
                  <c:v>43.021813999999999</c:v>
                </c:pt>
                <c:pt idx="900">
                  <c:v>43.105147000000002</c:v>
                </c:pt>
                <c:pt idx="901">
                  <c:v>43.188481000000003</c:v>
                </c:pt>
                <c:pt idx="902">
                  <c:v>43.271813999999999</c:v>
                </c:pt>
                <c:pt idx="903">
                  <c:v>43.355147000000002</c:v>
                </c:pt>
                <c:pt idx="904">
                  <c:v>43.438481000000003</c:v>
                </c:pt>
                <c:pt idx="905">
                  <c:v>43.521813999999999</c:v>
                </c:pt>
                <c:pt idx="906">
                  <c:v>43.605147000000002</c:v>
                </c:pt>
                <c:pt idx="907">
                  <c:v>43.688481000000003</c:v>
                </c:pt>
                <c:pt idx="908">
                  <c:v>43.771813999999999</c:v>
                </c:pt>
                <c:pt idx="909">
                  <c:v>43.855147000000002</c:v>
                </c:pt>
                <c:pt idx="910">
                  <c:v>43.938481000000003</c:v>
                </c:pt>
                <c:pt idx="911">
                  <c:v>44.021813999999999</c:v>
                </c:pt>
                <c:pt idx="912">
                  <c:v>44.105147000000002</c:v>
                </c:pt>
                <c:pt idx="913">
                  <c:v>44.188481000000003</c:v>
                </c:pt>
                <c:pt idx="914">
                  <c:v>44.271813999999999</c:v>
                </c:pt>
                <c:pt idx="915">
                  <c:v>44.355147000000002</c:v>
                </c:pt>
                <c:pt idx="916">
                  <c:v>44.438481000000003</c:v>
                </c:pt>
                <c:pt idx="917">
                  <c:v>44.521813999999999</c:v>
                </c:pt>
                <c:pt idx="918">
                  <c:v>44.605147000000002</c:v>
                </c:pt>
                <c:pt idx="919">
                  <c:v>44.688481000000003</c:v>
                </c:pt>
                <c:pt idx="920">
                  <c:v>44.771813999999999</c:v>
                </c:pt>
                <c:pt idx="921">
                  <c:v>44.855147000000002</c:v>
                </c:pt>
                <c:pt idx="922">
                  <c:v>44.938481000000003</c:v>
                </c:pt>
                <c:pt idx="923">
                  <c:v>45.021813999999999</c:v>
                </c:pt>
                <c:pt idx="924">
                  <c:v>45.105147000000002</c:v>
                </c:pt>
                <c:pt idx="925">
                  <c:v>45.188481000000003</c:v>
                </c:pt>
                <c:pt idx="926">
                  <c:v>45.438481000000003</c:v>
                </c:pt>
                <c:pt idx="927">
                  <c:v>45.688481000000003</c:v>
                </c:pt>
                <c:pt idx="928">
                  <c:v>45.938481000000003</c:v>
                </c:pt>
                <c:pt idx="929">
                  <c:v>46.188481000000003</c:v>
                </c:pt>
                <c:pt idx="930">
                  <c:v>46.438481000000003</c:v>
                </c:pt>
                <c:pt idx="931">
                  <c:v>46.688481000000003</c:v>
                </c:pt>
                <c:pt idx="932">
                  <c:v>46.938481000000003</c:v>
                </c:pt>
                <c:pt idx="933">
                  <c:v>47.188481000000003</c:v>
                </c:pt>
                <c:pt idx="934">
                  <c:v>47.438481000000003</c:v>
                </c:pt>
                <c:pt idx="935">
                  <c:v>47.688481000000003</c:v>
                </c:pt>
                <c:pt idx="936">
                  <c:v>47.938481000000003</c:v>
                </c:pt>
                <c:pt idx="937">
                  <c:v>48.188481000000003</c:v>
                </c:pt>
                <c:pt idx="938">
                  <c:v>48.438481000000003</c:v>
                </c:pt>
                <c:pt idx="939">
                  <c:v>48.688481000000003</c:v>
                </c:pt>
                <c:pt idx="940">
                  <c:v>48.938481000000003</c:v>
                </c:pt>
                <c:pt idx="941">
                  <c:v>49.188481000000003</c:v>
                </c:pt>
                <c:pt idx="942">
                  <c:v>49.438481000000003</c:v>
                </c:pt>
                <c:pt idx="943">
                  <c:v>49.688481000000003</c:v>
                </c:pt>
                <c:pt idx="944">
                  <c:v>49.938481000000003</c:v>
                </c:pt>
                <c:pt idx="945">
                  <c:v>50.188481000000003</c:v>
                </c:pt>
                <c:pt idx="946">
                  <c:v>50.438481000000003</c:v>
                </c:pt>
                <c:pt idx="947">
                  <c:v>50.688481000000003</c:v>
                </c:pt>
                <c:pt idx="948">
                  <c:v>50.938481000000003</c:v>
                </c:pt>
                <c:pt idx="949">
                  <c:v>51.188481000000003</c:v>
                </c:pt>
                <c:pt idx="950">
                  <c:v>51.438481000000003</c:v>
                </c:pt>
                <c:pt idx="951">
                  <c:v>51.688481000000003</c:v>
                </c:pt>
                <c:pt idx="952">
                  <c:v>51.938481000000003</c:v>
                </c:pt>
                <c:pt idx="953">
                  <c:v>52.188481000000003</c:v>
                </c:pt>
                <c:pt idx="954">
                  <c:v>52.438481000000003</c:v>
                </c:pt>
                <c:pt idx="955">
                  <c:v>52.688481000000003</c:v>
                </c:pt>
                <c:pt idx="956">
                  <c:v>52.938481000000003</c:v>
                </c:pt>
                <c:pt idx="957">
                  <c:v>53.188481000000003</c:v>
                </c:pt>
                <c:pt idx="958">
                  <c:v>53.438481000000003</c:v>
                </c:pt>
                <c:pt idx="959">
                  <c:v>53.688481000000003</c:v>
                </c:pt>
                <c:pt idx="960">
                  <c:v>53.938481000000003</c:v>
                </c:pt>
                <c:pt idx="961">
                  <c:v>54.188481000000003</c:v>
                </c:pt>
                <c:pt idx="962">
                  <c:v>54.438481000000003</c:v>
                </c:pt>
                <c:pt idx="963">
                  <c:v>54.688481000000003</c:v>
                </c:pt>
                <c:pt idx="964">
                  <c:v>54.938481000000003</c:v>
                </c:pt>
                <c:pt idx="965">
                  <c:v>55.188481000000003</c:v>
                </c:pt>
                <c:pt idx="966">
                  <c:v>55.438481000000003</c:v>
                </c:pt>
                <c:pt idx="967">
                  <c:v>55.688481000000003</c:v>
                </c:pt>
                <c:pt idx="968">
                  <c:v>55.938481000000003</c:v>
                </c:pt>
                <c:pt idx="969">
                  <c:v>56.188481000000003</c:v>
                </c:pt>
                <c:pt idx="970">
                  <c:v>56.438481000000003</c:v>
                </c:pt>
                <c:pt idx="971">
                  <c:v>56.688481000000003</c:v>
                </c:pt>
                <c:pt idx="972">
                  <c:v>56.938481000000003</c:v>
                </c:pt>
                <c:pt idx="973">
                  <c:v>57.188481000000003</c:v>
                </c:pt>
                <c:pt idx="974">
                  <c:v>57.438481000000003</c:v>
                </c:pt>
                <c:pt idx="975">
                  <c:v>57.688481000000003</c:v>
                </c:pt>
                <c:pt idx="976">
                  <c:v>57.938481000000003</c:v>
                </c:pt>
                <c:pt idx="977">
                  <c:v>58.188481000000003</c:v>
                </c:pt>
                <c:pt idx="978">
                  <c:v>58.438481000000003</c:v>
                </c:pt>
                <c:pt idx="979">
                  <c:v>58.688481000000003</c:v>
                </c:pt>
                <c:pt idx="980">
                  <c:v>58.938481000000003</c:v>
                </c:pt>
                <c:pt idx="981">
                  <c:v>59.188481000000003</c:v>
                </c:pt>
                <c:pt idx="982">
                  <c:v>59.438481000000003</c:v>
                </c:pt>
                <c:pt idx="983">
                  <c:v>59.688481000000003</c:v>
                </c:pt>
                <c:pt idx="984">
                  <c:v>59.938481000000003</c:v>
                </c:pt>
                <c:pt idx="985">
                  <c:v>60.188481000000003</c:v>
                </c:pt>
                <c:pt idx="986">
                  <c:v>60.438481000000003</c:v>
                </c:pt>
                <c:pt idx="987">
                  <c:v>60.688481000000003</c:v>
                </c:pt>
                <c:pt idx="988">
                  <c:v>60.938481000000003</c:v>
                </c:pt>
                <c:pt idx="989">
                  <c:v>61.188481000000003</c:v>
                </c:pt>
                <c:pt idx="990">
                  <c:v>61.438481000000003</c:v>
                </c:pt>
                <c:pt idx="991">
                  <c:v>61.688481000000003</c:v>
                </c:pt>
                <c:pt idx="992">
                  <c:v>61.938481000000003</c:v>
                </c:pt>
                <c:pt idx="993">
                  <c:v>62.188481000000003</c:v>
                </c:pt>
                <c:pt idx="994">
                  <c:v>62.438481000000003</c:v>
                </c:pt>
                <c:pt idx="995">
                  <c:v>62.688481000000003</c:v>
                </c:pt>
                <c:pt idx="996">
                  <c:v>62.938481000000003</c:v>
                </c:pt>
                <c:pt idx="997">
                  <c:v>63.188481000000003</c:v>
                </c:pt>
                <c:pt idx="998">
                  <c:v>63.438481000000003</c:v>
                </c:pt>
                <c:pt idx="999">
                  <c:v>63.688481000000003</c:v>
                </c:pt>
                <c:pt idx="1000">
                  <c:v>63.938481000000003</c:v>
                </c:pt>
                <c:pt idx="1001">
                  <c:v>64.188480999999996</c:v>
                </c:pt>
                <c:pt idx="1002">
                  <c:v>64.438480999999996</c:v>
                </c:pt>
                <c:pt idx="1003">
                  <c:v>64.688480999999996</c:v>
                </c:pt>
                <c:pt idx="1004">
                  <c:v>64.938480999999996</c:v>
                </c:pt>
                <c:pt idx="1005">
                  <c:v>65.188480999999996</c:v>
                </c:pt>
                <c:pt idx="1006">
                  <c:v>65.438480999999996</c:v>
                </c:pt>
                <c:pt idx="1007">
                  <c:v>65.688480999999996</c:v>
                </c:pt>
                <c:pt idx="1008">
                  <c:v>65.938480999999996</c:v>
                </c:pt>
                <c:pt idx="1009">
                  <c:v>66.188480999999996</c:v>
                </c:pt>
                <c:pt idx="1010">
                  <c:v>66.438480999999996</c:v>
                </c:pt>
                <c:pt idx="1011">
                  <c:v>66.688480999999996</c:v>
                </c:pt>
                <c:pt idx="1012">
                  <c:v>66.938480999999996</c:v>
                </c:pt>
                <c:pt idx="1013">
                  <c:v>67.188480999999996</c:v>
                </c:pt>
                <c:pt idx="1014">
                  <c:v>67.438480999999996</c:v>
                </c:pt>
                <c:pt idx="1015">
                  <c:v>67.688480999999996</c:v>
                </c:pt>
                <c:pt idx="1016">
                  <c:v>67.938480999999996</c:v>
                </c:pt>
                <c:pt idx="1017">
                  <c:v>68.188480999999996</c:v>
                </c:pt>
                <c:pt idx="1018">
                  <c:v>68.438480999999996</c:v>
                </c:pt>
                <c:pt idx="1019">
                  <c:v>68.688480999999996</c:v>
                </c:pt>
                <c:pt idx="1020">
                  <c:v>68.938480999999996</c:v>
                </c:pt>
                <c:pt idx="1021">
                  <c:v>69.188480999999996</c:v>
                </c:pt>
                <c:pt idx="1022">
                  <c:v>69.438480999999996</c:v>
                </c:pt>
                <c:pt idx="1023">
                  <c:v>69.688480999999996</c:v>
                </c:pt>
                <c:pt idx="1024">
                  <c:v>69.938480999999996</c:v>
                </c:pt>
                <c:pt idx="1025">
                  <c:v>70.188480999999996</c:v>
                </c:pt>
                <c:pt idx="1026">
                  <c:v>70.438480999999996</c:v>
                </c:pt>
                <c:pt idx="1027">
                  <c:v>70.688480999999996</c:v>
                </c:pt>
                <c:pt idx="1028">
                  <c:v>70.938480999999996</c:v>
                </c:pt>
                <c:pt idx="1029">
                  <c:v>71.188480999999996</c:v>
                </c:pt>
                <c:pt idx="1030">
                  <c:v>71.438480999999996</c:v>
                </c:pt>
                <c:pt idx="1031">
                  <c:v>71.688480999999996</c:v>
                </c:pt>
                <c:pt idx="1032">
                  <c:v>71.938480999999996</c:v>
                </c:pt>
                <c:pt idx="1033">
                  <c:v>72.188480999999996</c:v>
                </c:pt>
                <c:pt idx="1034">
                  <c:v>72.438480999999996</c:v>
                </c:pt>
                <c:pt idx="1035">
                  <c:v>72.688480999999996</c:v>
                </c:pt>
                <c:pt idx="1036">
                  <c:v>72.938480999999996</c:v>
                </c:pt>
                <c:pt idx="1037">
                  <c:v>73.188480999999996</c:v>
                </c:pt>
                <c:pt idx="1038">
                  <c:v>73.438480999999996</c:v>
                </c:pt>
                <c:pt idx="1039">
                  <c:v>73.688480999999996</c:v>
                </c:pt>
                <c:pt idx="1040">
                  <c:v>73.938480999999996</c:v>
                </c:pt>
                <c:pt idx="1041">
                  <c:v>74.188480999999996</c:v>
                </c:pt>
                <c:pt idx="1042">
                  <c:v>74.438480999999996</c:v>
                </c:pt>
                <c:pt idx="1043">
                  <c:v>74.688480999999996</c:v>
                </c:pt>
                <c:pt idx="1044">
                  <c:v>74.938480999999996</c:v>
                </c:pt>
                <c:pt idx="1045">
                  <c:v>75.188480999999996</c:v>
                </c:pt>
                <c:pt idx="1046">
                  <c:v>75.438480999999996</c:v>
                </c:pt>
                <c:pt idx="1047">
                  <c:v>75.688480999999996</c:v>
                </c:pt>
                <c:pt idx="1048">
                  <c:v>75.938480999999996</c:v>
                </c:pt>
                <c:pt idx="1049">
                  <c:v>76.188480999999996</c:v>
                </c:pt>
                <c:pt idx="1050">
                  <c:v>76.438480999999996</c:v>
                </c:pt>
                <c:pt idx="1051">
                  <c:v>76.688480999999996</c:v>
                </c:pt>
                <c:pt idx="1052">
                  <c:v>76.938480999999996</c:v>
                </c:pt>
                <c:pt idx="1053">
                  <c:v>77.188480999999996</c:v>
                </c:pt>
                <c:pt idx="1054">
                  <c:v>77.438480999999996</c:v>
                </c:pt>
                <c:pt idx="1055">
                  <c:v>77.688480999999996</c:v>
                </c:pt>
                <c:pt idx="1056">
                  <c:v>77.938480999999996</c:v>
                </c:pt>
                <c:pt idx="1057">
                  <c:v>78.188480999999996</c:v>
                </c:pt>
                <c:pt idx="1058">
                  <c:v>78.438480999999996</c:v>
                </c:pt>
                <c:pt idx="1059">
                  <c:v>78.688480999999996</c:v>
                </c:pt>
                <c:pt idx="1060">
                  <c:v>78.938480999999996</c:v>
                </c:pt>
                <c:pt idx="1061">
                  <c:v>79.188480999999996</c:v>
                </c:pt>
                <c:pt idx="1062">
                  <c:v>79.438480999999996</c:v>
                </c:pt>
                <c:pt idx="1063">
                  <c:v>79.688480999999996</c:v>
                </c:pt>
                <c:pt idx="1064">
                  <c:v>79.938480999999996</c:v>
                </c:pt>
                <c:pt idx="1065">
                  <c:v>80.188480999999996</c:v>
                </c:pt>
                <c:pt idx="1066">
                  <c:v>80.438480999999996</c:v>
                </c:pt>
                <c:pt idx="1067">
                  <c:v>80.688480999999996</c:v>
                </c:pt>
                <c:pt idx="1068">
                  <c:v>80.938480999999996</c:v>
                </c:pt>
                <c:pt idx="1069">
                  <c:v>81.188480999999996</c:v>
                </c:pt>
                <c:pt idx="1070">
                  <c:v>81.438480999999996</c:v>
                </c:pt>
                <c:pt idx="1071">
                  <c:v>81.688480999999996</c:v>
                </c:pt>
                <c:pt idx="1072">
                  <c:v>81.938480999999996</c:v>
                </c:pt>
                <c:pt idx="1073">
                  <c:v>82.188480999999996</c:v>
                </c:pt>
                <c:pt idx="1074">
                  <c:v>82.438480999999996</c:v>
                </c:pt>
                <c:pt idx="1075">
                  <c:v>82.688480999999996</c:v>
                </c:pt>
                <c:pt idx="1076">
                  <c:v>82.938480999999996</c:v>
                </c:pt>
                <c:pt idx="1077">
                  <c:v>83.188480999999996</c:v>
                </c:pt>
                <c:pt idx="1078">
                  <c:v>83.438480999999996</c:v>
                </c:pt>
                <c:pt idx="1079">
                  <c:v>83.688480999999996</c:v>
                </c:pt>
                <c:pt idx="1080">
                  <c:v>83.938480999999996</c:v>
                </c:pt>
                <c:pt idx="1081">
                  <c:v>84.188480999999996</c:v>
                </c:pt>
                <c:pt idx="1082">
                  <c:v>84.438480999999996</c:v>
                </c:pt>
                <c:pt idx="1083">
                  <c:v>84.688480999999996</c:v>
                </c:pt>
                <c:pt idx="1084">
                  <c:v>84.938480999999996</c:v>
                </c:pt>
                <c:pt idx="1085">
                  <c:v>85.188480999999996</c:v>
                </c:pt>
                <c:pt idx="1086">
                  <c:v>85.438480999999996</c:v>
                </c:pt>
                <c:pt idx="1087">
                  <c:v>85.688480999999996</c:v>
                </c:pt>
                <c:pt idx="1088">
                  <c:v>85.938480999999996</c:v>
                </c:pt>
                <c:pt idx="1089">
                  <c:v>86.188480999999996</c:v>
                </c:pt>
                <c:pt idx="1090">
                  <c:v>86.438480999999996</c:v>
                </c:pt>
                <c:pt idx="1091">
                  <c:v>86.688480999999996</c:v>
                </c:pt>
                <c:pt idx="1092">
                  <c:v>86.938480999999996</c:v>
                </c:pt>
                <c:pt idx="1093">
                  <c:v>87.188480999999996</c:v>
                </c:pt>
                <c:pt idx="1094">
                  <c:v>87.438480999999996</c:v>
                </c:pt>
                <c:pt idx="1095">
                  <c:v>87.688480999999996</c:v>
                </c:pt>
                <c:pt idx="1096">
                  <c:v>87.938480999999996</c:v>
                </c:pt>
                <c:pt idx="1097">
                  <c:v>88.188480999999996</c:v>
                </c:pt>
                <c:pt idx="1098">
                  <c:v>88.438480999999996</c:v>
                </c:pt>
                <c:pt idx="1099">
                  <c:v>88.688480999999996</c:v>
                </c:pt>
                <c:pt idx="1100">
                  <c:v>88.938480999999996</c:v>
                </c:pt>
                <c:pt idx="1101">
                  <c:v>89.188480999999996</c:v>
                </c:pt>
                <c:pt idx="1102">
                  <c:v>89.438480999999996</c:v>
                </c:pt>
                <c:pt idx="1103">
                  <c:v>89.688480999999996</c:v>
                </c:pt>
                <c:pt idx="1104">
                  <c:v>89.938480999999996</c:v>
                </c:pt>
                <c:pt idx="1105">
                  <c:v>90.188480999999996</c:v>
                </c:pt>
                <c:pt idx="1106">
                  <c:v>90.438480999999996</c:v>
                </c:pt>
                <c:pt idx="1107">
                  <c:v>90.688480999999996</c:v>
                </c:pt>
                <c:pt idx="1108">
                  <c:v>90.938480999999996</c:v>
                </c:pt>
                <c:pt idx="1109">
                  <c:v>91.188480999999996</c:v>
                </c:pt>
                <c:pt idx="1110">
                  <c:v>91.438480999999996</c:v>
                </c:pt>
                <c:pt idx="1111">
                  <c:v>91.688480999999996</c:v>
                </c:pt>
                <c:pt idx="1112">
                  <c:v>91.938480999999996</c:v>
                </c:pt>
                <c:pt idx="1113">
                  <c:v>92.188480999999996</c:v>
                </c:pt>
                <c:pt idx="1114">
                  <c:v>92.438480999999996</c:v>
                </c:pt>
                <c:pt idx="1115">
                  <c:v>92.688480999999996</c:v>
                </c:pt>
                <c:pt idx="1116">
                  <c:v>92.938480999999996</c:v>
                </c:pt>
                <c:pt idx="1117">
                  <c:v>93.188480999999996</c:v>
                </c:pt>
                <c:pt idx="1118">
                  <c:v>93.438480999999996</c:v>
                </c:pt>
                <c:pt idx="1119">
                  <c:v>93.688480999999996</c:v>
                </c:pt>
                <c:pt idx="1120">
                  <c:v>93.938480999999996</c:v>
                </c:pt>
                <c:pt idx="1121">
                  <c:v>94.188480999999996</c:v>
                </c:pt>
                <c:pt idx="1122">
                  <c:v>94.438480999999996</c:v>
                </c:pt>
                <c:pt idx="1123">
                  <c:v>94.688480999999996</c:v>
                </c:pt>
                <c:pt idx="1124">
                  <c:v>94.938480999999996</c:v>
                </c:pt>
                <c:pt idx="1125">
                  <c:v>95.188480999999996</c:v>
                </c:pt>
                <c:pt idx="1126">
                  <c:v>95.438480999999996</c:v>
                </c:pt>
                <c:pt idx="1127">
                  <c:v>95.688480999999996</c:v>
                </c:pt>
                <c:pt idx="1128">
                  <c:v>95.938480999999996</c:v>
                </c:pt>
                <c:pt idx="1129">
                  <c:v>96.188480999999996</c:v>
                </c:pt>
                <c:pt idx="1130">
                  <c:v>96.438480999999996</c:v>
                </c:pt>
                <c:pt idx="1131">
                  <c:v>96.688480999999996</c:v>
                </c:pt>
                <c:pt idx="1132">
                  <c:v>96.938480999999996</c:v>
                </c:pt>
                <c:pt idx="1133">
                  <c:v>97.188480999999996</c:v>
                </c:pt>
                <c:pt idx="1134">
                  <c:v>97.438480999999996</c:v>
                </c:pt>
                <c:pt idx="1135">
                  <c:v>97.688480999999996</c:v>
                </c:pt>
                <c:pt idx="1136">
                  <c:v>97.938480999999996</c:v>
                </c:pt>
                <c:pt idx="1137">
                  <c:v>98.188480999999996</c:v>
                </c:pt>
                <c:pt idx="1138">
                  <c:v>98.438480999999996</c:v>
                </c:pt>
                <c:pt idx="1139">
                  <c:v>98.688480999999996</c:v>
                </c:pt>
                <c:pt idx="1140">
                  <c:v>98.938480999999996</c:v>
                </c:pt>
                <c:pt idx="1141">
                  <c:v>99.188480999999996</c:v>
                </c:pt>
                <c:pt idx="1142">
                  <c:v>99.438480999999996</c:v>
                </c:pt>
                <c:pt idx="1143">
                  <c:v>99.688480999999996</c:v>
                </c:pt>
                <c:pt idx="1144">
                  <c:v>99.938480999999996</c:v>
                </c:pt>
                <c:pt idx="1145">
                  <c:v>100.188481</c:v>
                </c:pt>
                <c:pt idx="1146">
                  <c:v>100.438481</c:v>
                </c:pt>
                <c:pt idx="1147">
                  <c:v>100.688481</c:v>
                </c:pt>
                <c:pt idx="1148">
                  <c:v>100.938481</c:v>
                </c:pt>
                <c:pt idx="1149">
                  <c:v>101.188481</c:v>
                </c:pt>
                <c:pt idx="1150">
                  <c:v>101.438481</c:v>
                </c:pt>
                <c:pt idx="1151">
                  <c:v>101.688481</c:v>
                </c:pt>
                <c:pt idx="1152">
                  <c:v>101.938481</c:v>
                </c:pt>
                <c:pt idx="1153">
                  <c:v>102.188481</c:v>
                </c:pt>
                <c:pt idx="1154">
                  <c:v>102.438481</c:v>
                </c:pt>
                <c:pt idx="1155">
                  <c:v>102.688481</c:v>
                </c:pt>
                <c:pt idx="1156">
                  <c:v>102.938481</c:v>
                </c:pt>
                <c:pt idx="1157">
                  <c:v>103.188481</c:v>
                </c:pt>
                <c:pt idx="1158">
                  <c:v>103.438481</c:v>
                </c:pt>
                <c:pt idx="1159">
                  <c:v>103.688481</c:v>
                </c:pt>
                <c:pt idx="1160">
                  <c:v>103.938481</c:v>
                </c:pt>
                <c:pt idx="1161">
                  <c:v>104.188481</c:v>
                </c:pt>
                <c:pt idx="1162">
                  <c:v>104.438481</c:v>
                </c:pt>
                <c:pt idx="1163">
                  <c:v>104.688481</c:v>
                </c:pt>
                <c:pt idx="1164">
                  <c:v>104.938481</c:v>
                </c:pt>
                <c:pt idx="1165">
                  <c:v>105.188481</c:v>
                </c:pt>
                <c:pt idx="1166">
                  <c:v>105.438481</c:v>
                </c:pt>
                <c:pt idx="1167">
                  <c:v>105.688481</c:v>
                </c:pt>
                <c:pt idx="1168">
                  <c:v>105.938481</c:v>
                </c:pt>
                <c:pt idx="1169">
                  <c:v>106.188481</c:v>
                </c:pt>
                <c:pt idx="1170">
                  <c:v>106.438481</c:v>
                </c:pt>
                <c:pt idx="1171">
                  <c:v>106.688481</c:v>
                </c:pt>
                <c:pt idx="1172">
                  <c:v>106.938481</c:v>
                </c:pt>
                <c:pt idx="1173">
                  <c:v>107.188481</c:v>
                </c:pt>
                <c:pt idx="1174">
                  <c:v>107.438481</c:v>
                </c:pt>
                <c:pt idx="1175">
                  <c:v>107.688481</c:v>
                </c:pt>
                <c:pt idx="1176">
                  <c:v>107.938481</c:v>
                </c:pt>
                <c:pt idx="1177">
                  <c:v>108.188481</c:v>
                </c:pt>
                <c:pt idx="1178">
                  <c:v>108.438481</c:v>
                </c:pt>
                <c:pt idx="1179">
                  <c:v>108.688481</c:v>
                </c:pt>
                <c:pt idx="1180">
                  <c:v>108.938481</c:v>
                </c:pt>
                <c:pt idx="1181">
                  <c:v>109.188481</c:v>
                </c:pt>
                <c:pt idx="1182">
                  <c:v>109.438481</c:v>
                </c:pt>
                <c:pt idx="1183">
                  <c:v>109.688481</c:v>
                </c:pt>
                <c:pt idx="1184">
                  <c:v>109.938481</c:v>
                </c:pt>
                <c:pt idx="1185">
                  <c:v>110.188481</c:v>
                </c:pt>
                <c:pt idx="1186">
                  <c:v>110.438481</c:v>
                </c:pt>
                <c:pt idx="1187">
                  <c:v>110.688481</c:v>
                </c:pt>
                <c:pt idx="1188">
                  <c:v>110.938481</c:v>
                </c:pt>
                <c:pt idx="1189">
                  <c:v>111.188481</c:v>
                </c:pt>
                <c:pt idx="1190">
                  <c:v>111.438481</c:v>
                </c:pt>
                <c:pt idx="1191">
                  <c:v>111.688481</c:v>
                </c:pt>
                <c:pt idx="1192">
                  <c:v>111.938481</c:v>
                </c:pt>
                <c:pt idx="1193">
                  <c:v>112.188481</c:v>
                </c:pt>
                <c:pt idx="1194">
                  <c:v>112.438481</c:v>
                </c:pt>
                <c:pt idx="1195">
                  <c:v>112.688481</c:v>
                </c:pt>
                <c:pt idx="1196">
                  <c:v>112.938481</c:v>
                </c:pt>
                <c:pt idx="1197">
                  <c:v>113.188481</c:v>
                </c:pt>
                <c:pt idx="1198">
                  <c:v>113.438481</c:v>
                </c:pt>
                <c:pt idx="1199">
                  <c:v>113.688481</c:v>
                </c:pt>
                <c:pt idx="1200">
                  <c:v>113.938481</c:v>
                </c:pt>
                <c:pt idx="1201">
                  <c:v>114.188481</c:v>
                </c:pt>
                <c:pt idx="1202">
                  <c:v>114.438481</c:v>
                </c:pt>
                <c:pt idx="1203">
                  <c:v>114.688481</c:v>
                </c:pt>
                <c:pt idx="1204">
                  <c:v>114.938481</c:v>
                </c:pt>
                <c:pt idx="1205">
                  <c:v>115.188481</c:v>
                </c:pt>
                <c:pt idx="1206">
                  <c:v>115.438481</c:v>
                </c:pt>
                <c:pt idx="1207">
                  <c:v>115.688481</c:v>
                </c:pt>
                <c:pt idx="1208">
                  <c:v>115.938481</c:v>
                </c:pt>
                <c:pt idx="1209">
                  <c:v>116.188481</c:v>
                </c:pt>
                <c:pt idx="1210">
                  <c:v>116.438481</c:v>
                </c:pt>
                <c:pt idx="1211">
                  <c:v>116.688481</c:v>
                </c:pt>
                <c:pt idx="1212">
                  <c:v>116.938481</c:v>
                </c:pt>
                <c:pt idx="1213">
                  <c:v>117.188481</c:v>
                </c:pt>
                <c:pt idx="1214">
                  <c:v>117.438481</c:v>
                </c:pt>
                <c:pt idx="1215">
                  <c:v>117.688481</c:v>
                </c:pt>
                <c:pt idx="1216">
                  <c:v>117.938481</c:v>
                </c:pt>
                <c:pt idx="1217">
                  <c:v>118.188481</c:v>
                </c:pt>
                <c:pt idx="1218">
                  <c:v>118.438481</c:v>
                </c:pt>
                <c:pt idx="1219">
                  <c:v>118.688481</c:v>
                </c:pt>
                <c:pt idx="1220">
                  <c:v>118.938481</c:v>
                </c:pt>
                <c:pt idx="1221">
                  <c:v>119.188481</c:v>
                </c:pt>
                <c:pt idx="1222">
                  <c:v>119.438481</c:v>
                </c:pt>
                <c:pt idx="1223">
                  <c:v>119.688481</c:v>
                </c:pt>
                <c:pt idx="1224">
                  <c:v>119.938481</c:v>
                </c:pt>
                <c:pt idx="1225">
                  <c:v>120.188481</c:v>
                </c:pt>
                <c:pt idx="1226">
                  <c:v>120.438481</c:v>
                </c:pt>
                <c:pt idx="1227">
                  <c:v>120.688481</c:v>
                </c:pt>
                <c:pt idx="1228">
                  <c:v>120.938481</c:v>
                </c:pt>
                <c:pt idx="1229">
                  <c:v>121.188481</c:v>
                </c:pt>
                <c:pt idx="1230">
                  <c:v>121.438481</c:v>
                </c:pt>
                <c:pt idx="1231">
                  <c:v>121.688481</c:v>
                </c:pt>
                <c:pt idx="1232">
                  <c:v>121.938481</c:v>
                </c:pt>
                <c:pt idx="1233">
                  <c:v>122.188481</c:v>
                </c:pt>
                <c:pt idx="1234">
                  <c:v>122.438481</c:v>
                </c:pt>
                <c:pt idx="1235">
                  <c:v>122.688481</c:v>
                </c:pt>
                <c:pt idx="1236">
                  <c:v>122.938481</c:v>
                </c:pt>
                <c:pt idx="1237">
                  <c:v>123.188481</c:v>
                </c:pt>
                <c:pt idx="1238">
                  <c:v>123.438481</c:v>
                </c:pt>
                <c:pt idx="1239">
                  <c:v>123.688481</c:v>
                </c:pt>
                <c:pt idx="1240">
                  <c:v>123.938481</c:v>
                </c:pt>
                <c:pt idx="1241">
                  <c:v>124.188481</c:v>
                </c:pt>
                <c:pt idx="1242">
                  <c:v>124.438481</c:v>
                </c:pt>
                <c:pt idx="1243">
                  <c:v>124.688481</c:v>
                </c:pt>
                <c:pt idx="1244">
                  <c:v>124.938481</c:v>
                </c:pt>
                <c:pt idx="1245">
                  <c:v>125.188481</c:v>
                </c:pt>
                <c:pt idx="1246">
                  <c:v>125.438481</c:v>
                </c:pt>
                <c:pt idx="1247">
                  <c:v>125.688481</c:v>
                </c:pt>
                <c:pt idx="1248">
                  <c:v>125.938481</c:v>
                </c:pt>
                <c:pt idx="1249">
                  <c:v>126.188481</c:v>
                </c:pt>
                <c:pt idx="1250">
                  <c:v>126.438481</c:v>
                </c:pt>
                <c:pt idx="1251">
                  <c:v>126.688481</c:v>
                </c:pt>
                <c:pt idx="1252">
                  <c:v>126.938481</c:v>
                </c:pt>
                <c:pt idx="1253">
                  <c:v>127.188481</c:v>
                </c:pt>
                <c:pt idx="1254">
                  <c:v>127.438481</c:v>
                </c:pt>
                <c:pt idx="1255">
                  <c:v>127.688481</c:v>
                </c:pt>
                <c:pt idx="1256">
                  <c:v>127.938481</c:v>
                </c:pt>
                <c:pt idx="1257">
                  <c:v>128.188481</c:v>
                </c:pt>
                <c:pt idx="1258">
                  <c:v>128.438481</c:v>
                </c:pt>
                <c:pt idx="1259">
                  <c:v>128.688481</c:v>
                </c:pt>
                <c:pt idx="1260">
                  <c:v>128.938481</c:v>
                </c:pt>
                <c:pt idx="1261">
                  <c:v>129.188481</c:v>
                </c:pt>
                <c:pt idx="1262">
                  <c:v>129.438481</c:v>
                </c:pt>
                <c:pt idx="1263">
                  <c:v>129.688481</c:v>
                </c:pt>
                <c:pt idx="1264">
                  <c:v>129.938481</c:v>
                </c:pt>
                <c:pt idx="1265">
                  <c:v>130.188481</c:v>
                </c:pt>
                <c:pt idx="1266">
                  <c:v>130.438481</c:v>
                </c:pt>
                <c:pt idx="1267">
                  <c:v>130.688481</c:v>
                </c:pt>
                <c:pt idx="1268">
                  <c:v>130.938481</c:v>
                </c:pt>
                <c:pt idx="1269">
                  <c:v>131.188481</c:v>
                </c:pt>
                <c:pt idx="1270">
                  <c:v>131.438481</c:v>
                </c:pt>
                <c:pt idx="1271">
                  <c:v>131.688481</c:v>
                </c:pt>
                <c:pt idx="1272">
                  <c:v>131.938481</c:v>
                </c:pt>
                <c:pt idx="1273">
                  <c:v>132.188481</c:v>
                </c:pt>
                <c:pt idx="1274">
                  <c:v>132.438481</c:v>
                </c:pt>
                <c:pt idx="1275">
                  <c:v>132.688481</c:v>
                </c:pt>
                <c:pt idx="1276">
                  <c:v>132.938481</c:v>
                </c:pt>
                <c:pt idx="1277">
                  <c:v>133.188481</c:v>
                </c:pt>
                <c:pt idx="1278">
                  <c:v>133.438481</c:v>
                </c:pt>
                <c:pt idx="1279">
                  <c:v>133.688481</c:v>
                </c:pt>
                <c:pt idx="1280">
                  <c:v>133.938481</c:v>
                </c:pt>
                <c:pt idx="1281">
                  <c:v>134.188481</c:v>
                </c:pt>
                <c:pt idx="1282">
                  <c:v>134.438481</c:v>
                </c:pt>
                <c:pt idx="1283">
                  <c:v>134.688481</c:v>
                </c:pt>
                <c:pt idx="1284">
                  <c:v>134.938481</c:v>
                </c:pt>
                <c:pt idx="1285">
                  <c:v>135.188481</c:v>
                </c:pt>
                <c:pt idx="1286">
                  <c:v>135.438481</c:v>
                </c:pt>
                <c:pt idx="1287">
                  <c:v>135.688481</c:v>
                </c:pt>
                <c:pt idx="1288">
                  <c:v>135.938481</c:v>
                </c:pt>
                <c:pt idx="1289">
                  <c:v>136.188481</c:v>
                </c:pt>
                <c:pt idx="1290">
                  <c:v>136.438481</c:v>
                </c:pt>
                <c:pt idx="1291">
                  <c:v>136.688481</c:v>
                </c:pt>
                <c:pt idx="1292">
                  <c:v>136.938481</c:v>
                </c:pt>
                <c:pt idx="1293">
                  <c:v>137.188481</c:v>
                </c:pt>
                <c:pt idx="1294">
                  <c:v>137.438481</c:v>
                </c:pt>
                <c:pt idx="1295">
                  <c:v>137.688481</c:v>
                </c:pt>
                <c:pt idx="1296">
                  <c:v>137.938481</c:v>
                </c:pt>
                <c:pt idx="1297">
                  <c:v>138.188481</c:v>
                </c:pt>
                <c:pt idx="1298">
                  <c:v>138.438481</c:v>
                </c:pt>
                <c:pt idx="1299">
                  <c:v>138.688481</c:v>
                </c:pt>
                <c:pt idx="1300">
                  <c:v>138.938481</c:v>
                </c:pt>
                <c:pt idx="1301">
                  <c:v>139.188481</c:v>
                </c:pt>
                <c:pt idx="1302">
                  <c:v>139.438481</c:v>
                </c:pt>
                <c:pt idx="1303">
                  <c:v>139.688481</c:v>
                </c:pt>
                <c:pt idx="1304">
                  <c:v>139.938481</c:v>
                </c:pt>
                <c:pt idx="1305">
                  <c:v>140.188481</c:v>
                </c:pt>
                <c:pt idx="1306">
                  <c:v>140.438481</c:v>
                </c:pt>
                <c:pt idx="1307">
                  <c:v>140.688481</c:v>
                </c:pt>
                <c:pt idx="1308">
                  <c:v>140.938481</c:v>
                </c:pt>
                <c:pt idx="1309">
                  <c:v>141.188481</c:v>
                </c:pt>
                <c:pt idx="1310">
                  <c:v>141.438481</c:v>
                </c:pt>
                <c:pt idx="1311">
                  <c:v>141.688481</c:v>
                </c:pt>
                <c:pt idx="1312">
                  <c:v>141.938481</c:v>
                </c:pt>
                <c:pt idx="1313">
                  <c:v>142.188481</c:v>
                </c:pt>
                <c:pt idx="1314">
                  <c:v>142.438481</c:v>
                </c:pt>
                <c:pt idx="1315">
                  <c:v>142.688481</c:v>
                </c:pt>
                <c:pt idx="1316">
                  <c:v>142.938481</c:v>
                </c:pt>
                <c:pt idx="1317">
                  <c:v>143.188481</c:v>
                </c:pt>
                <c:pt idx="1318">
                  <c:v>143.438481</c:v>
                </c:pt>
                <c:pt idx="1319">
                  <c:v>143.688481</c:v>
                </c:pt>
                <c:pt idx="1320">
                  <c:v>143.938481</c:v>
                </c:pt>
                <c:pt idx="1321">
                  <c:v>144.188481</c:v>
                </c:pt>
                <c:pt idx="1322">
                  <c:v>144.438481</c:v>
                </c:pt>
                <c:pt idx="1323">
                  <c:v>144.688481</c:v>
                </c:pt>
                <c:pt idx="1324">
                  <c:v>144.938481</c:v>
                </c:pt>
                <c:pt idx="1325">
                  <c:v>145.188481</c:v>
                </c:pt>
                <c:pt idx="1326">
                  <c:v>145.438481</c:v>
                </c:pt>
                <c:pt idx="1327">
                  <c:v>145.688481</c:v>
                </c:pt>
                <c:pt idx="1328">
                  <c:v>145.938481</c:v>
                </c:pt>
                <c:pt idx="1329">
                  <c:v>146.188481</c:v>
                </c:pt>
                <c:pt idx="1330">
                  <c:v>146.438481</c:v>
                </c:pt>
                <c:pt idx="1331">
                  <c:v>146.688481</c:v>
                </c:pt>
                <c:pt idx="1332">
                  <c:v>146.938481</c:v>
                </c:pt>
                <c:pt idx="1333">
                  <c:v>147.188481</c:v>
                </c:pt>
                <c:pt idx="1334">
                  <c:v>147.438481</c:v>
                </c:pt>
                <c:pt idx="1335">
                  <c:v>147.688481</c:v>
                </c:pt>
                <c:pt idx="1336">
                  <c:v>147.938481</c:v>
                </c:pt>
                <c:pt idx="1337">
                  <c:v>148.188481</c:v>
                </c:pt>
                <c:pt idx="1338">
                  <c:v>148.438481</c:v>
                </c:pt>
                <c:pt idx="1339">
                  <c:v>148.688481</c:v>
                </c:pt>
                <c:pt idx="1340">
                  <c:v>148.938481</c:v>
                </c:pt>
                <c:pt idx="1341">
                  <c:v>149.188481</c:v>
                </c:pt>
                <c:pt idx="1342">
                  <c:v>149.438481</c:v>
                </c:pt>
                <c:pt idx="1343">
                  <c:v>149.688481</c:v>
                </c:pt>
                <c:pt idx="1344">
                  <c:v>149.938481</c:v>
                </c:pt>
                <c:pt idx="1345">
                  <c:v>150.188481</c:v>
                </c:pt>
                <c:pt idx="1346">
                  <c:v>150.438481</c:v>
                </c:pt>
                <c:pt idx="1347">
                  <c:v>150.688481</c:v>
                </c:pt>
                <c:pt idx="1348">
                  <c:v>150.938481</c:v>
                </c:pt>
                <c:pt idx="1349">
                  <c:v>151.188481</c:v>
                </c:pt>
                <c:pt idx="1350">
                  <c:v>151.438481</c:v>
                </c:pt>
                <c:pt idx="1351">
                  <c:v>151.688481</c:v>
                </c:pt>
                <c:pt idx="1352">
                  <c:v>151.938481</c:v>
                </c:pt>
                <c:pt idx="1353">
                  <c:v>152.188481</c:v>
                </c:pt>
                <c:pt idx="1354">
                  <c:v>152.438481</c:v>
                </c:pt>
                <c:pt idx="1355">
                  <c:v>152.688481</c:v>
                </c:pt>
                <c:pt idx="1356">
                  <c:v>152.938481</c:v>
                </c:pt>
                <c:pt idx="1357">
                  <c:v>153.188481</c:v>
                </c:pt>
                <c:pt idx="1358">
                  <c:v>153.438481</c:v>
                </c:pt>
                <c:pt idx="1359">
                  <c:v>153.688481</c:v>
                </c:pt>
                <c:pt idx="1360">
                  <c:v>153.938481</c:v>
                </c:pt>
                <c:pt idx="1361">
                  <c:v>154.188481</c:v>
                </c:pt>
                <c:pt idx="1362">
                  <c:v>154.438481</c:v>
                </c:pt>
                <c:pt idx="1363">
                  <c:v>154.688481</c:v>
                </c:pt>
                <c:pt idx="1364">
                  <c:v>154.938481</c:v>
                </c:pt>
                <c:pt idx="1365">
                  <c:v>155.188481</c:v>
                </c:pt>
                <c:pt idx="1366">
                  <c:v>155.438481</c:v>
                </c:pt>
                <c:pt idx="1367">
                  <c:v>155.688481</c:v>
                </c:pt>
                <c:pt idx="1368">
                  <c:v>155.938481</c:v>
                </c:pt>
                <c:pt idx="1369">
                  <c:v>156.188481</c:v>
                </c:pt>
                <c:pt idx="1370">
                  <c:v>156.438481</c:v>
                </c:pt>
                <c:pt idx="1371">
                  <c:v>156.688481</c:v>
                </c:pt>
                <c:pt idx="1372">
                  <c:v>156.938481</c:v>
                </c:pt>
                <c:pt idx="1373">
                  <c:v>157.188481</c:v>
                </c:pt>
                <c:pt idx="1374">
                  <c:v>157.438481</c:v>
                </c:pt>
                <c:pt idx="1375">
                  <c:v>157.688481</c:v>
                </c:pt>
                <c:pt idx="1376">
                  <c:v>157.938481</c:v>
                </c:pt>
                <c:pt idx="1377">
                  <c:v>158.188481</c:v>
                </c:pt>
                <c:pt idx="1378">
                  <c:v>158.438481</c:v>
                </c:pt>
                <c:pt idx="1379">
                  <c:v>158.688481</c:v>
                </c:pt>
                <c:pt idx="1380">
                  <c:v>158.938481</c:v>
                </c:pt>
                <c:pt idx="1381">
                  <c:v>159.188481</c:v>
                </c:pt>
                <c:pt idx="1382">
                  <c:v>159.438481</c:v>
                </c:pt>
                <c:pt idx="1383">
                  <c:v>159.688481</c:v>
                </c:pt>
                <c:pt idx="1384">
                  <c:v>159.938481</c:v>
                </c:pt>
                <c:pt idx="1385">
                  <c:v>160.188481</c:v>
                </c:pt>
                <c:pt idx="1386">
                  <c:v>160.438481</c:v>
                </c:pt>
                <c:pt idx="1387">
                  <c:v>160.68982800000001</c:v>
                </c:pt>
                <c:pt idx="1388">
                  <c:v>160.93982800000001</c:v>
                </c:pt>
                <c:pt idx="1389">
                  <c:v>161.18982800000001</c:v>
                </c:pt>
                <c:pt idx="1390">
                  <c:v>161.43982800000001</c:v>
                </c:pt>
                <c:pt idx="1391">
                  <c:v>161.68982800000001</c:v>
                </c:pt>
                <c:pt idx="1392">
                  <c:v>161.93982800000001</c:v>
                </c:pt>
                <c:pt idx="1393">
                  <c:v>161.94538399999999</c:v>
                </c:pt>
                <c:pt idx="1394">
                  <c:v>161.95093900000001</c:v>
                </c:pt>
                <c:pt idx="1395">
                  <c:v>161.95649499999999</c:v>
                </c:pt>
                <c:pt idx="1396">
                  <c:v>161.96205</c:v>
                </c:pt>
                <c:pt idx="1397">
                  <c:v>161.96760599999999</c:v>
                </c:pt>
                <c:pt idx="1398">
                  <c:v>161.973161</c:v>
                </c:pt>
                <c:pt idx="1399">
                  <c:v>161.97871699999999</c:v>
                </c:pt>
                <c:pt idx="1400">
                  <c:v>161.984273</c:v>
                </c:pt>
                <c:pt idx="1401">
                  <c:v>161.98982799999999</c:v>
                </c:pt>
                <c:pt idx="1402">
                  <c:v>161.995384</c:v>
                </c:pt>
                <c:pt idx="1403">
                  <c:v>162.00093899999999</c:v>
                </c:pt>
                <c:pt idx="1404">
                  <c:v>162.006495</c:v>
                </c:pt>
                <c:pt idx="1405">
                  <c:v>162.08982800000001</c:v>
                </c:pt>
                <c:pt idx="1406">
                  <c:v>162.33982800000001</c:v>
                </c:pt>
                <c:pt idx="1407">
                  <c:v>162.58982800000001</c:v>
                </c:pt>
                <c:pt idx="1408">
                  <c:v>162.83982800000001</c:v>
                </c:pt>
                <c:pt idx="1409">
                  <c:v>163.08982800000001</c:v>
                </c:pt>
                <c:pt idx="1410">
                  <c:v>163.33982800000001</c:v>
                </c:pt>
                <c:pt idx="1411">
                  <c:v>163.58982800000001</c:v>
                </c:pt>
                <c:pt idx="1412">
                  <c:v>163.83982800000001</c:v>
                </c:pt>
                <c:pt idx="1413">
                  <c:v>163.92316099999999</c:v>
                </c:pt>
                <c:pt idx="1414">
                  <c:v>164.006495</c:v>
                </c:pt>
                <c:pt idx="1415">
                  <c:v>164.08982800000001</c:v>
                </c:pt>
                <c:pt idx="1416">
                  <c:v>164.17316099999999</c:v>
                </c:pt>
                <c:pt idx="1417">
                  <c:v>164.18982800000001</c:v>
                </c:pt>
                <c:pt idx="1418">
                  <c:v>164.19538399999999</c:v>
                </c:pt>
                <c:pt idx="1419">
                  <c:v>164.20093900000001</c:v>
                </c:pt>
                <c:pt idx="1420">
                  <c:v>164.20649499999999</c:v>
                </c:pt>
                <c:pt idx="1421">
                  <c:v>164.21205</c:v>
                </c:pt>
                <c:pt idx="1422">
                  <c:v>164.21760599999999</c:v>
                </c:pt>
                <c:pt idx="1423">
                  <c:v>164.223161</c:v>
                </c:pt>
                <c:pt idx="1424">
                  <c:v>164.22871699999999</c:v>
                </c:pt>
                <c:pt idx="1425">
                  <c:v>164.234273</c:v>
                </c:pt>
                <c:pt idx="1426">
                  <c:v>164.40093899999999</c:v>
                </c:pt>
                <c:pt idx="1427">
                  <c:v>164.56760600000001</c:v>
                </c:pt>
                <c:pt idx="1428">
                  <c:v>164.734273</c:v>
                </c:pt>
                <c:pt idx="1429">
                  <c:v>164.90093899999999</c:v>
                </c:pt>
                <c:pt idx="1430">
                  <c:v>165.06760600000001</c:v>
                </c:pt>
                <c:pt idx="1431">
                  <c:v>165.234273</c:v>
                </c:pt>
                <c:pt idx="1432">
                  <c:v>165.40093899999999</c:v>
                </c:pt>
                <c:pt idx="1433">
                  <c:v>165.56760600000001</c:v>
                </c:pt>
                <c:pt idx="1434">
                  <c:v>165.734273</c:v>
                </c:pt>
                <c:pt idx="1435">
                  <c:v>165.90093899999999</c:v>
                </c:pt>
                <c:pt idx="1436">
                  <c:v>166.06760600000001</c:v>
                </c:pt>
                <c:pt idx="1437">
                  <c:v>166.234273</c:v>
                </c:pt>
                <c:pt idx="1438">
                  <c:v>166.40093899999999</c:v>
                </c:pt>
                <c:pt idx="1439">
                  <c:v>166.56760600000001</c:v>
                </c:pt>
                <c:pt idx="1440">
                  <c:v>166.734273</c:v>
                </c:pt>
                <c:pt idx="1441">
                  <c:v>166.90093899999999</c:v>
                </c:pt>
                <c:pt idx="1442">
                  <c:v>167.06760600000001</c:v>
                </c:pt>
                <c:pt idx="1443">
                  <c:v>167.234273</c:v>
                </c:pt>
                <c:pt idx="1444">
                  <c:v>167.40093899999999</c:v>
                </c:pt>
                <c:pt idx="1445">
                  <c:v>167.41760600000001</c:v>
                </c:pt>
                <c:pt idx="1446">
                  <c:v>167.43427199999999</c:v>
                </c:pt>
                <c:pt idx="1447">
                  <c:v>167.45093900000001</c:v>
                </c:pt>
                <c:pt idx="1448">
                  <c:v>167.46760599999999</c:v>
                </c:pt>
                <c:pt idx="1449">
                  <c:v>167.484272</c:v>
                </c:pt>
                <c:pt idx="1450">
                  <c:v>167.50093899999999</c:v>
                </c:pt>
                <c:pt idx="1451">
                  <c:v>167.517606</c:v>
                </c:pt>
                <c:pt idx="1452">
                  <c:v>167.53427199999999</c:v>
                </c:pt>
                <c:pt idx="1453">
                  <c:v>167.61760599999999</c:v>
                </c:pt>
                <c:pt idx="1454">
                  <c:v>167.70093900000001</c:v>
                </c:pt>
                <c:pt idx="1455">
                  <c:v>167.78427199999999</c:v>
                </c:pt>
                <c:pt idx="1456">
                  <c:v>167.86760599999999</c:v>
                </c:pt>
                <c:pt idx="1457">
                  <c:v>168.11760599999999</c:v>
                </c:pt>
                <c:pt idx="1458">
                  <c:v>168.36760599999999</c:v>
                </c:pt>
                <c:pt idx="1459">
                  <c:v>168.61760599999999</c:v>
                </c:pt>
                <c:pt idx="1460">
                  <c:v>168.86760599999999</c:v>
                </c:pt>
                <c:pt idx="1461">
                  <c:v>169.11760599999999</c:v>
                </c:pt>
                <c:pt idx="1462">
                  <c:v>169.36760599999999</c:v>
                </c:pt>
                <c:pt idx="1463">
                  <c:v>169.61760599999999</c:v>
                </c:pt>
                <c:pt idx="1464">
                  <c:v>169.86760599999999</c:v>
                </c:pt>
                <c:pt idx="1465">
                  <c:v>170.11760599999999</c:v>
                </c:pt>
                <c:pt idx="1466">
                  <c:v>170.36760599999999</c:v>
                </c:pt>
                <c:pt idx="1467">
                  <c:v>170.61760599999999</c:v>
                </c:pt>
                <c:pt idx="1468">
                  <c:v>170.86760599999999</c:v>
                </c:pt>
                <c:pt idx="1469">
                  <c:v>171.11760599999999</c:v>
                </c:pt>
                <c:pt idx="1470">
                  <c:v>171.36760599999999</c:v>
                </c:pt>
                <c:pt idx="1471">
                  <c:v>171.61760599999999</c:v>
                </c:pt>
                <c:pt idx="1472">
                  <c:v>171.86760599999999</c:v>
                </c:pt>
                <c:pt idx="1473">
                  <c:v>172.11760599999999</c:v>
                </c:pt>
                <c:pt idx="1474">
                  <c:v>172.36760599999999</c:v>
                </c:pt>
                <c:pt idx="1475">
                  <c:v>172.61760599999999</c:v>
                </c:pt>
                <c:pt idx="1476">
                  <c:v>172.86760599999999</c:v>
                </c:pt>
                <c:pt idx="1477">
                  <c:v>173.11760599999999</c:v>
                </c:pt>
                <c:pt idx="1478">
                  <c:v>173.36760599999999</c:v>
                </c:pt>
                <c:pt idx="1479">
                  <c:v>173.61760599999999</c:v>
                </c:pt>
                <c:pt idx="1480">
                  <c:v>173.86760599999999</c:v>
                </c:pt>
                <c:pt idx="1481">
                  <c:v>174.11760599999999</c:v>
                </c:pt>
                <c:pt idx="1482">
                  <c:v>174.36760599999999</c:v>
                </c:pt>
                <c:pt idx="1483">
                  <c:v>174.61760599999999</c:v>
                </c:pt>
                <c:pt idx="1484">
                  <c:v>174.86760599999999</c:v>
                </c:pt>
                <c:pt idx="1485">
                  <c:v>175.11760599999999</c:v>
                </c:pt>
                <c:pt idx="1486">
                  <c:v>175.36760599999999</c:v>
                </c:pt>
                <c:pt idx="1487">
                  <c:v>175.61760599999999</c:v>
                </c:pt>
                <c:pt idx="1488">
                  <c:v>175.86760599999999</c:v>
                </c:pt>
                <c:pt idx="1489">
                  <c:v>176.11760599999999</c:v>
                </c:pt>
                <c:pt idx="1490">
                  <c:v>176.36760599999999</c:v>
                </c:pt>
                <c:pt idx="1491">
                  <c:v>176.61760599999999</c:v>
                </c:pt>
                <c:pt idx="1492">
                  <c:v>176.86760599999999</c:v>
                </c:pt>
                <c:pt idx="1493">
                  <c:v>177.11760599999999</c:v>
                </c:pt>
                <c:pt idx="1494">
                  <c:v>177.36760599999999</c:v>
                </c:pt>
                <c:pt idx="1495">
                  <c:v>177.61760599999999</c:v>
                </c:pt>
                <c:pt idx="1496">
                  <c:v>177.86760599999999</c:v>
                </c:pt>
                <c:pt idx="1497">
                  <c:v>178.11760599999999</c:v>
                </c:pt>
                <c:pt idx="1498">
                  <c:v>178.36760599999999</c:v>
                </c:pt>
                <c:pt idx="1499">
                  <c:v>178.61760599999999</c:v>
                </c:pt>
                <c:pt idx="1500">
                  <c:v>178.86760599999999</c:v>
                </c:pt>
                <c:pt idx="1501">
                  <c:v>179.11760599999999</c:v>
                </c:pt>
                <c:pt idx="1502">
                  <c:v>179.36760599999999</c:v>
                </c:pt>
                <c:pt idx="1503">
                  <c:v>179.61760599999999</c:v>
                </c:pt>
                <c:pt idx="1504">
                  <c:v>179.86760599999999</c:v>
                </c:pt>
                <c:pt idx="1505">
                  <c:v>180.11760599999999</c:v>
                </c:pt>
                <c:pt idx="1506">
                  <c:v>180.36760599999999</c:v>
                </c:pt>
                <c:pt idx="1507">
                  <c:v>180.61760599999999</c:v>
                </c:pt>
                <c:pt idx="1508">
                  <c:v>180.86760599999999</c:v>
                </c:pt>
                <c:pt idx="1509">
                  <c:v>181.11760599999999</c:v>
                </c:pt>
                <c:pt idx="1510">
                  <c:v>181.36760599999999</c:v>
                </c:pt>
                <c:pt idx="1511">
                  <c:v>181.61760599999999</c:v>
                </c:pt>
                <c:pt idx="1512">
                  <c:v>181.86760599999999</c:v>
                </c:pt>
                <c:pt idx="1513">
                  <c:v>182.11760599999999</c:v>
                </c:pt>
                <c:pt idx="1514">
                  <c:v>182.36760599999999</c:v>
                </c:pt>
                <c:pt idx="1515">
                  <c:v>182.61760599999999</c:v>
                </c:pt>
                <c:pt idx="1516">
                  <c:v>182.86760599999999</c:v>
                </c:pt>
                <c:pt idx="1517">
                  <c:v>183.11760599999999</c:v>
                </c:pt>
                <c:pt idx="1518">
                  <c:v>183.36760599999999</c:v>
                </c:pt>
                <c:pt idx="1519">
                  <c:v>183.61760599999999</c:v>
                </c:pt>
                <c:pt idx="1520">
                  <c:v>183.86760599999999</c:v>
                </c:pt>
                <c:pt idx="1521">
                  <c:v>184.11760599999999</c:v>
                </c:pt>
                <c:pt idx="1522">
                  <c:v>184.36760599999999</c:v>
                </c:pt>
                <c:pt idx="1523">
                  <c:v>184.61760599999999</c:v>
                </c:pt>
                <c:pt idx="1524">
                  <c:v>184.86760599999999</c:v>
                </c:pt>
                <c:pt idx="1525">
                  <c:v>185.11760599999999</c:v>
                </c:pt>
                <c:pt idx="1526">
                  <c:v>185.36760599999999</c:v>
                </c:pt>
                <c:pt idx="1527">
                  <c:v>185.38427200000001</c:v>
                </c:pt>
                <c:pt idx="1528">
                  <c:v>185.40093899999999</c:v>
                </c:pt>
                <c:pt idx="1529">
                  <c:v>185.41760600000001</c:v>
                </c:pt>
                <c:pt idx="1530">
                  <c:v>185.42316099999999</c:v>
                </c:pt>
                <c:pt idx="1531">
                  <c:v>185.42871700000001</c:v>
                </c:pt>
                <c:pt idx="1532">
                  <c:v>185.43427199999999</c:v>
                </c:pt>
                <c:pt idx="1533">
                  <c:v>185.43982800000001</c:v>
                </c:pt>
                <c:pt idx="1534">
                  <c:v>185.44538299999999</c:v>
                </c:pt>
                <c:pt idx="1535">
                  <c:v>185.45093900000001</c:v>
                </c:pt>
                <c:pt idx="1536">
                  <c:v>185.45649499999999</c:v>
                </c:pt>
                <c:pt idx="1537">
                  <c:v>185.46205</c:v>
                </c:pt>
                <c:pt idx="1538">
                  <c:v>185.46760599999999</c:v>
                </c:pt>
                <c:pt idx="1539">
                  <c:v>185.473161</c:v>
                </c:pt>
                <c:pt idx="1540">
                  <c:v>185.47871699999999</c:v>
                </c:pt>
                <c:pt idx="1541">
                  <c:v>185.56205</c:v>
                </c:pt>
                <c:pt idx="1542">
                  <c:v>185.64538300000001</c:v>
                </c:pt>
                <c:pt idx="1543">
                  <c:v>185.72871699999999</c:v>
                </c:pt>
                <c:pt idx="1544">
                  <c:v>185.81205</c:v>
                </c:pt>
                <c:pt idx="1545">
                  <c:v>185.89538300000001</c:v>
                </c:pt>
                <c:pt idx="1546">
                  <c:v>185.97871699999999</c:v>
                </c:pt>
                <c:pt idx="1547">
                  <c:v>186.06205</c:v>
                </c:pt>
                <c:pt idx="1548">
                  <c:v>186.14538300000001</c:v>
                </c:pt>
                <c:pt idx="1549">
                  <c:v>186.22871699999999</c:v>
                </c:pt>
                <c:pt idx="1550">
                  <c:v>186.31205</c:v>
                </c:pt>
                <c:pt idx="1551">
                  <c:v>186.39538300000001</c:v>
                </c:pt>
                <c:pt idx="1552">
                  <c:v>186.47871699999999</c:v>
                </c:pt>
                <c:pt idx="1553">
                  <c:v>186.56205</c:v>
                </c:pt>
                <c:pt idx="1554">
                  <c:v>186.64538300000001</c:v>
                </c:pt>
                <c:pt idx="1555">
                  <c:v>186.72871699999999</c:v>
                </c:pt>
                <c:pt idx="1556">
                  <c:v>186.81205</c:v>
                </c:pt>
                <c:pt idx="1557">
                  <c:v>186.89538300000001</c:v>
                </c:pt>
                <c:pt idx="1558">
                  <c:v>186.97871699999999</c:v>
                </c:pt>
                <c:pt idx="1559">
                  <c:v>187.06205</c:v>
                </c:pt>
                <c:pt idx="1560">
                  <c:v>187.14538300000001</c:v>
                </c:pt>
                <c:pt idx="1561">
                  <c:v>187.22871699999999</c:v>
                </c:pt>
                <c:pt idx="1562">
                  <c:v>187.31205</c:v>
                </c:pt>
                <c:pt idx="1563">
                  <c:v>187.39538300000001</c:v>
                </c:pt>
                <c:pt idx="1564">
                  <c:v>187.47871699999999</c:v>
                </c:pt>
                <c:pt idx="1565">
                  <c:v>187.56205</c:v>
                </c:pt>
                <c:pt idx="1566">
                  <c:v>187.64538300000001</c:v>
                </c:pt>
                <c:pt idx="1567">
                  <c:v>187.72871699999999</c:v>
                </c:pt>
                <c:pt idx="1568">
                  <c:v>187.81205</c:v>
                </c:pt>
                <c:pt idx="1569">
                  <c:v>187.89538300000001</c:v>
                </c:pt>
                <c:pt idx="1570">
                  <c:v>187.97871699999999</c:v>
                </c:pt>
                <c:pt idx="1571">
                  <c:v>188.06205</c:v>
                </c:pt>
                <c:pt idx="1572">
                  <c:v>188.14538300000001</c:v>
                </c:pt>
                <c:pt idx="1573">
                  <c:v>188.22871699999999</c:v>
                </c:pt>
                <c:pt idx="1574">
                  <c:v>188.31205</c:v>
                </c:pt>
                <c:pt idx="1575">
                  <c:v>188.39538300000001</c:v>
                </c:pt>
                <c:pt idx="1576">
                  <c:v>188.47871699999999</c:v>
                </c:pt>
                <c:pt idx="1577">
                  <c:v>188.56205</c:v>
                </c:pt>
                <c:pt idx="1578">
                  <c:v>188.64538300000001</c:v>
                </c:pt>
                <c:pt idx="1579">
                  <c:v>188.72871699999999</c:v>
                </c:pt>
                <c:pt idx="1580">
                  <c:v>188.81205</c:v>
                </c:pt>
                <c:pt idx="1581">
                  <c:v>188.89538300000001</c:v>
                </c:pt>
                <c:pt idx="1582">
                  <c:v>188.97871699999999</c:v>
                </c:pt>
                <c:pt idx="1583">
                  <c:v>189.06205</c:v>
                </c:pt>
                <c:pt idx="1584">
                  <c:v>189.14538300000001</c:v>
                </c:pt>
                <c:pt idx="1585">
                  <c:v>189.22871699999999</c:v>
                </c:pt>
                <c:pt idx="1586">
                  <c:v>189.31205</c:v>
                </c:pt>
                <c:pt idx="1587">
                  <c:v>189.39538300000001</c:v>
                </c:pt>
                <c:pt idx="1588">
                  <c:v>189.47871699999999</c:v>
                </c:pt>
                <c:pt idx="1589">
                  <c:v>189.56205</c:v>
                </c:pt>
                <c:pt idx="1590">
                  <c:v>189.57871700000001</c:v>
                </c:pt>
                <c:pt idx="1591">
                  <c:v>189.595383</c:v>
                </c:pt>
                <c:pt idx="1592">
                  <c:v>189.61205000000001</c:v>
                </c:pt>
                <c:pt idx="1593">
                  <c:v>189.62871699999999</c:v>
                </c:pt>
                <c:pt idx="1594">
                  <c:v>189.64538300000001</c:v>
                </c:pt>
                <c:pt idx="1595">
                  <c:v>189.66204999999999</c:v>
                </c:pt>
                <c:pt idx="1596">
                  <c:v>189.67871700000001</c:v>
                </c:pt>
                <c:pt idx="1597">
                  <c:v>189.69538299999999</c:v>
                </c:pt>
                <c:pt idx="1598">
                  <c:v>189.71205</c:v>
                </c:pt>
                <c:pt idx="1599">
                  <c:v>189.72871699999999</c:v>
                </c:pt>
                <c:pt idx="1600">
                  <c:v>189.745383</c:v>
                </c:pt>
                <c:pt idx="1601">
                  <c:v>189.76204999999999</c:v>
                </c:pt>
                <c:pt idx="1602">
                  <c:v>189.778717</c:v>
                </c:pt>
                <c:pt idx="1603">
                  <c:v>189.86205000000001</c:v>
                </c:pt>
                <c:pt idx="1604">
                  <c:v>189.94538299999999</c:v>
                </c:pt>
                <c:pt idx="1605">
                  <c:v>190.19538299999999</c:v>
                </c:pt>
                <c:pt idx="1606">
                  <c:v>190.44538299999999</c:v>
                </c:pt>
                <c:pt idx="1607">
                  <c:v>190.69538299999999</c:v>
                </c:pt>
                <c:pt idx="1608">
                  <c:v>190.94538299999999</c:v>
                </c:pt>
                <c:pt idx="1609">
                  <c:v>191.19538299999999</c:v>
                </c:pt>
                <c:pt idx="1610">
                  <c:v>191.44538299999999</c:v>
                </c:pt>
                <c:pt idx="1611">
                  <c:v>191.69538299999999</c:v>
                </c:pt>
                <c:pt idx="1612">
                  <c:v>191.94538299999999</c:v>
                </c:pt>
                <c:pt idx="1613">
                  <c:v>192.19538299999999</c:v>
                </c:pt>
                <c:pt idx="1614">
                  <c:v>192.44538299999999</c:v>
                </c:pt>
                <c:pt idx="1615">
                  <c:v>192.69538299999999</c:v>
                </c:pt>
                <c:pt idx="1616">
                  <c:v>192.94538299999999</c:v>
                </c:pt>
                <c:pt idx="1617">
                  <c:v>193.19538299999999</c:v>
                </c:pt>
                <c:pt idx="1618">
                  <c:v>193.44538299999999</c:v>
                </c:pt>
                <c:pt idx="1619">
                  <c:v>193.69538299999999</c:v>
                </c:pt>
                <c:pt idx="1620">
                  <c:v>193.94538299999999</c:v>
                </c:pt>
                <c:pt idx="1621">
                  <c:v>194.19538299999999</c:v>
                </c:pt>
                <c:pt idx="1622">
                  <c:v>194.44538299999999</c:v>
                </c:pt>
                <c:pt idx="1623">
                  <c:v>194.69538299999999</c:v>
                </c:pt>
                <c:pt idx="1624">
                  <c:v>194.94538299999999</c:v>
                </c:pt>
                <c:pt idx="1625">
                  <c:v>195.19538299999999</c:v>
                </c:pt>
                <c:pt idx="1626">
                  <c:v>195.44538299999999</c:v>
                </c:pt>
                <c:pt idx="1627">
                  <c:v>195.69538299999999</c:v>
                </c:pt>
                <c:pt idx="1628">
                  <c:v>195.94538299999999</c:v>
                </c:pt>
                <c:pt idx="1629">
                  <c:v>196.19538299999999</c:v>
                </c:pt>
                <c:pt idx="1630">
                  <c:v>196.44538299999999</c:v>
                </c:pt>
                <c:pt idx="1631">
                  <c:v>196.69538299999999</c:v>
                </c:pt>
                <c:pt idx="1632">
                  <c:v>196.94538299999999</c:v>
                </c:pt>
                <c:pt idx="1633">
                  <c:v>197.19538299999999</c:v>
                </c:pt>
                <c:pt idx="1634">
                  <c:v>197.44538299999999</c:v>
                </c:pt>
                <c:pt idx="1635">
                  <c:v>197.69538299999999</c:v>
                </c:pt>
                <c:pt idx="1636">
                  <c:v>197.94538299999999</c:v>
                </c:pt>
                <c:pt idx="1637">
                  <c:v>198.19538299999999</c:v>
                </c:pt>
                <c:pt idx="1638">
                  <c:v>198.44538299999999</c:v>
                </c:pt>
                <c:pt idx="1639">
                  <c:v>198.69538299999999</c:v>
                </c:pt>
                <c:pt idx="1640">
                  <c:v>198.94538299999999</c:v>
                </c:pt>
                <c:pt idx="1641">
                  <c:v>199.19538299999999</c:v>
                </c:pt>
                <c:pt idx="1642">
                  <c:v>199.44538299999999</c:v>
                </c:pt>
                <c:pt idx="1643">
                  <c:v>199.69538299999999</c:v>
                </c:pt>
                <c:pt idx="1644">
                  <c:v>199.94538299999999</c:v>
                </c:pt>
                <c:pt idx="1645">
                  <c:v>200.19538299999999</c:v>
                </c:pt>
                <c:pt idx="1646">
                  <c:v>200.44538299999999</c:v>
                </c:pt>
                <c:pt idx="1647">
                  <c:v>200.69538299999999</c:v>
                </c:pt>
                <c:pt idx="1648">
                  <c:v>200.94538299999999</c:v>
                </c:pt>
                <c:pt idx="1649">
                  <c:v>201.19538299999999</c:v>
                </c:pt>
                <c:pt idx="1650">
                  <c:v>201.44538299999999</c:v>
                </c:pt>
                <c:pt idx="1651">
                  <c:v>201.69538299999999</c:v>
                </c:pt>
                <c:pt idx="1652">
                  <c:v>201.94538299999999</c:v>
                </c:pt>
                <c:pt idx="1653">
                  <c:v>202.19538299999999</c:v>
                </c:pt>
                <c:pt idx="1654">
                  <c:v>202.44538299999999</c:v>
                </c:pt>
                <c:pt idx="1655">
                  <c:v>202.69538299999999</c:v>
                </c:pt>
                <c:pt idx="1656">
                  <c:v>202.94538299999999</c:v>
                </c:pt>
                <c:pt idx="1657">
                  <c:v>203.19538299999999</c:v>
                </c:pt>
                <c:pt idx="1658">
                  <c:v>203.44538299999999</c:v>
                </c:pt>
                <c:pt idx="1659">
                  <c:v>203.69538299999999</c:v>
                </c:pt>
                <c:pt idx="1660">
                  <c:v>203.94538299999999</c:v>
                </c:pt>
                <c:pt idx="1661">
                  <c:v>204.19538299999999</c:v>
                </c:pt>
                <c:pt idx="1662">
                  <c:v>204.44538299999999</c:v>
                </c:pt>
                <c:pt idx="1663">
                  <c:v>204.69538299999999</c:v>
                </c:pt>
                <c:pt idx="1664">
                  <c:v>204.94538299999999</c:v>
                </c:pt>
                <c:pt idx="1665">
                  <c:v>205.19538299999999</c:v>
                </c:pt>
                <c:pt idx="1666">
                  <c:v>205.44538299999999</c:v>
                </c:pt>
                <c:pt idx="1667">
                  <c:v>205.69538299999999</c:v>
                </c:pt>
                <c:pt idx="1668">
                  <c:v>205.94538299999999</c:v>
                </c:pt>
                <c:pt idx="1669">
                  <c:v>206.19538299999999</c:v>
                </c:pt>
                <c:pt idx="1670">
                  <c:v>206.44538299999999</c:v>
                </c:pt>
                <c:pt idx="1671">
                  <c:v>206.69538299999999</c:v>
                </c:pt>
                <c:pt idx="1672">
                  <c:v>206.94538299999999</c:v>
                </c:pt>
                <c:pt idx="1673">
                  <c:v>207.19538299999999</c:v>
                </c:pt>
                <c:pt idx="1674">
                  <c:v>207.44538299999999</c:v>
                </c:pt>
                <c:pt idx="1675">
                  <c:v>207.69538299999999</c:v>
                </c:pt>
                <c:pt idx="1676">
                  <c:v>207.94538299999999</c:v>
                </c:pt>
                <c:pt idx="1677">
                  <c:v>208.19538299999999</c:v>
                </c:pt>
                <c:pt idx="1678">
                  <c:v>208.44538299999999</c:v>
                </c:pt>
                <c:pt idx="1679">
                  <c:v>208.778717</c:v>
                </c:pt>
                <c:pt idx="1680">
                  <c:v>209.11205000000001</c:v>
                </c:pt>
                <c:pt idx="1681">
                  <c:v>209.44538299999999</c:v>
                </c:pt>
                <c:pt idx="1682">
                  <c:v>209.778717</c:v>
                </c:pt>
                <c:pt idx="1683">
                  <c:v>210.11205000000001</c:v>
                </c:pt>
                <c:pt idx="1684">
                  <c:v>210.44538299999999</c:v>
                </c:pt>
                <c:pt idx="1685">
                  <c:v>210.778717</c:v>
                </c:pt>
                <c:pt idx="1686">
                  <c:v>211.11205000000001</c:v>
                </c:pt>
                <c:pt idx="1687">
                  <c:v>211.44538299999999</c:v>
                </c:pt>
                <c:pt idx="1688">
                  <c:v>211.778717</c:v>
                </c:pt>
                <c:pt idx="1689">
                  <c:v>212.11205000000001</c:v>
                </c:pt>
                <c:pt idx="1690">
                  <c:v>212.44538299999999</c:v>
                </c:pt>
                <c:pt idx="1691">
                  <c:v>212.778717</c:v>
                </c:pt>
                <c:pt idx="1692">
                  <c:v>213.11205000000001</c:v>
                </c:pt>
                <c:pt idx="1693">
                  <c:v>213.44538299999999</c:v>
                </c:pt>
                <c:pt idx="1694">
                  <c:v>213.778717</c:v>
                </c:pt>
                <c:pt idx="1695">
                  <c:v>214.11205000000001</c:v>
                </c:pt>
                <c:pt idx="1696">
                  <c:v>214.44538299999999</c:v>
                </c:pt>
                <c:pt idx="1697">
                  <c:v>214.778717</c:v>
                </c:pt>
                <c:pt idx="1698">
                  <c:v>215.11205000000001</c:v>
                </c:pt>
                <c:pt idx="1699">
                  <c:v>215.44538299999999</c:v>
                </c:pt>
                <c:pt idx="1700">
                  <c:v>215.778717</c:v>
                </c:pt>
                <c:pt idx="1701">
                  <c:v>216.11205000000001</c:v>
                </c:pt>
                <c:pt idx="1702">
                  <c:v>216.44538299999999</c:v>
                </c:pt>
                <c:pt idx="1703">
                  <c:v>216.778717</c:v>
                </c:pt>
                <c:pt idx="1704">
                  <c:v>217.11205000000001</c:v>
                </c:pt>
                <c:pt idx="1705">
                  <c:v>217.44538299999999</c:v>
                </c:pt>
                <c:pt idx="1706">
                  <c:v>217.778717</c:v>
                </c:pt>
                <c:pt idx="1707">
                  <c:v>218.11205000000001</c:v>
                </c:pt>
                <c:pt idx="1708">
                  <c:v>218.44538299999999</c:v>
                </c:pt>
                <c:pt idx="1709">
                  <c:v>218.778717</c:v>
                </c:pt>
                <c:pt idx="1710">
                  <c:v>219.11205000000001</c:v>
                </c:pt>
                <c:pt idx="1711">
                  <c:v>219.44538299999999</c:v>
                </c:pt>
                <c:pt idx="1712">
                  <c:v>219.778717</c:v>
                </c:pt>
                <c:pt idx="1713">
                  <c:v>220.11205000000001</c:v>
                </c:pt>
                <c:pt idx="1714">
                  <c:v>220.44538299999999</c:v>
                </c:pt>
                <c:pt idx="1715">
                  <c:v>220.778717</c:v>
                </c:pt>
                <c:pt idx="1716">
                  <c:v>221.11205000000001</c:v>
                </c:pt>
                <c:pt idx="1717">
                  <c:v>221.44538299999999</c:v>
                </c:pt>
                <c:pt idx="1718">
                  <c:v>221.778717</c:v>
                </c:pt>
                <c:pt idx="1719">
                  <c:v>222.11205000000001</c:v>
                </c:pt>
                <c:pt idx="1720">
                  <c:v>222.44538299999999</c:v>
                </c:pt>
                <c:pt idx="1721">
                  <c:v>222.778717</c:v>
                </c:pt>
                <c:pt idx="1722">
                  <c:v>223.11205000000001</c:v>
                </c:pt>
                <c:pt idx="1723">
                  <c:v>223.44538299999999</c:v>
                </c:pt>
                <c:pt idx="1724">
                  <c:v>223.778717</c:v>
                </c:pt>
                <c:pt idx="1725">
                  <c:v>224.11205000000001</c:v>
                </c:pt>
                <c:pt idx="1726">
                  <c:v>224.44538299999999</c:v>
                </c:pt>
                <c:pt idx="1727">
                  <c:v>224.778717</c:v>
                </c:pt>
                <c:pt idx="1728">
                  <c:v>225.11205000000001</c:v>
                </c:pt>
                <c:pt idx="1729">
                  <c:v>225.44538299999999</c:v>
                </c:pt>
                <c:pt idx="1730">
                  <c:v>225.778717</c:v>
                </c:pt>
                <c:pt idx="1731">
                  <c:v>226.11205000000001</c:v>
                </c:pt>
                <c:pt idx="1732">
                  <c:v>226.44538299999999</c:v>
                </c:pt>
                <c:pt idx="1733">
                  <c:v>226.778717</c:v>
                </c:pt>
                <c:pt idx="1734">
                  <c:v>227.11205000000001</c:v>
                </c:pt>
                <c:pt idx="1735">
                  <c:v>227.44538299999999</c:v>
                </c:pt>
                <c:pt idx="1736">
                  <c:v>227.778717</c:v>
                </c:pt>
                <c:pt idx="1737">
                  <c:v>228.11205000000001</c:v>
                </c:pt>
                <c:pt idx="1738">
                  <c:v>228.44538299999999</c:v>
                </c:pt>
                <c:pt idx="1739">
                  <c:v>228.778717</c:v>
                </c:pt>
                <c:pt idx="1740">
                  <c:v>229.11205000000001</c:v>
                </c:pt>
                <c:pt idx="1741">
                  <c:v>229.44538299999999</c:v>
                </c:pt>
                <c:pt idx="1742">
                  <c:v>229.778717</c:v>
                </c:pt>
                <c:pt idx="1743">
                  <c:v>230.11205000000001</c:v>
                </c:pt>
                <c:pt idx="1744">
                  <c:v>230.44538299999999</c:v>
                </c:pt>
                <c:pt idx="1745">
                  <c:v>230.778717</c:v>
                </c:pt>
                <c:pt idx="1746">
                  <c:v>231.11205000000001</c:v>
                </c:pt>
                <c:pt idx="1747">
                  <c:v>231.44538299999999</c:v>
                </c:pt>
                <c:pt idx="1748">
                  <c:v>231.778717</c:v>
                </c:pt>
                <c:pt idx="1749">
                  <c:v>232.11205000000001</c:v>
                </c:pt>
                <c:pt idx="1750">
                  <c:v>232.44538299999999</c:v>
                </c:pt>
                <c:pt idx="1751">
                  <c:v>232.778717</c:v>
                </c:pt>
                <c:pt idx="1752">
                  <c:v>233.11205000000001</c:v>
                </c:pt>
                <c:pt idx="1753">
                  <c:v>233.44538299999999</c:v>
                </c:pt>
                <c:pt idx="1754">
                  <c:v>233.778717</c:v>
                </c:pt>
                <c:pt idx="1755">
                  <c:v>234.11205000000001</c:v>
                </c:pt>
                <c:pt idx="1756">
                  <c:v>234.44538299999999</c:v>
                </c:pt>
                <c:pt idx="1757">
                  <c:v>234.778717</c:v>
                </c:pt>
                <c:pt idx="1758">
                  <c:v>235.11205000000001</c:v>
                </c:pt>
                <c:pt idx="1759">
                  <c:v>235.44538299999999</c:v>
                </c:pt>
                <c:pt idx="1760">
                  <c:v>235.778717</c:v>
                </c:pt>
                <c:pt idx="1761">
                  <c:v>236.11205000000001</c:v>
                </c:pt>
                <c:pt idx="1762">
                  <c:v>236.44538299999999</c:v>
                </c:pt>
                <c:pt idx="1763">
                  <c:v>236.778717</c:v>
                </c:pt>
                <c:pt idx="1764">
                  <c:v>237.11205000000001</c:v>
                </c:pt>
                <c:pt idx="1765">
                  <c:v>237.44538299999999</c:v>
                </c:pt>
                <c:pt idx="1766">
                  <c:v>237.778717</c:v>
                </c:pt>
                <c:pt idx="1767">
                  <c:v>238.11205000000001</c:v>
                </c:pt>
                <c:pt idx="1768">
                  <c:v>238.44538299999999</c:v>
                </c:pt>
                <c:pt idx="1769">
                  <c:v>238.778717</c:v>
                </c:pt>
                <c:pt idx="1770">
                  <c:v>239.11205000000001</c:v>
                </c:pt>
                <c:pt idx="1771">
                  <c:v>239.44538299999999</c:v>
                </c:pt>
                <c:pt idx="1772">
                  <c:v>239.778717</c:v>
                </c:pt>
                <c:pt idx="1773">
                  <c:v>240.11205000000001</c:v>
                </c:pt>
                <c:pt idx="1774">
                  <c:v>240.44538299999999</c:v>
                </c:pt>
                <c:pt idx="1775">
                  <c:v>240.778717</c:v>
                </c:pt>
                <c:pt idx="1776">
                  <c:v>241.11205000000001</c:v>
                </c:pt>
                <c:pt idx="1777">
                  <c:v>241.44538299999999</c:v>
                </c:pt>
                <c:pt idx="1778">
                  <c:v>241.778717</c:v>
                </c:pt>
                <c:pt idx="1779">
                  <c:v>242.11205000000001</c:v>
                </c:pt>
                <c:pt idx="1780">
                  <c:v>242.44538299999999</c:v>
                </c:pt>
                <c:pt idx="1781">
                  <c:v>242.778717</c:v>
                </c:pt>
                <c:pt idx="1782">
                  <c:v>243.11205000000001</c:v>
                </c:pt>
                <c:pt idx="1783">
                  <c:v>243.44538299999999</c:v>
                </c:pt>
                <c:pt idx="1784">
                  <c:v>243.778717</c:v>
                </c:pt>
                <c:pt idx="1785">
                  <c:v>244.11205000000001</c:v>
                </c:pt>
                <c:pt idx="1786">
                  <c:v>244.44538299999999</c:v>
                </c:pt>
                <c:pt idx="1787">
                  <c:v>244.778717</c:v>
                </c:pt>
                <c:pt idx="1788">
                  <c:v>245.11205000000001</c:v>
                </c:pt>
                <c:pt idx="1789">
                  <c:v>245.44538299999999</c:v>
                </c:pt>
                <c:pt idx="1790">
                  <c:v>245.778717</c:v>
                </c:pt>
                <c:pt idx="1791">
                  <c:v>246.11205000000001</c:v>
                </c:pt>
                <c:pt idx="1792">
                  <c:v>246.44538299999999</c:v>
                </c:pt>
                <c:pt idx="1793">
                  <c:v>246.778717</c:v>
                </c:pt>
                <c:pt idx="1794">
                  <c:v>247.11205000000001</c:v>
                </c:pt>
                <c:pt idx="1795">
                  <c:v>247.44538299999999</c:v>
                </c:pt>
                <c:pt idx="1796">
                  <c:v>247.778717</c:v>
                </c:pt>
                <c:pt idx="1797">
                  <c:v>248.11205000000001</c:v>
                </c:pt>
                <c:pt idx="1798">
                  <c:v>248.44538299999999</c:v>
                </c:pt>
                <c:pt idx="1799">
                  <c:v>248.778717</c:v>
                </c:pt>
                <c:pt idx="1800">
                  <c:v>249.11205000000001</c:v>
                </c:pt>
                <c:pt idx="1801">
                  <c:v>249.44538299999999</c:v>
                </c:pt>
                <c:pt idx="1802">
                  <c:v>249.778717</c:v>
                </c:pt>
                <c:pt idx="1803">
                  <c:v>250.11205000000001</c:v>
                </c:pt>
                <c:pt idx="1804">
                  <c:v>250.44538299999999</c:v>
                </c:pt>
                <c:pt idx="1805">
                  <c:v>250.778717</c:v>
                </c:pt>
                <c:pt idx="1806">
                  <c:v>251.11205000000001</c:v>
                </c:pt>
                <c:pt idx="1807">
                  <c:v>251.44538299999999</c:v>
                </c:pt>
                <c:pt idx="1808">
                  <c:v>251.778717</c:v>
                </c:pt>
                <c:pt idx="1809">
                  <c:v>252.11205000000001</c:v>
                </c:pt>
                <c:pt idx="1810">
                  <c:v>252.44538299999999</c:v>
                </c:pt>
                <c:pt idx="1811">
                  <c:v>252.778717</c:v>
                </c:pt>
                <c:pt idx="1812">
                  <c:v>253.11205000000001</c:v>
                </c:pt>
                <c:pt idx="1813">
                  <c:v>253.44538299999999</c:v>
                </c:pt>
                <c:pt idx="1814">
                  <c:v>253.778717</c:v>
                </c:pt>
                <c:pt idx="1815">
                  <c:v>254.11205000000001</c:v>
                </c:pt>
                <c:pt idx="1816">
                  <c:v>254.44538299999999</c:v>
                </c:pt>
                <c:pt idx="1817">
                  <c:v>254.778717</c:v>
                </c:pt>
                <c:pt idx="1818">
                  <c:v>255.11205000000001</c:v>
                </c:pt>
                <c:pt idx="1819">
                  <c:v>255.44538299999999</c:v>
                </c:pt>
                <c:pt idx="1820">
                  <c:v>255.778717</c:v>
                </c:pt>
                <c:pt idx="1821">
                  <c:v>256.11205000000001</c:v>
                </c:pt>
                <c:pt idx="1822">
                  <c:v>256.44538299999999</c:v>
                </c:pt>
                <c:pt idx="1823">
                  <c:v>256.77871699999997</c:v>
                </c:pt>
                <c:pt idx="1824">
                  <c:v>257.11205000000001</c:v>
                </c:pt>
                <c:pt idx="1825">
                  <c:v>257.44538299999999</c:v>
                </c:pt>
                <c:pt idx="1826">
                  <c:v>257.77871699999997</c:v>
                </c:pt>
                <c:pt idx="1827">
                  <c:v>258.11205000000001</c:v>
                </c:pt>
                <c:pt idx="1828">
                  <c:v>258.44538299999999</c:v>
                </c:pt>
                <c:pt idx="1829">
                  <c:v>258.77871699999997</c:v>
                </c:pt>
                <c:pt idx="1830">
                  <c:v>259.11205000000001</c:v>
                </c:pt>
                <c:pt idx="1831">
                  <c:v>259.44538299999999</c:v>
                </c:pt>
                <c:pt idx="1832">
                  <c:v>259.77871699999997</c:v>
                </c:pt>
                <c:pt idx="1833">
                  <c:v>260.11205000000001</c:v>
                </c:pt>
                <c:pt idx="1834">
                  <c:v>260.44538299999999</c:v>
                </c:pt>
                <c:pt idx="1835">
                  <c:v>260.77871699999997</c:v>
                </c:pt>
                <c:pt idx="1836">
                  <c:v>261.11205000000001</c:v>
                </c:pt>
                <c:pt idx="1837">
                  <c:v>261.44538299999999</c:v>
                </c:pt>
                <c:pt idx="1838">
                  <c:v>261.77871699999997</c:v>
                </c:pt>
                <c:pt idx="1839">
                  <c:v>262.11205000000001</c:v>
                </c:pt>
                <c:pt idx="1840">
                  <c:v>262.44538299999999</c:v>
                </c:pt>
                <c:pt idx="1841">
                  <c:v>262.77871699999997</c:v>
                </c:pt>
                <c:pt idx="1842">
                  <c:v>263.11205000000001</c:v>
                </c:pt>
                <c:pt idx="1843">
                  <c:v>263.44538299999999</c:v>
                </c:pt>
                <c:pt idx="1844">
                  <c:v>263.77871699999997</c:v>
                </c:pt>
                <c:pt idx="1845">
                  <c:v>264.11205000000001</c:v>
                </c:pt>
                <c:pt idx="1846">
                  <c:v>264.44538299999999</c:v>
                </c:pt>
                <c:pt idx="1847">
                  <c:v>264.77871699999997</c:v>
                </c:pt>
                <c:pt idx="1848">
                  <c:v>265.11205000000001</c:v>
                </c:pt>
                <c:pt idx="1849">
                  <c:v>265.44538299999999</c:v>
                </c:pt>
                <c:pt idx="1850">
                  <c:v>265.77871699999997</c:v>
                </c:pt>
                <c:pt idx="1851">
                  <c:v>266.11205000000001</c:v>
                </c:pt>
                <c:pt idx="1852">
                  <c:v>266.44538299999999</c:v>
                </c:pt>
                <c:pt idx="1853">
                  <c:v>266.77871699999997</c:v>
                </c:pt>
                <c:pt idx="1854">
                  <c:v>267.11205000000001</c:v>
                </c:pt>
                <c:pt idx="1855">
                  <c:v>267.44538299999999</c:v>
                </c:pt>
                <c:pt idx="1856">
                  <c:v>267.77871699999997</c:v>
                </c:pt>
                <c:pt idx="1857">
                  <c:v>268.11205000000001</c:v>
                </c:pt>
                <c:pt idx="1858">
                  <c:v>268.44538299999999</c:v>
                </c:pt>
                <c:pt idx="1859">
                  <c:v>268.77871699999997</c:v>
                </c:pt>
                <c:pt idx="1860">
                  <c:v>269.11205000000001</c:v>
                </c:pt>
                <c:pt idx="1861">
                  <c:v>269.44538299999999</c:v>
                </c:pt>
                <c:pt idx="1862">
                  <c:v>269.77871699999997</c:v>
                </c:pt>
                <c:pt idx="1863">
                  <c:v>270.11205000000001</c:v>
                </c:pt>
                <c:pt idx="1864">
                  <c:v>270.44538299999999</c:v>
                </c:pt>
                <c:pt idx="1865">
                  <c:v>270.77871699999997</c:v>
                </c:pt>
                <c:pt idx="1866">
                  <c:v>271.11205000000001</c:v>
                </c:pt>
                <c:pt idx="1867">
                  <c:v>271.44538299999999</c:v>
                </c:pt>
                <c:pt idx="1868">
                  <c:v>271.77871699999997</c:v>
                </c:pt>
                <c:pt idx="1869">
                  <c:v>272.11205000000001</c:v>
                </c:pt>
                <c:pt idx="1870">
                  <c:v>272.44538299999999</c:v>
                </c:pt>
                <c:pt idx="1871">
                  <c:v>272.77871699999997</c:v>
                </c:pt>
                <c:pt idx="1872">
                  <c:v>273.11205000000001</c:v>
                </c:pt>
                <c:pt idx="1873">
                  <c:v>273.44538299999999</c:v>
                </c:pt>
                <c:pt idx="1874">
                  <c:v>273.77871699999997</c:v>
                </c:pt>
                <c:pt idx="1875">
                  <c:v>274.11205000000001</c:v>
                </c:pt>
                <c:pt idx="1876">
                  <c:v>274.44538299999999</c:v>
                </c:pt>
                <c:pt idx="1877">
                  <c:v>274.77871699999997</c:v>
                </c:pt>
                <c:pt idx="1878">
                  <c:v>275.11205000000001</c:v>
                </c:pt>
                <c:pt idx="1879">
                  <c:v>275.44538299999999</c:v>
                </c:pt>
                <c:pt idx="1880">
                  <c:v>275.77871699999997</c:v>
                </c:pt>
                <c:pt idx="1881">
                  <c:v>276.11205000000001</c:v>
                </c:pt>
                <c:pt idx="1882">
                  <c:v>276.44538299999999</c:v>
                </c:pt>
                <c:pt idx="1883">
                  <c:v>276.77871699999997</c:v>
                </c:pt>
                <c:pt idx="1884">
                  <c:v>277.11205000000001</c:v>
                </c:pt>
                <c:pt idx="1885">
                  <c:v>277.44538299999999</c:v>
                </c:pt>
                <c:pt idx="1886">
                  <c:v>277.77871699999997</c:v>
                </c:pt>
                <c:pt idx="1887">
                  <c:v>278.11205000000001</c:v>
                </c:pt>
                <c:pt idx="1888">
                  <c:v>278.44538299999999</c:v>
                </c:pt>
                <c:pt idx="1889">
                  <c:v>278.77871699999997</c:v>
                </c:pt>
                <c:pt idx="1890">
                  <c:v>279.11205000000001</c:v>
                </c:pt>
                <c:pt idx="1891">
                  <c:v>279.44538299999999</c:v>
                </c:pt>
                <c:pt idx="1892">
                  <c:v>279.77871699999997</c:v>
                </c:pt>
                <c:pt idx="1893">
                  <c:v>280.11205000000001</c:v>
                </c:pt>
                <c:pt idx="1894">
                  <c:v>280.44538299999999</c:v>
                </c:pt>
                <c:pt idx="1895">
                  <c:v>280.77871699999997</c:v>
                </c:pt>
                <c:pt idx="1896">
                  <c:v>281.11205000000001</c:v>
                </c:pt>
                <c:pt idx="1897">
                  <c:v>281.44538299999999</c:v>
                </c:pt>
                <c:pt idx="1898">
                  <c:v>281.77871699999997</c:v>
                </c:pt>
                <c:pt idx="1899">
                  <c:v>282.11205000000001</c:v>
                </c:pt>
                <c:pt idx="1900">
                  <c:v>282.44538299999999</c:v>
                </c:pt>
                <c:pt idx="1901">
                  <c:v>282.77871699999997</c:v>
                </c:pt>
                <c:pt idx="1902">
                  <c:v>283.11205000000001</c:v>
                </c:pt>
                <c:pt idx="1903">
                  <c:v>283.44538299999999</c:v>
                </c:pt>
                <c:pt idx="1904">
                  <c:v>283.77871699999997</c:v>
                </c:pt>
                <c:pt idx="1905">
                  <c:v>284.11205000000001</c:v>
                </c:pt>
                <c:pt idx="1906">
                  <c:v>284.44538299999999</c:v>
                </c:pt>
                <c:pt idx="1907">
                  <c:v>284.77871699999997</c:v>
                </c:pt>
                <c:pt idx="1908">
                  <c:v>285.11205000000001</c:v>
                </c:pt>
                <c:pt idx="1909">
                  <c:v>285.44538299999999</c:v>
                </c:pt>
                <c:pt idx="1910">
                  <c:v>285.77871699999997</c:v>
                </c:pt>
                <c:pt idx="1911">
                  <c:v>286.11205000000001</c:v>
                </c:pt>
                <c:pt idx="1912">
                  <c:v>286.44538299999999</c:v>
                </c:pt>
                <c:pt idx="1913">
                  <c:v>286.77871699999997</c:v>
                </c:pt>
                <c:pt idx="1914">
                  <c:v>287.11205000000001</c:v>
                </c:pt>
                <c:pt idx="1915">
                  <c:v>287.44538299999999</c:v>
                </c:pt>
                <c:pt idx="1916">
                  <c:v>287.77871699999997</c:v>
                </c:pt>
                <c:pt idx="1917">
                  <c:v>288.11205000000001</c:v>
                </c:pt>
                <c:pt idx="1918">
                  <c:v>288.44538299999999</c:v>
                </c:pt>
                <c:pt idx="1919">
                  <c:v>288.77871699999997</c:v>
                </c:pt>
                <c:pt idx="1920">
                  <c:v>289.11205000000001</c:v>
                </c:pt>
                <c:pt idx="1921">
                  <c:v>289.44538299999999</c:v>
                </c:pt>
                <c:pt idx="1922">
                  <c:v>289.77871699999997</c:v>
                </c:pt>
                <c:pt idx="1923">
                  <c:v>290.11205000000001</c:v>
                </c:pt>
                <c:pt idx="1924">
                  <c:v>290.44538299999999</c:v>
                </c:pt>
                <c:pt idx="1925">
                  <c:v>290.77871699999997</c:v>
                </c:pt>
                <c:pt idx="1926">
                  <c:v>291.11205000000001</c:v>
                </c:pt>
                <c:pt idx="1927">
                  <c:v>291.44538299999999</c:v>
                </c:pt>
                <c:pt idx="1928">
                  <c:v>291.77871699999997</c:v>
                </c:pt>
                <c:pt idx="1929">
                  <c:v>292.11205000000001</c:v>
                </c:pt>
                <c:pt idx="1930">
                  <c:v>292.44538299999999</c:v>
                </c:pt>
                <c:pt idx="1931">
                  <c:v>292.77871699999997</c:v>
                </c:pt>
                <c:pt idx="1932">
                  <c:v>293.11205000000001</c:v>
                </c:pt>
                <c:pt idx="1933">
                  <c:v>293.44538299999999</c:v>
                </c:pt>
                <c:pt idx="1934">
                  <c:v>293.77871699999997</c:v>
                </c:pt>
                <c:pt idx="1935">
                  <c:v>294.11205000000001</c:v>
                </c:pt>
                <c:pt idx="1936">
                  <c:v>294.44538299999999</c:v>
                </c:pt>
                <c:pt idx="1937">
                  <c:v>294.77871699999997</c:v>
                </c:pt>
                <c:pt idx="1938">
                  <c:v>295.11205000000001</c:v>
                </c:pt>
                <c:pt idx="1939">
                  <c:v>295.44538299999999</c:v>
                </c:pt>
                <c:pt idx="1940">
                  <c:v>295.77871699999997</c:v>
                </c:pt>
                <c:pt idx="1941">
                  <c:v>296.11205000000001</c:v>
                </c:pt>
                <c:pt idx="1942">
                  <c:v>296.44538299999999</c:v>
                </c:pt>
                <c:pt idx="1943">
                  <c:v>296.77871699999997</c:v>
                </c:pt>
                <c:pt idx="1944">
                  <c:v>297.11205000000001</c:v>
                </c:pt>
                <c:pt idx="1945">
                  <c:v>297.44538299999999</c:v>
                </c:pt>
                <c:pt idx="1946">
                  <c:v>297.77871699999997</c:v>
                </c:pt>
                <c:pt idx="1947">
                  <c:v>298.11205000000001</c:v>
                </c:pt>
                <c:pt idx="1948">
                  <c:v>298.44538299999999</c:v>
                </c:pt>
                <c:pt idx="1949">
                  <c:v>298.77871699999997</c:v>
                </c:pt>
                <c:pt idx="1950">
                  <c:v>299.11205000000001</c:v>
                </c:pt>
                <c:pt idx="1951">
                  <c:v>299.44538299999999</c:v>
                </c:pt>
                <c:pt idx="1952">
                  <c:v>299.77871699999997</c:v>
                </c:pt>
                <c:pt idx="1953">
                  <c:v>300.11205000000001</c:v>
                </c:pt>
                <c:pt idx="1954">
                  <c:v>300.44538299999999</c:v>
                </c:pt>
                <c:pt idx="1955">
                  <c:v>300.77871699999997</c:v>
                </c:pt>
                <c:pt idx="1956">
                  <c:v>301.11205000000001</c:v>
                </c:pt>
                <c:pt idx="1957">
                  <c:v>301.44538299999999</c:v>
                </c:pt>
                <c:pt idx="1958">
                  <c:v>301.77871699999997</c:v>
                </c:pt>
                <c:pt idx="1959">
                  <c:v>302.11205000000001</c:v>
                </c:pt>
                <c:pt idx="1960">
                  <c:v>302.44538299999999</c:v>
                </c:pt>
                <c:pt idx="1961">
                  <c:v>302.77871699999997</c:v>
                </c:pt>
                <c:pt idx="1962">
                  <c:v>303.11205000000001</c:v>
                </c:pt>
                <c:pt idx="1963">
                  <c:v>303.44538299999999</c:v>
                </c:pt>
                <c:pt idx="1964">
                  <c:v>303.77871699999997</c:v>
                </c:pt>
                <c:pt idx="1965">
                  <c:v>304.11205000000001</c:v>
                </c:pt>
                <c:pt idx="1966">
                  <c:v>304.44538299999999</c:v>
                </c:pt>
                <c:pt idx="1967">
                  <c:v>304.77871699999997</c:v>
                </c:pt>
                <c:pt idx="1968">
                  <c:v>305.11205000000001</c:v>
                </c:pt>
                <c:pt idx="1969">
                  <c:v>305.44538299999999</c:v>
                </c:pt>
                <c:pt idx="1970">
                  <c:v>305.77871699999997</c:v>
                </c:pt>
                <c:pt idx="1971">
                  <c:v>306.11205000000001</c:v>
                </c:pt>
                <c:pt idx="1972">
                  <c:v>306.44538299999999</c:v>
                </c:pt>
                <c:pt idx="1973">
                  <c:v>306.77871699999997</c:v>
                </c:pt>
                <c:pt idx="1974">
                  <c:v>307.11205000000001</c:v>
                </c:pt>
                <c:pt idx="1975">
                  <c:v>307.44538299999999</c:v>
                </c:pt>
                <c:pt idx="1976">
                  <c:v>307.77871699999997</c:v>
                </c:pt>
                <c:pt idx="1977">
                  <c:v>308.11205000000001</c:v>
                </c:pt>
                <c:pt idx="1978">
                  <c:v>308.44538299999999</c:v>
                </c:pt>
                <c:pt idx="1979">
                  <c:v>308.77871699999997</c:v>
                </c:pt>
                <c:pt idx="1980">
                  <c:v>309.11205000000001</c:v>
                </c:pt>
                <c:pt idx="1981">
                  <c:v>309.44538299999999</c:v>
                </c:pt>
                <c:pt idx="1982">
                  <c:v>309.77871699999997</c:v>
                </c:pt>
                <c:pt idx="1983">
                  <c:v>310.11205000000001</c:v>
                </c:pt>
                <c:pt idx="1984">
                  <c:v>310.44538299999999</c:v>
                </c:pt>
                <c:pt idx="1985">
                  <c:v>310.77871699999997</c:v>
                </c:pt>
                <c:pt idx="1986">
                  <c:v>311.11205000000001</c:v>
                </c:pt>
                <c:pt idx="1987">
                  <c:v>311.44538299999999</c:v>
                </c:pt>
                <c:pt idx="1988">
                  <c:v>311.77871699999997</c:v>
                </c:pt>
                <c:pt idx="1989">
                  <c:v>312.11205000000001</c:v>
                </c:pt>
                <c:pt idx="1990">
                  <c:v>312.44538299999999</c:v>
                </c:pt>
                <c:pt idx="1991">
                  <c:v>312.77871699999997</c:v>
                </c:pt>
                <c:pt idx="1992">
                  <c:v>313.11205000000001</c:v>
                </c:pt>
                <c:pt idx="1993">
                  <c:v>313.44538299999999</c:v>
                </c:pt>
                <c:pt idx="1994">
                  <c:v>313.77871699999997</c:v>
                </c:pt>
                <c:pt idx="1995">
                  <c:v>314.11205000000001</c:v>
                </c:pt>
                <c:pt idx="1996">
                  <c:v>314.44538299999999</c:v>
                </c:pt>
                <c:pt idx="1997">
                  <c:v>314.77871699999997</c:v>
                </c:pt>
                <c:pt idx="1998">
                  <c:v>315.11205000000001</c:v>
                </c:pt>
                <c:pt idx="1999">
                  <c:v>315.44538299999999</c:v>
                </c:pt>
                <c:pt idx="2000">
                  <c:v>315.77871699999997</c:v>
                </c:pt>
                <c:pt idx="2001">
                  <c:v>316.11205000000001</c:v>
                </c:pt>
                <c:pt idx="2002">
                  <c:v>316.44538299999999</c:v>
                </c:pt>
                <c:pt idx="2003">
                  <c:v>316.77871699999997</c:v>
                </c:pt>
                <c:pt idx="2004">
                  <c:v>317.11205000000001</c:v>
                </c:pt>
                <c:pt idx="2005">
                  <c:v>317.44538299999999</c:v>
                </c:pt>
                <c:pt idx="2006">
                  <c:v>317.77871699999997</c:v>
                </c:pt>
                <c:pt idx="2007">
                  <c:v>318.11205000000001</c:v>
                </c:pt>
                <c:pt idx="2008">
                  <c:v>318.44538299999999</c:v>
                </c:pt>
                <c:pt idx="2009">
                  <c:v>318.77871699999997</c:v>
                </c:pt>
                <c:pt idx="2010">
                  <c:v>319.11205000000001</c:v>
                </c:pt>
                <c:pt idx="2011">
                  <c:v>319.44538299999999</c:v>
                </c:pt>
                <c:pt idx="2012">
                  <c:v>319.77871699999997</c:v>
                </c:pt>
                <c:pt idx="2013">
                  <c:v>320.11205000000001</c:v>
                </c:pt>
                <c:pt idx="2014">
                  <c:v>320.44538299999999</c:v>
                </c:pt>
                <c:pt idx="2015">
                  <c:v>320.77871699999997</c:v>
                </c:pt>
                <c:pt idx="2016">
                  <c:v>321.11205000000001</c:v>
                </c:pt>
                <c:pt idx="2017">
                  <c:v>321.44538299999999</c:v>
                </c:pt>
                <c:pt idx="2018">
                  <c:v>321.77871699999997</c:v>
                </c:pt>
                <c:pt idx="2019">
                  <c:v>322.11205000000001</c:v>
                </c:pt>
                <c:pt idx="2020">
                  <c:v>322.44538299999999</c:v>
                </c:pt>
                <c:pt idx="2021">
                  <c:v>322.77871699999997</c:v>
                </c:pt>
                <c:pt idx="2022">
                  <c:v>323.11205000000001</c:v>
                </c:pt>
                <c:pt idx="2023">
                  <c:v>323.44538299999999</c:v>
                </c:pt>
                <c:pt idx="2024">
                  <c:v>323.77871699999997</c:v>
                </c:pt>
                <c:pt idx="2025">
                  <c:v>324.11205000000001</c:v>
                </c:pt>
                <c:pt idx="2026">
                  <c:v>324.44538299999999</c:v>
                </c:pt>
                <c:pt idx="2027">
                  <c:v>324.77871699999997</c:v>
                </c:pt>
                <c:pt idx="2028">
                  <c:v>325.11205000000001</c:v>
                </c:pt>
                <c:pt idx="2029">
                  <c:v>325.44538299999999</c:v>
                </c:pt>
                <c:pt idx="2030">
                  <c:v>325.77871699999997</c:v>
                </c:pt>
                <c:pt idx="2031">
                  <c:v>326.11205000000001</c:v>
                </c:pt>
                <c:pt idx="2032">
                  <c:v>326.44538299999999</c:v>
                </c:pt>
                <c:pt idx="2033">
                  <c:v>326.77871699999997</c:v>
                </c:pt>
                <c:pt idx="2034">
                  <c:v>327.11205000000001</c:v>
                </c:pt>
                <c:pt idx="2035">
                  <c:v>327.44538299999999</c:v>
                </c:pt>
                <c:pt idx="2036">
                  <c:v>327.77871699999997</c:v>
                </c:pt>
                <c:pt idx="2037">
                  <c:v>328.11205000000001</c:v>
                </c:pt>
                <c:pt idx="2038">
                  <c:v>328.44538299999999</c:v>
                </c:pt>
                <c:pt idx="2039">
                  <c:v>328.78070500000001</c:v>
                </c:pt>
                <c:pt idx="2040">
                  <c:v>329.11403799999999</c:v>
                </c:pt>
                <c:pt idx="2041">
                  <c:v>329.44737199999997</c:v>
                </c:pt>
                <c:pt idx="2042">
                  <c:v>329.78070500000001</c:v>
                </c:pt>
                <c:pt idx="2043">
                  <c:v>330.11403799999999</c:v>
                </c:pt>
                <c:pt idx="2044">
                  <c:v>330.44737199999997</c:v>
                </c:pt>
                <c:pt idx="2045">
                  <c:v>330.78070500000001</c:v>
                </c:pt>
                <c:pt idx="2046">
                  <c:v>331.11403799999999</c:v>
                </c:pt>
                <c:pt idx="2047">
                  <c:v>331.44737199999997</c:v>
                </c:pt>
                <c:pt idx="2048">
                  <c:v>331.78070500000001</c:v>
                </c:pt>
                <c:pt idx="2049">
                  <c:v>332.11403799999999</c:v>
                </c:pt>
                <c:pt idx="2050">
                  <c:v>332.44737199999997</c:v>
                </c:pt>
                <c:pt idx="2051">
                  <c:v>332.78070500000001</c:v>
                </c:pt>
                <c:pt idx="2052">
                  <c:v>333.11403799999999</c:v>
                </c:pt>
                <c:pt idx="2053">
                  <c:v>333.44737199999997</c:v>
                </c:pt>
                <c:pt idx="2054">
                  <c:v>333.78070500000001</c:v>
                </c:pt>
                <c:pt idx="2055">
                  <c:v>334.11403799999999</c:v>
                </c:pt>
                <c:pt idx="2056">
                  <c:v>334.44737199999997</c:v>
                </c:pt>
                <c:pt idx="2057">
                  <c:v>334.78070500000001</c:v>
                </c:pt>
                <c:pt idx="2058">
                  <c:v>335.11403799999999</c:v>
                </c:pt>
                <c:pt idx="2059">
                  <c:v>335.44737199999997</c:v>
                </c:pt>
                <c:pt idx="2060">
                  <c:v>335.78070500000001</c:v>
                </c:pt>
                <c:pt idx="2061">
                  <c:v>336.11403799999999</c:v>
                </c:pt>
                <c:pt idx="2062">
                  <c:v>336.44737199999997</c:v>
                </c:pt>
                <c:pt idx="2063">
                  <c:v>336.78070500000001</c:v>
                </c:pt>
                <c:pt idx="2064">
                  <c:v>337.11403799999999</c:v>
                </c:pt>
                <c:pt idx="2065">
                  <c:v>337.44737199999997</c:v>
                </c:pt>
                <c:pt idx="2066">
                  <c:v>337.78070500000001</c:v>
                </c:pt>
                <c:pt idx="2067">
                  <c:v>338.11403799999999</c:v>
                </c:pt>
                <c:pt idx="2068">
                  <c:v>338.44737199999997</c:v>
                </c:pt>
                <c:pt idx="2069">
                  <c:v>338.78070500000001</c:v>
                </c:pt>
                <c:pt idx="2070">
                  <c:v>339.11403799999999</c:v>
                </c:pt>
                <c:pt idx="2071">
                  <c:v>339.44737199999997</c:v>
                </c:pt>
                <c:pt idx="2072">
                  <c:v>339.78070500000001</c:v>
                </c:pt>
                <c:pt idx="2073">
                  <c:v>340.11403799999999</c:v>
                </c:pt>
                <c:pt idx="2074">
                  <c:v>340.44737199999997</c:v>
                </c:pt>
                <c:pt idx="2075">
                  <c:v>340.78070500000001</c:v>
                </c:pt>
                <c:pt idx="2076">
                  <c:v>341.11403799999999</c:v>
                </c:pt>
                <c:pt idx="2077">
                  <c:v>341.44737199999997</c:v>
                </c:pt>
                <c:pt idx="2078">
                  <c:v>341.78070500000001</c:v>
                </c:pt>
                <c:pt idx="2079">
                  <c:v>342.11403799999999</c:v>
                </c:pt>
                <c:pt idx="2080">
                  <c:v>342.44737099999998</c:v>
                </c:pt>
                <c:pt idx="2081">
                  <c:v>342.78070500000001</c:v>
                </c:pt>
                <c:pt idx="2082">
                  <c:v>343.11403799999999</c:v>
                </c:pt>
                <c:pt idx="2083">
                  <c:v>343.44737099999998</c:v>
                </c:pt>
                <c:pt idx="2084">
                  <c:v>343.78070500000001</c:v>
                </c:pt>
                <c:pt idx="2085">
                  <c:v>344.11403799999999</c:v>
                </c:pt>
                <c:pt idx="2086">
                  <c:v>344.44737099999998</c:v>
                </c:pt>
                <c:pt idx="2087">
                  <c:v>344.78070500000001</c:v>
                </c:pt>
                <c:pt idx="2088">
                  <c:v>345.11403799999999</c:v>
                </c:pt>
                <c:pt idx="2089">
                  <c:v>345.44737099999998</c:v>
                </c:pt>
                <c:pt idx="2090">
                  <c:v>345.78070500000001</c:v>
                </c:pt>
                <c:pt idx="2091">
                  <c:v>346.11403799999999</c:v>
                </c:pt>
                <c:pt idx="2092">
                  <c:v>346.44737099999998</c:v>
                </c:pt>
                <c:pt idx="2093">
                  <c:v>346.78070500000001</c:v>
                </c:pt>
                <c:pt idx="2094">
                  <c:v>347.11403799999999</c:v>
                </c:pt>
                <c:pt idx="2095">
                  <c:v>347.44737099999998</c:v>
                </c:pt>
                <c:pt idx="2096">
                  <c:v>347.78070500000001</c:v>
                </c:pt>
                <c:pt idx="2097">
                  <c:v>348.11403799999999</c:v>
                </c:pt>
                <c:pt idx="2098">
                  <c:v>348.44737099999998</c:v>
                </c:pt>
                <c:pt idx="2099">
                  <c:v>348.78070500000001</c:v>
                </c:pt>
                <c:pt idx="2100">
                  <c:v>349.11403799999999</c:v>
                </c:pt>
                <c:pt idx="2101">
                  <c:v>349.44737099999998</c:v>
                </c:pt>
                <c:pt idx="2102">
                  <c:v>349.78070500000001</c:v>
                </c:pt>
                <c:pt idx="2103">
                  <c:v>350.11403799999999</c:v>
                </c:pt>
                <c:pt idx="2104">
                  <c:v>350.44737099999998</c:v>
                </c:pt>
                <c:pt idx="2105">
                  <c:v>350.78070500000001</c:v>
                </c:pt>
                <c:pt idx="2106">
                  <c:v>351.11403799999999</c:v>
                </c:pt>
                <c:pt idx="2107">
                  <c:v>351.44737099999998</c:v>
                </c:pt>
                <c:pt idx="2108">
                  <c:v>351.78070500000001</c:v>
                </c:pt>
                <c:pt idx="2109">
                  <c:v>352.11403799999999</c:v>
                </c:pt>
                <c:pt idx="2110">
                  <c:v>352.44737099999998</c:v>
                </c:pt>
                <c:pt idx="2111">
                  <c:v>352.78070500000001</c:v>
                </c:pt>
                <c:pt idx="2112">
                  <c:v>353.11403799999999</c:v>
                </c:pt>
                <c:pt idx="2113">
                  <c:v>353.44737099999998</c:v>
                </c:pt>
                <c:pt idx="2114">
                  <c:v>353.78070500000001</c:v>
                </c:pt>
                <c:pt idx="2115">
                  <c:v>354.11403799999999</c:v>
                </c:pt>
                <c:pt idx="2116">
                  <c:v>354.44737099999998</c:v>
                </c:pt>
                <c:pt idx="2117">
                  <c:v>354.78070500000001</c:v>
                </c:pt>
                <c:pt idx="2118">
                  <c:v>355.11403799999999</c:v>
                </c:pt>
                <c:pt idx="2119">
                  <c:v>355.44737099999998</c:v>
                </c:pt>
                <c:pt idx="2120">
                  <c:v>355.78070500000001</c:v>
                </c:pt>
                <c:pt idx="2121">
                  <c:v>356.11403799999999</c:v>
                </c:pt>
                <c:pt idx="2122">
                  <c:v>356.44737099999998</c:v>
                </c:pt>
                <c:pt idx="2123">
                  <c:v>356.78070500000001</c:v>
                </c:pt>
                <c:pt idx="2124">
                  <c:v>357.11403799999999</c:v>
                </c:pt>
                <c:pt idx="2125">
                  <c:v>357.44737099999998</c:v>
                </c:pt>
                <c:pt idx="2126">
                  <c:v>357.78070500000001</c:v>
                </c:pt>
                <c:pt idx="2127">
                  <c:v>358.11403799999999</c:v>
                </c:pt>
                <c:pt idx="2128">
                  <c:v>358.44737099999998</c:v>
                </c:pt>
                <c:pt idx="2129">
                  <c:v>358.78070500000001</c:v>
                </c:pt>
                <c:pt idx="2130">
                  <c:v>359.11403799999999</c:v>
                </c:pt>
                <c:pt idx="2131">
                  <c:v>359.44737099999998</c:v>
                </c:pt>
                <c:pt idx="2132">
                  <c:v>359.78070500000001</c:v>
                </c:pt>
                <c:pt idx="2133">
                  <c:v>360.11403799999999</c:v>
                </c:pt>
                <c:pt idx="2134">
                  <c:v>360.44737099999998</c:v>
                </c:pt>
                <c:pt idx="2135">
                  <c:v>360.78070500000001</c:v>
                </c:pt>
                <c:pt idx="2136">
                  <c:v>361.11403799999999</c:v>
                </c:pt>
                <c:pt idx="2137">
                  <c:v>361.44737099999998</c:v>
                </c:pt>
                <c:pt idx="2138">
                  <c:v>361.78070500000001</c:v>
                </c:pt>
                <c:pt idx="2139">
                  <c:v>362.11403799999999</c:v>
                </c:pt>
                <c:pt idx="2140">
                  <c:v>362.44737099999998</c:v>
                </c:pt>
                <c:pt idx="2141">
                  <c:v>362.78070500000001</c:v>
                </c:pt>
                <c:pt idx="2142">
                  <c:v>363.11403799999999</c:v>
                </c:pt>
                <c:pt idx="2143">
                  <c:v>363.44737099999998</c:v>
                </c:pt>
                <c:pt idx="2144">
                  <c:v>363.78070500000001</c:v>
                </c:pt>
                <c:pt idx="2145">
                  <c:v>364.11403799999999</c:v>
                </c:pt>
                <c:pt idx="2146">
                  <c:v>364.44737099999998</c:v>
                </c:pt>
                <c:pt idx="2147">
                  <c:v>364.78070500000001</c:v>
                </c:pt>
                <c:pt idx="2148">
                  <c:v>365.11403799999999</c:v>
                </c:pt>
                <c:pt idx="2149">
                  <c:v>365.44737099999998</c:v>
                </c:pt>
                <c:pt idx="2150">
                  <c:v>365.78070500000001</c:v>
                </c:pt>
                <c:pt idx="2151">
                  <c:v>366.11403799999999</c:v>
                </c:pt>
                <c:pt idx="2152">
                  <c:v>366.44737099999998</c:v>
                </c:pt>
                <c:pt idx="2153">
                  <c:v>366.78070500000001</c:v>
                </c:pt>
                <c:pt idx="2154">
                  <c:v>367.11403799999999</c:v>
                </c:pt>
                <c:pt idx="2155">
                  <c:v>367.44737099999998</c:v>
                </c:pt>
                <c:pt idx="2156">
                  <c:v>367.78070500000001</c:v>
                </c:pt>
                <c:pt idx="2157">
                  <c:v>368.11403799999999</c:v>
                </c:pt>
                <c:pt idx="2158">
                  <c:v>368.44737099999998</c:v>
                </c:pt>
                <c:pt idx="2159">
                  <c:v>368.78070500000001</c:v>
                </c:pt>
                <c:pt idx="2160">
                  <c:v>369.11403799999999</c:v>
                </c:pt>
                <c:pt idx="2161">
                  <c:v>369.44737099999998</c:v>
                </c:pt>
                <c:pt idx="2162">
                  <c:v>369.78070500000001</c:v>
                </c:pt>
                <c:pt idx="2163">
                  <c:v>370.11403799999999</c:v>
                </c:pt>
                <c:pt idx="2164">
                  <c:v>370.44737099999998</c:v>
                </c:pt>
                <c:pt idx="2165">
                  <c:v>370.78070500000001</c:v>
                </c:pt>
                <c:pt idx="2166">
                  <c:v>371.11403799999999</c:v>
                </c:pt>
                <c:pt idx="2167">
                  <c:v>371.44737099999998</c:v>
                </c:pt>
                <c:pt idx="2168">
                  <c:v>371.78070500000001</c:v>
                </c:pt>
                <c:pt idx="2169">
                  <c:v>372.11403799999999</c:v>
                </c:pt>
                <c:pt idx="2170">
                  <c:v>372.44737099999998</c:v>
                </c:pt>
                <c:pt idx="2171">
                  <c:v>372.78070500000001</c:v>
                </c:pt>
                <c:pt idx="2172">
                  <c:v>373.11403799999999</c:v>
                </c:pt>
                <c:pt idx="2173">
                  <c:v>373.44737099999998</c:v>
                </c:pt>
                <c:pt idx="2174">
                  <c:v>373.78070500000001</c:v>
                </c:pt>
                <c:pt idx="2175">
                  <c:v>374.11403799999999</c:v>
                </c:pt>
                <c:pt idx="2176">
                  <c:v>374.44737099999998</c:v>
                </c:pt>
                <c:pt idx="2177">
                  <c:v>374.78070500000001</c:v>
                </c:pt>
                <c:pt idx="2178">
                  <c:v>375.11403799999999</c:v>
                </c:pt>
                <c:pt idx="2179">
                  <c:v>375.44737099999998</c:v>
                </c:pt>
                <c:pt idx="2180">
                  <c:v>375.78070500000001</c:v>
                </c:pt>
                <c:pt idx="2181">
                  <c:v>376.11403799999999</c:v>
                </c:pt>
                <c:pt idx="2182">
                  <c:v>376.44737099999998</c:v>
                </c:pt>
                <c:pt idx="2183">
                  <c:v>376.78070500000001</c:v>
                </c:pt>
                <c:pt idx="2184">
                  <c:v>377.11403799999999</c:v>
                </c:pt>
                <c:pt idx="2185">
                  <c:v>377.44737099999998</c:v>
                </c:pt>
                <c:pt idx="2186">
                  <c:v>377.78070500000001</c:v>
                </c:pt>
                <c:pt idx="2187">
                  <c:v>378.11403799999999</c:v>
                </c:pt>
                <c:pt idx="2188">
                  <c:v>378.44737099999998</c:v>
                </c:pt>
                <c:pt idx="2189">
                  <c:v>378.78070500000001</c:v>
                </c:pt>
                <c:pt idx="2190">
                  <c:v>379.11403799999999</c:v>
                </c:pt>
                <c:pt idx="2191">
                  <c:v>379.44737099999998</c:v>
                </c:pt>
                <c:pt idx="2192">
                  <c:v>379.78070500000001</c:v>
                </c:pt>
                <c:pt idx="2193">
                  <c:v>380.11403799999999</c:v>
                </c:pt>
                <c:pt idx="2194">
                  <c:v>380.44737099999998</c:v>
                </c:pt>
                <c:pt idx="2195">
                  <c:v>380.78070500000001</c:v>
                </c:pt>
                <c:pt idx="2196">
                  <c:v>381.11403799999999</c:v>
                </c:pt>
                <c:pt idx="2197">
                  <c:v>381.44737099999998</c:v>
                </c:pt>
                <c:pt idx="2198">
                  <c:v>381.78070500000001</c:v>
                </c:pt>
                <c:pt idx="2199">
                  <c:v>382.11403799999999</c:v>
                </c:pt>
                <c:pt idx="2200">
                  <c:v>382.44737099999998</c:v>
                </c:pt>
                <c:pt idx="2201">
                  <c:v>382.78070500000001</c:v>
                </c:pt>
                <c:pt idx="2202">
                  <c:v>383.11403799999999</c:v>
                </c:pt>
                <c:pt idx="2203">
                  <c:v>383.44737099999998</c:v>
                </c:pt>
                <c:pt idx="2204">
                  <c:v>383.78070500000001</c:v>
                </c:pt>
                <c:pt idx="2205">
                  <c:v>384.11403799999999</c:v>
                </c:pt>
                <c:pt idx="2206">
                  <c:v>384.44737099999998</c:v>
                </c:pt>
                <c:pt idx="2207">
                  <c:v>384.78070500000001</c:v>
                </c:pt>
                <c:pt idx="2208">
                  <c:v>385.11403799999999</c:v>
                </c:pt>
                <c:pt idx="2209">
                  <c:v>385.44737099999998</c:v>
                </c:pt>
                <c:pt idx="2210">
                  <c:v>385.78070500000001</c:v>
                </c:pt>
                <c:pt idx="2211">
                  <c:v>386.11403799999999</c:v>
                </c:pt>
                <c:pt idx="2212">
                  <c:v>386.44737099999998</c:v>
                </c:pt>
                <c:pt idx="2213">
                  <c:v>386.78070500000001</c:v>
                </c:pt>
                <c:pt idx="2214">
                  <c:v>387.11403799999999</c:v>
                </c:pt>
                <c:pt idx="2215">
                  <c:v>387.44737099999998</c:v>
                </c:pt>
                <c:pt idx="2216">
                  <c:v>387.78070500000001</c:v>
                </c:pt>
                <c:pt idx="2217">
                  <c:v>388.11403799999999</c:v>
                </c:pt>
                <c:pt idx="2218">
                  <c:v>388.44737099999998</c:v>
                </c:pt>
                <c:pt idx="2219">
                  <c:v>388.78070500000001</c:v>
                </c:pt>
                <c:pt idx="2220">
                  <c:v>389.11403799999999</c:v>
                </c:pt>
                <c:pt idx="2221">
                  <c:v>389.44737099999998</c:v>
                </c:pt>
                <c:pt idx="2222">
                  <c:v>389.78070500000001</c:v>
                </c:pt>
                <c:pt idx="2223">
                  <c:v>390.11403799999999</c:v>
                </c:pt>
                <c:pt idx="2224">
                  <c:v>390.44737099999998</c:v>
                </c:pt>
                <c:pt idx="2225">
                  <c:v>390.78070500000001</c:v>
                </c:pt>
                <c:pt idx="2226">
                  <c:v>391.11403799999999</c:v>
                </c:pt>
                <c:pt idx="2227">
                  <c:v>391.44737099999998</c:v>
                </c:pt>
                <c:pt idx="2228">
                  <c:v>391.78070500000001</c:v>
                </c:pt>
                <c:pt idx="2229">
                  <c:v>392.11403799999999</c:v>
                </c:pt>
                <c:pt idx="2230">
                  <c:v>392.44737099999998</c:v>
                </c:pt>
                <c:pt idx="2231">
                  <c:v>392.78070500000001</c:v>
                </c:pt>
                <c:pt idx="2232">
                  <c:v>393.11403799999999</c:v>
                </c:pt>
                <c:pt idx="2233">
                  <c:v>393.44737099999998</c:v>
                </c:pt>
                <c:pt idx="2234">
                  <c:v>393.78070500000001</c:v>
                </c:pt>
                <c:pt idx="2235">
                  <c:v>394.11403799999999</c:v>
                </c:pt>
                <c:pt idx="2236">
                  <c:v>394.44737099999998</c:v>
                </c:pt>
                <c:pt idx="2237">
                  <c:v>394.78070500000001</c:v>
                </c:pt>
                <c:pt idx="2238">
                  <c:v>395.11403799999999</c:v>
                </c:pt>
                <c:pt idx="2239">
                  <c:v>395.44737099999998</c:v>
                </c:pt>
                <c:pt idx="2240">
                  <c:v>395.78070500000001</c:v>
                </c:pt>
                <c:pt idx="2241">
                  <c:v>396.11403799999999</c:v>
                </c:pt>
                <c:pt idx="2242">
                  <c:v>396.44737099999998</c:v>
                </c:pt>
                <c:pt idx="2243">
                  <c:v>396.78070500000001</c:v>
                </c:pt>
                <c:pt idx="2244">
                  <c:v>397.11403799999999</c:v>
                </c:pt>
                <c:pt idx="2245">
                  <c:v>397.44737099999998</c:v>
                </c:pt>
                <c:pt idx="2246">
                  <c:v>397.78070500000001</c:v>
                </c:pt>
                <c:pt idx="2247">
                  <c:v>398.11403799999999</c:v>
                </c:pt>
                <c:pt idx="2248">
                  <c:v>398.44737099999998</c:v>
                </c:pt>
                <c:pt idx="2249">
                  <c:v>398.78070500000001</c:v>
                </c:pt>
                <c:pt idx="2250">
                  <c:v>399.11403799999999</c:v>
                </c:pt>
                <c:pt idx="2251">
                  <c:v>399.44737099999998</c:v>
                </c:pt>
                <c:pt idx="2252">
                  <c:v>399.78070500000001</c:v>
                </c:pt>
                <c:pt idx="2253">
                  <c:v>400.11403799999999</c:v>
                </c:pt>
                <c:pt idx="2254">
                  <c:v>400.44737099999998</c:v>
                </c:pt>
                <c:pt idx="2255">
                  <c:v>400.78070500000001</c:v>
                </c:pt>
                <c:pt idx="2256">
                  <c:v>401.11403799999999</c:v>
                </c:pt>
                <c:pt idx="2257">
                  <c:v>401.44737099999998</c:v>
                </c:pt>
                <c:pt idx="2258">
                  <c:v>401.78070500000001</c:v>
                </c:pt>
                <c:pt idx="2259">
                  <c:v>402.11403799999999</c:v>
                </c:pt>
                <c:pt idx="2260">
                  <c:v>402.44737099999998</c:v>
                </c:pt>
                <c:pt idx="2261">
                  <c:v>402.78070500000001</c:v>
                </c:pt>
                <c:pt idx="2262">
                  <c:v>403.11403799999999</c:v>
                </c:pt>
                <c:pt idx="2263">
                  <c:v>403.44737099999998</c:v>
                </c:pt>
                <c:pt idx="2264">
                  <c:v>403.78070500000001</c:v>
                </c:pt>
                <c:pt idx="2265">
                  <c:v>404.11403799999999</c:v>
                </c:pt>
                <c:pt idx="2266">
                  <c:v>404.44737099999998</c:v>
                </c:pt>
                <c:pt idx="2267">
                  <c:v>404.78070500000001</c:v>
                </c:pt>
                <c:pt idx="2268">
                  <c:v>405.11403799999999</c:v>
                </c:pt>
                <c:pt idx="2269">
                  <c:v>405.44737099999998</c:v>
                </c:pt>
                <c:pt idx="2270">
                  <c:v>405.78070500000001</c:v>
                </c:pt>
                <c:pt idx="2271">
                  <c:v>406.11403799999999</c:v>
                </c:pt>
                <c:pt idx="2272">
                  <c:v>406.44737099999998</c:v>
                </c:pt>
                <c:pt idx="2273">
                  <c:v>406.78070500000001</c:v>
                </c:pt>
                <c:pt idx="2274">
                  <c:v>407.11403799999999</c:v>
                </c:pt>
                <c:pt idx="2275">
                  <c:v>407.44737099999998</c:v>
                </c:pt>
                <c:pt idx="2276">
                  <c:v>407.78070500000001</c:v>
                </c:pt>
                <c:pt idx="2277">
                  <c:v>408.11403799999999</c:v>
                </c:pt>
                <c:pt idx="2278">
                  <c:v>408.44737099999998</c:v>
                </c:pt>
                <c:pt idx="2279">
                  <c:v>408.78070500000001</c:v>
                </c:pt>
                <c:pt idx="2280">
                  <c:v>409.11403799999999</c:v>
                </c:pt>
                <c:pt idx="2281">
                  <c:v>409.44737099999998</c:v>
                </c:pt>
                <c:pt idx="2282">
                  <c:v>409.78070500000001</c:v>
                </c:pt>
                <c:pt idx="2283">
                  <c:v>410.11403799999999</c:v>
                </c:pt>
                <c:pt idx="2284">
                  <c:v>410.44737099999998</c:v>
                </c:pt>
                <c:pt idx="2285">
                  <c:v>410.78070500000001</c:v>
                </c:pt>
                <c:pt idx="2286">
                  <c:v>411.11403799999999</c:v>
                </c:pt>
                <c:pt idx="2287">
                  <c:v>411.44737099999998</c:v>
                </c:pt>
                <c:pt idx="2288">
                  <c:v>411.78070500000001</c:v>
                </c:pt>
                <c:pt idx="2289">
                  <c:v>412.11403799999999</c:v>
                </c:pt>
                <c:pt idx="2290">
                  <c:v>412.44737099999998</c:v>
                </c:pt>
                <c:pt idx="2291">
                  <c:v>412.78070500000001</c:v>
                </c:pt>
                <c:pt idx="2292">
                  <c:v>413.11403799999999</c:v>
                </c:pt>
                <c:pt idx="2293">
                  <c:v>413.44737099999998</c:v>
                </c:pt>
                <c:pt idx="2294">
                  <c:v>413.78070500000001</c:v>
                </c:pt>
                <c:pt idx="2295">
                  <c:v>414.11403799999999</c:v>
                </c:pt>
                <c:pt idx="2296">
                  <c:v>414.44737099999998</c:v>
                </c:pt>
                <c:pt idx="2297">
                  <c:v>414.78070500000001</c:v>
                </c:pt>
                <c:pt idx="2298">
                  <c:v>415.11403799999999</c:v>
                </c:pt>
                <c:pt idx="2299">
                  <c:v>415.44737099999998</c:v>
                </c:pt>
                <c:pt idx="2300">
                  <c:v>415.78070500000001</c:v>
                </c:pt>
                <c:pt idx="2301">
                  <c:v>416.11403799999999</c:v>
                </c:pt>
                <c:pt idx="2302">
                  <c:v>416.44737099999998</c:v>
                </c:pt>
                <c:pt idx="2303">
                  <c:v>416.78070500000001</c:v>
                </c:pt>
                <c:pt idx="2304">
                  <c:v>417.11403799999999</c:v>
                </c:pt>
                <c:pt idx="2305">
                  <c:v>417.44737099999998</c:v>
                </c:pt>
                <c:pt idx="2306">
                  <c:v>417.78070500000001</c:v>
                </c:pt>
                <c:pt idx="2307">
                  <c:v>418.11403799999999</c:v>
                </c:pt>
                <c:pt idx="2308">
                  <c:v>418.44737099999998</c:v>
                </c:pt>
                <c:pt idx="2309">
                  <c:v>418.78070500000001</c:v>
                </c:pt>
                <c:pt idx="2310">
                  <c:v>419.11403799999999</c:v>
                </c:pt>
                <c:pt idx="2311">
                  <c:v>419.44737099999998</c:v>
                </c:pt>
                <c:pt idx="2312">
                  <c:v>419.78070500000001</c:v>
                </c:pt>
                <c:pt idx="2313">
                  <c:v>420.11403799999999</c:v>
                </c:pt>
                <c:pt idx="2314">
                  <c:v>420.44737099999998</c:v>
                </c:pt>
                <c:pt idx="2315">
                  <c:v>420.78070500000001</c:v>
                </c:pt>
                <c:pt idx="2316">
                  <c:v>421.11403799999999</c:v>
                </c:pt>
                <c:pt idx="2317">
                  <c:v>421.44737099999998</c:v>
                </c:pt>
                <c:pt idx="2318">
                  <c:v>421.78070500000001</c:v>
                </c:pt>
                <c:pt idx="2319">
                  <c:v>422.11403799999999</c:v>
                </c:pt>
                <c:pt idx="2320">
                  <c:v>422.44737099999998</c:v>
                </c:pt>
                <c:pt idx="2321">
                  <c:v>422.78070500000001</c:v>
                </c:pt>
                <c:pt idx="2322">
                  <c:v>423.11403799999999</c:v>
                </c:pt>
                <c:pt idx="2323">
                  <c:v>423.44737099999998</c:v>
                </c:pt>
                <c:pt idx="2324">
                  <c:v>423.78070500000001</c:v>
                </c:pt>
                <c:pt idx="2325">
                  <c:v>424.11403799999999</c:v>
                </c:pt>
                <c:pt idx="2326">
                  <c:v>424.44737099999998</c:v>
                </c:pt>
                <c:pt idx="2327">
                  <c:v>424.78070500000001</c:v>
                </c:pt>
                <c:pt idx="2328">
                  <c:v>425.11403799999999</c:v>
                </c:pt>
                <c:pt idx="2329">
                  <c:v>425.44737099999998</c:v>
                </c:pt>
                <c:pt idx="2330">
                  <c:v>425.78070500000001</c:v>
                </c:pt>
                <c:pt idx="2331">
                  <c:v>426.11403799999999</c:v>
                </c:pt>
                <c:pt idx="2332">
                  <c:v>426.44737099999998</c:v>
                </c:pt>
                <c:pt idx="2333">
                  <c:v>426.78070500000001</c:v>
                </c:pt>
                <c:pt idx="2334">
                  <c:v>427.11403799999999</c:v>
                </c:pt>
                <c:pt idx="2335">
                  <c:v>427.44737099999998</c:v>
                </c:pt>
                <c:pt idx="2336">
                  <c:v>427.78070500000001</c:v>
                </c:pt>
                <c:pt idx="2337">
                  <c:v>428.11403799999999</c:v>
                </c:pt>
                <c:pt idx="2338">
                  <c:v>428.44737099999998</c:v>
                </c:pt>
                <c:pt idx="2339">
                  <c:v>428.78070500000001</c:v>
                </c:pt>
                <c:pt idx="2340">
                  <c:v>429.11403799999999</c:v>
                </c:pt>
                <c:pt idx="2341">
                  <c:v>429.44737099999998</c:v>
                </c:pt>
                <c:pt idx="2342">
                  <c:v>429.78070500000001</c:v>
                </c:pt>
                <c:pt idx="2343">
                  <c:v>430.11403799999999</c:v>
                </c:pt>
                <c:pt idx="2344">
                  <c:v>430.44737099999998</c:v>
                </c:pt>
                <c:pt idx="2345">
                  <c:v>430.78070500000001</c:v>
                </c:pt>
                <c:pt idx="2346">
                  <c:v>431.11403799999999</c:v>
                </c:pt>
                <c:pt idx="2347">
                  <c:v>431.44737099999998</c:v>
                </c:pt>
                <c:pt idx="2348">
                  <c:v>431.78070500000001</c:v>
                </c:pt>
                <c:pt idx="2349">
                  <c:v>432.11403799999999</c:v>
                </c:pt>
                <c:pt idx="2350">
                  <c:v>432.44737099999998</c:v>
                </c:pt>
                <c:pt idx="2351">
                  <c:v>432.78070500000001</c:v>
                </c:pt>
                <c:pt idx="2352">
                  <c:v>433.11403799999999</c:v>
                </c:pt>
                <c:pt idx="2353">
                  <c:v>433.44737099999998</c:v>
                </c:pt>
                <c:pt idx="2354">
                  <c:v>433.78070500000001</c:v>
                </c:pt>
                <c:pt idx="2355">
                  <c:v>434.11403799999999</c:v>
                </c:pt>
                <c:pt idx="2356">
                  <c:v>434.44737099999998</c:v>
                </c:pt>
                <c:pt idx="2357">
                  <c:v>434.78070500000001</c:v>
                </c:pt>
                <c:pt idx="2358">
                  <c:v>435.11403799999999</c:v>
                </c:pt>
                <c:pt idx="2359">
                  <c:v>435.44737099999998</c:v>
                </c:pt>
                <c:pt idx="2360">
                  <c:v>435.78070500000001</c:v>
                </c:pt>
                <c:pt idx="2361">
                  <c:v>436.11403799999999</c:v>
                </c:pt>
                <c:pt idx="2362">
                  <c:v>436.44737099999998</c:v>
                </c:pt>
                <c:pt idx="2363">
                  <c:v>436.78070500000001</c:v>
                </c:pt>
                <c:pt idx="2364">
                  <c:v>437.11403799999999</c:v>
                </c:pt>
                <c:pt idx="2365">
                  <c:v>437.44737099999998</c:v>
                </c:pt>
                <c:pt idx="2366">
                  <c:v>437.78070500000001</c:v>
                </c:pt>
                <c:pt idx="2367">
                  <c:v>438.11403799999999</c:v>
                </c:pt>
                <c:pt idx="2368">
                  <c:v>438.44737099999998</c:v>
                </c:pt>
                <c:pt idx="2369">
                  <c:v>438.78070500000001</c:v>
                </c:pt>
                <c:pt idx="2370">
                  <c:v>439.11403799999999</c:v>
                </c:pt>
                <c:pt idx="2371">
                  <c:v>439.44737099999998</c:v>
                </c:pt>
                <c:pt idx="2372">
                  <c:v>439.78070500000001</c:v>
                </c:pt>
                <c:pt idx="2373">
                  <c:v>440.11403799999999</c:v>
                </c:pt>
                <c:pt idx="2374">
                  <c:v>440.44737099999998</c:v>
                </c:pt>
                <c:pt idx="2375">
                  <c:v>440.78070500000001</c:v>
                </c:pt>
                <c:pt idx="2376">
                  <c:v>441.11403799999999</c:v>
                </c:pt>
                <c:pt idx="2377">
                  <c:v>441.44737099999998</c:v>
                </c:pt>
                <c:pt idx="2378">
                  <c:v>441.78070500000001</c:v>
                </c:pt>
                <c:pt idx="2379">
                  <c:v>442.11403799999999</c:v>
                </c:pt>
                <c:pt idx="2380">
                  <c:v>442.44737099999998</c:v>
                </c:pt>
                <c:pt idx="2381">
                  <c:v>442.78070500000001</c:v>
                </c:pt>
                <c:pt idx="2382">
                  <c:v>443.11403799999999</c:v>
                </c:pt>
                <c:pt idx="2383">
                  <c:v>443.44737099999998</c:v>
                </c:pt>
                <c:pt idx="2384">
                  <c:v>443.78070500000001</c:v>
                </c:pt>
                <c:pt idx="2385">
                  <c:v>444.11403799999999</c:v>
                </c:pt>
                <c:pt idx="2386">
                  <c:v>444.44737099999998</c:v>
                </c:pt>
                <c:pt idx="2387">
                  <c:v>444.78070500000001</c:v>
                </c:pt>
                <c:pt idx="2388">
                  <c:v>445.11403799999999</c:v>
                </c:pt>
                <c:pt idx="2389">
                  <c:v>445.44737099999998</c:v>
                </c:pt>
                <c:pt idx="2390">
                  <c:v>445.78070500000001</c:v>
                </c:pt>
                <c:pt idx="2391">
                  <c:v>446.11403799999999</c:v>
                </c:pt>
                <c:pt idx="2392">
                  <c:v>446.44737099999998</c:v>
                </c:pt>
                <c:pt idx="2393">
                  <c:v>446.78070500000001</c:v>
                </c:pt>
                <c:pt idx="2394">
                  <c:v>447.11403799999999</c:v>
                </c:pt>
                <c:pt idx="2395">
                  <c:v>447.44737099999998</c:v>
                </c:pt>
                <c:pt idx="2396">
                  <c:v>447.78070500000001</c:v>
                </c:pt>
                <c:pt idx="2397">
                  <c:v>448.11403799999999</c:v>
                </c:pt>
                <c:pt idx="2398">
                  <c:v>448.44737099999998</c:v>
                </c:pt>
                <c:pt idx="2399">
                  <c:v>448.78070500000001</c:v>
                </c:pt>
                <c:pt idx="2400">
                  <c:v>449.11403799999999</c:v>
                </c:pt>
                <c:pt idx="2401">
                  <c:v>449.44737099999998</c:v>
                </c:pt>
                <c:pt idx="2402">
                  <c:v>449.78070500000001</c:v>
                </c:pt>
                <c:pt idx="2403">
                  <c:v>450.11403799999999</c:v>
                </c:pt>
                <c:pt idx="2404">
                  <c:v>450.44737099999998</c:v>
                </c:pt>
                <c:pt idx="2405">
                  <c:v>450.78070500000001</c:v>
                </c:pt>
                <c:pt idx="2406">
                  <c:v>451.11403799999999</c:v>
                </c:pt>
                <c:pt idx="2407">
                  <c:v>451.44737099999998</c:v>
                </c:pt>
                <c:pt idx="2408">
                  <c:v>451.78070500000001</c:v>
                </c:pt>
                <c:pt idx="2409">
                  <c:v>452.11403799999999</c:v>
                </c:pt>
                <c:pt idx="2410">
                  <c:v>452.44737099999998</c:v>
                </c:pt>
                <c:pt idx="2411">
                  <c:v>452.78070500000001</c:v>
                </c:pt>
                <c:pt idx="2412">
                  <c:v>453.11403799999999</c:v>
                </c:pt>
                <c:pt idx="2413">
                  <c:v>453.44737099999998</c:v>
                </c:pt>
                <c:pt idx="2414">
                  <c:v>453.78070500000001</c:v>
                </c:pt>
                <c:pt idx="2415">
                  <c:v>454.11403799999999</c:v>
                </c:pt>
                <c:pt idx="2416">
                  <c:v>454.44737099999998</c:v>
                </c:pt>
                <c:pt idx="2417">
                  <c:v>454.78070500000001</c:v>
                </c:pt>
                <c:pt idx="2418">
                  <c:v>455.11403799999999</c:v>
                </c:pt>
                <c:pt idx="2419">
                  <c:v>455.44737099999998</c:v>
                </c:pt>
                <c:pt idx="2420">
                  <c:v>455.78070500000001</c:v>
                </c:pt>
                <c:pt idx="2421">
                  <c:v>456.11403799999999</c:v>
                </c:pt>
                <c:pt idx="2422">
                  <c:v>456.44737099999998</c:v>
                </c:pt>
                <c:pt idx="2423">
                  <c:v>456.78070500000001</c:v>
                </c:pt>
                <c:pt idx="2424">
                  <c:v>457.11403799999999</c:v>
                </c:pt>
                <c:pt idx="2425">
                  <c:v>457.44737099999998</c:v>
                </c:pt>
                <c:pt idx="2426">
                  <c:v>457.78070500000001</c:v>
                </c:pt>
                <c:pt idx="2427">
                  <c:v>458.11403799999999</c:v>
                </c:pt>
                <c:pt idx="2428">
                  <c:v>458.44737099999998</c:v>
                </c:pt>
                <c:pt idx="2429">
                  <c:v>458.78070500000001</c:v>
                </c:pt>
                <c:pt idx="2430">
                  <c:v>459.11403799999999</c:v>
                </c:pt>
                <c:pt idx="2431">
                  <c:v>459.44737099999998</c:v>
                </c:pt>
                <c:pt idx="2432">
                  <c:v>459.78070500000001</c:v>
                </c:pt>
                <c:pt idx="2433">
                  <c:v>460.11403799999999</c:v>
                </c:pt>
                <c:pt idx="2434">
                  <c:v>460.44737099999998</c:v>
                </c:pt>
                <c:pt idx="2435">
                  <c:v>460.78070500000001</c:v>
                </c:pt>
                <c:pt idx="2436">
                  <c:v>461.11403799999999</c:v>
                </c:pt>
                <c:pt idx="2437">
                  <c:v>461.44737099999998</c:v>
                </c:pt>
                <c:pt idx="2438">
                  <c:v>461.78070500000001</c:v>
                </c:pt>
                <c:pt idx="2439">
                  <c:v>462.11403799999999</c:v>
                </c:pt>
                <c:pt idx="2440">
                  <c:v>462.44737099999998</c:v>
                </c:pt>
                <c:pt idx="2441">
                  <c:v>462.78070500000001</c:v>
                </c:pt>
                <c:pt idx="2442">
                  <c:v>463.11403799999999</c:v>
                </c:pt>
                <c:pt idx="2443">
                  <c:v>463.44737099999998</c:v>
                </c:pt>
                <c:pt idx="2444">
                  <c:v>463.78070500000001</c:v>
                </c:pt>
                <c:pt idx="2445">
                  <c:v>464.11403799999999</c:v>
                </c:pt>
                <c:pt idx="2446">
                  <c:v>464.44737099999998</c:v>
                </c:pt>
                <c:pt idx="2447">
                  <c:v>464.78070500000001</c:v>
                </c:pt>
                <c:pt idx="2448">
                  <c:v>465.11403799999999</c:v>
                </c:pt>
                <c:pt idx="2449">
                  <c:v>465.44737099999998</c:v>
                </c:pt>
                <c:pt idx="2450">
                  <c:v>465.78070500000001</c:v>
                </c:pt>
                <c:pt idx="2451">
                  <c:v>466.11403799999999</c:v>
                </c:pt>
                <c:pt idx="2452">
                  <c:v>466.44737099999998</c:v>
                </c:pt>
                <c:pt idx="2453">
                  <c:v>466.78070500000001</c:v>
                </c:pt>
                <c:pt idx="2454">
                  <c:v>467.11403799999999</c:v>
                </c:pt>
                <c:pt idx="2455">
                  <c:v>467.44737099999998</c:v>
                </c:pt>
                <c:pt idx="2456">
                  <c:v>467.78070500000001</c:v>
                </c:pt>
                <c:pt idx="2457">
                  <c:v>468.11403799999999</c:v>
                </c:pt>
                <c:pt idx="2458">
                  <c:v>468.44737099999998</c:v>
                </c:pt>
                <c:pt idx="2459">
                  <c:v>468.78070500000001</c:v>
                </c:pt>
                <c:pt idx="2460">
                  <c:v>469.11403799999999</c:v>
                </c:pt>
                <c:pt idx="2461">
                  <c:v>469.44737099999998</c:v>
                </c:pt>
                <c:pt idx="2462">
                  <c:v>469.78070500000001</c:v>
                </c:pt>
                <c:pt idx="2463">
                  <c:v>470.11403799999999</c:v>
                </c:pt>
                <c:pt idx="2464">
                  <c:v>470.44737099999998</c:v>
                </c:pt>
                <c:pt idx="2465">
                  <c:v>470.78070500000001</c:v>
                </c:pt>
                <c:pt idx="2466">
                  <c:v>471.11403799999999</c:v>
                </c:pt>
                <c:pt idx="2467">
                  <c:v>471.44737099999998</c:v>
                </c:pt>
                <c:pt idx="2468">
                  <c:v>471.78070500000001</c:v>
                </c:pt>
                <c:pt idx="2469">
                  <c:v>472.11403799999999</c:v>
                </c:pt>
                <c:pt idx="2470">
                  <c:v>472.44737099999998</c:v>
                </c:pt>
                <c:pt idx="2471">
                  <c:v>472.78070500000001</c:v>
                </c:pt>
                <c:pt idx="2472">
                  <c:v>473.11403799999999</c:v>
                </c:pt>
                <c:pt idx="2473">
                  <c:v>473.44737099999998</c:v>
                </c:pt>
                <c:pt idx="2474">
                  <c:v>473.78070500000001</c:v>
                </c:pt>
                <c:pt idx="2475">
                  <c:v>474.11403799999999</c:v>
                </c:pt>
                <c:pt idx="2476">
                  <c:v>474.44737099999998</c:v>
                </c:pt>
                <c:pt idx="2477">
                  <c:v>474.78070500000001</c:v>
                </c:pt>
                <c:pt idx="2478">
                  <c:v>475.11403799999999</c:v>
                </c:pt>
                <c:pt idx="2479">
                  <c:v>475.44737099999998</c:v>
                </c:pt>
                <c:pt idx="2480">
                  <c:v>475.78070500000001</c:v>
                </c:pt>
                <c:pt idx="2481">
                  <c:v>476.11403799999999</c:v>
                </c:pt>
                <c:pt idx="2482">
                  <c:v>476.44737099999998</c:v>
                </c:pt>
                <c:pt idx="2483">
                  <c:v>476.78070500000001</c:v>
                </c:pt>
                <c:pt idx="2484">
                  <c:v>477.11403799999999</c:v>
                </c:pt>
                <c:pt idx="2485">
                  <c:v>477.44737099999998</c:v>
                </c:pt>
                <c:pt idx="2486">
                  <c:v>477.78070500000001</c:v>
                </c:pt>
                <c:pt idx="2487">
                  <c:v>478.11403799999999</c:v>
                </c:pt>
                <c:pt idx="2488">
                  <c:v>478.44737099999998</c:v>
                </c:pt>
                <c:pt idx="2489">
                  <c:v>478.78070500000001</c:v>
                </c:pt>
                <c:pt idx="2490">
                  <c:v>479.11403799999999</c:v>
                </c:pt>
                <c:pt idx="2491">
                  <c:v>479.44737099999998</c:v>
                </c:pt>
                <c:pt idx="2492">
                  <c:v>479.78070500000001</c:v>
                </c:pt>
                <c:pt idx="2493">
                  <c:v>480.11403799999999</c:v>
                </c:pt>
                <c:pt idx="2494">
                  <c:v>480.44737099999998</c:v>
                </c:pt>
                <c:pt idx="2495">
                  <c:v>480.78070500000001</c:v>
                </c:pt>
                <c:pt idx="2496">
                  <c:v>481.11403799999999</c:v>
                </c:pt>
                <c:pt idx="2497">
                  <c:v>481.44737099999998</c:v>
                </c:pt>
                <c:pt idx="2498">
                  <c:v>481.78070500000001</c:v>
                </c:pt>
                <c:pt idx="2499">
                  <c:v>482.11403799999999</c:v>
                </c:pt>
                <c:pt idx="2500">
                  <c:v>482.44737099999998</c:v>
                </c:pt>
                <c:pt idx="2501">
                  <c:v>482.78070500000001</c:v>
                </c:pt>
                <c:pt idx="2502">
                  <c:v>483.11403799999999</c:v>
                </c:pt>
                <c:pt idx="2503">
                  <c:v>483.44737099999998</c:v>
                </c:pt>
                <c:pt idx="2504">
                  <c:v>483.78070500000001</c:v>
                </c:pt>
                <c:pt idx="2505">
                  <c:v>484.11403799999999</c:v>
                </c:pt>
                <c:pt idx="2506">
                  <c:v>484.44737099999998</c:v>
                </c:pt>
                <c:pt idx="2507">
                  <c:v>484.78070500000001</c:v>
                </c:pt>
                <c:pt idx="2508">
                  <c:v>485.11403799999999</c:v>
                </c:pt>
                <c:pt idx="2509">
                  <c:v>485.44737099999998</c:v>
                </c:pt>
                <c:pt idx="2510">
                  <c:v>485.78070500000001</c:v>
                </c:pt>
                <c:pt idx="2511">
                  <c:v>486.11403799999999</c:v>
                </c:pt>
                <c:pt idx="2512">
                  <c:v>486.44737099999998</c:v>
                </c:pt>
                <c:pt idx="2513">
                  <c:v>486.78070500000001</c:v>
                </c:pt>
                <c:pt idx="2514">
                  <c:v>487.11403799999999</c:v>
                </c:pt>
                <c:pt idx="2515">
                  <c:v>487.44737099999998</c:v>
                </c:pt>
                <c:pt idx="2516">
                  <c:v>487.78070500000001</c:v>
                </c:pt>
                <c:pt idx="2517">
                  <c:v>488.11403799999999</c:v>
                </c:pt>
                <c:pt idx="2518">
                  <c:v>488.44737099999998</c:v>
                </c:pt>
                <c:pt idx="2519">
                  <c:v>488.78070500000001</c:v>
                </c:pt>
                <c:pt idx="2520">
                  <c:v>489.11403799999999</c:v>
                </c:pt>
                <c:pt idx="2521">
                  <c:v>489.44737099999998</c:v>
                </c:pt>
                <c:pt idx="2522">
                  <c:v>489.78070500000001</c:v>
                </c:pt>
                <c:pt idx="2523">
                  <c:v>490.11403799999999</c:v>
                </c:pt>
                <c:pt idx="2524">
                  <c:v>490.44737099999998</c:v>
                </c:pt>
                <c:pt idx="2525">
                  <c:v>490.78070500000001</c:v>
                </c:pt>
                <c:pt idx="2526">
                  <c:v>491.11403799999999</c:v>
                </c:pt>
                <c:pt idx="2527">
                  <c:v>491.44737099999998</c:v>
                </c:pt>
                <c:pt idx="2528">
                  <c:v>491.78070500000001</c:v>
                </c:pt>
                <c:pt idx="2529">
                  <c:v>492.11403799999999</c:v>
                </c:pt>
                <c:pt idx="2530">
                  <c:v>492.44737099999998</c:v>
                </c:pt>
                <c:pt idx="2531">
                  <c:v>492.78070500000001</c:v>
                </c:pt>
                <c:pt idx="2532">
                  <c:v>493.11403799999999</c:v>
                </c:pt>
                <c:pt idx="2533">
                  <c:v>493.44737099999998</c:v>
                </c:pt>
                <c:pt idx="2534">
                  <c:v>493.78070500000001</c:v>
                </c:pt>
                <c:pt idx="2535">
                  <c:v>494.11403799999999</c:v>
                </c:pt>
                <c:pt idx="2536">
                  <c:v>494.44737099999998</c:v>
                </c:pt>
                <c:pt idx="2537">
                  <c:v>494.78070500000001</c:v>
                </c:pt>
                <c:pt idx="2538">
                  <c:v>495.11403799999999</c:v>
                </c:pt>
                <c:pt idx="2539">
                  <c:v>495.44737099999998</c:v>
                </c:pt>
                <c:pt idx="2540">
                  <c:v>495.78070500000001</c:v>
                </c:pt>
                <c:pt idx="2541">
                  <c:v>496.11403799999999</c:v>
                </c:pt>
                <c:pt idx="2542">
                  <c:v>496.44737099999998</c:v>
                </c:pt>
                <c:pt idx="2543">
                  <c:v>496.78267499999998</c:v>
                </c:pt>
                <c:pt idx="2544">
                  <c:v>497.11600800000002</c:v>
                </c:pt>
                <c:pt idx="2545">
                  <c:v>497.449341</c:v>
                </c:pt>
                <c:pt idx="2546">
                  <c:v>497.48267499999997</c:v>
                </c:pt>
                <c:pt idx="2547">
                  <c:v>497.516008</c:v>
                </c:pt>
                <c:pt idx="2548">
                  <c:v>497.54934100000003</c:v>
                </c:pt>
                <c:pt idx="2549">
                  <c:v>497.58267499999999</c:v>
                </c:pt>
                <c:pt idx="2550">
                  <c:v>497.61600800000002</c:v>
                </c:pt>
                <c:pt idx="2551">
                  <c:v>497.64934099999999</c:v>
                </c:pt>
                <c:pt idx="2552">
                  <c:v>497.68267500000002</c:v>
                </c:pt>
                <c:pt idx="2553">
                  <c:v>497.71600799999999</c:v>
                </c:pt>
                <c:pt idx="2554">
                  <c:v>497.74934100000002</c:v>
                </c:pt>
                <c:pt idx="2555">
                  <c:v>497.78267499999998</c:v>
                </c:pt>
                <c:pt idx="2556">
                  <c:v>497.81600800000001</c:v>
                </c:pt>
                <c:pt idx="2557">
                  <c:v>497.84934099999998</c:v>
                </c:pt>
                <c:pt idx="2558">
                  <c:v>497.88267500000001</c:v>
                </c:pt>
                <c:pt idx="2559">
                  <c:v>497.91600799999998</c:v>
                </c:pt>
                <c:pt idx="2560">
                  <c:v>497.949341</c:v>
                </c:pt>
                <c:pt idx="2561">
                  <c:v>497.98267499999997</c:v>
                </c:pt>
                <c:pt idx="2562">
                  <c:v>498.016008</c:v>
                </c:pt>
                <c:pt idx="2563">
                  <c:v>498.04934100000003</c:v>
                </c:pt>
                <c:pt idx="2564">
                  <c:v>498.08267499999999</c:v>
                </c:pt>
                <c:pt idx="2565">
                  <c:v>498.11600800000002</c:v>
                </c:pt>
                <c:pt idx="2566">
                  <c:v>498.14934099999999</c:v>
                </c:pt>
                <c:pt idx="2567">
                  <c:v>498.18267500000002</c:v>
                </c:pt>
                <c:pt idx="2568">
                  <c:v>498.21600799999999</c:v>
                </c:pt>
                <c:pt idx="2569">
                  <c:v>498.24934100000002</c:v>
                </c:pt>
                <c:pt idx="2570">
                  <c:v>498.28267499999998</c:v>
                </c:pt>
                <c:pt idx="2571">
                  <c:v>498.31600800000001</c:v>
                </c:pt>
                <c:pt idx="2572">
                  <c:v>498.34934099999998</c:v>
                </c:pt>
                <c:pt idx="2573">
                  <c:v>498.38267500000001</c:v>
                </c:pt>
                <c:pt idx="2574">
                  <c:v>498.41600799999998</c:v>
                </c:pt>
                <c:pt idx="2575">
                  <c:v>498.449341</c:v>
                </c:pt>
                <c:pt idx="2576">
                  <c:v>498.48267499999997</c:v>
                </c:pt>
                <c:pt idx="2577">
                  <c:v>498.516008</c:v>
                </c:pt>
                <c:pt idx="2578">
                  <c:v>498.54934100000003</c:v>
                </c:pt>
                <c:pt idx="2579">
                  <c:v>498.58267499999999</c:v>
                </c:pt>
                <c:pt idx="2580">
                  <c:v>498.61600800000002</c:v>
                </c:pt>
                <c:pt idx="2581">
                  <c:v>498.64934099999999</c:v>
                </c:pt>
                <c:pt idx="2582">
                  <c:v>498.68267500000002</c:v>
                </c:pt>
                <c:pt idx="2583">
                  <c:v>498.71600799999999</c:v>
                </c:pt>
                <c:pt idx="2584">
                  <c:v>498.74934100000002</c:v>
                </c:pt>
                <c:pt idx="2585">
                  <c:v>498.78267499999998</c:v>
                </c:pt>
                <c:pt idx="2586">
                  <c:v>498.81600800000001</c:v>
                </c:pt>
                <c:pt idx="2587">
                  <c:v>498.84934099999998</c:v>
                </c:pt>
                <c:pt idx="2588">
                  <c:v>498.88267500000001</c:v>
                </c:pt>
                <c:pt idx="2589">
                  <c:v>498.91600799999998</c:v>
                </c:pt>
                <c:pt idx="2590">
                  <c:v>498.949341</c:v>
                </c:pt>
                <c:pt idx="2591">
                  <c:v>498.98267499999997</c:v>
                </c:pt>
                <c:pt idx="2592">
                  <c:v>499.016008</c:v>
                </c:pt>
                <c:pt idx="2593">
                  <c:v>499.04934100000003</c:v>
                </c:pt>
                <c:pt idx="2594">
                  <c:v>499.08267499999999</c:v>
                </c:pt>
                <c:pt idx="2595">
                  <c:v>499.11600800000002</c:v>
                </c:pt>
                <c:pt idx="2596">
                  <c:v>499.14934099999999</c:v>
                </c:pt>
                <c:pt idx="2597">
                  <c:v>499.18267500000002</c:v>
                </c:pt>
                <c:pt idx="2598">
                  <c:v>499.21600799999999</c:v>
                </c:pt>
                <c:pt idx="2599">
                  <c:v>499.24934100000002</c:v>
                </c:pt>
                <c:pt idx="2600">
                  <c:v>499.28267499999998</c:v>
                </c:pt>
                <c:pt idx="2601">
                  <c:v>499.31600800000001</c:v>
                </c:pt>
                <c:pt idx="2602">
                  <c:v>499.34934099999998</c:v>
                </c:pt>
                <c:pt idx="2603">
                  <c:v>499.38267500000001</c:v>
                </c:pt>
                <c:pt idx="2604">
                  <c:v>499.41600799999998</c:v>
                </c:pt>
                <c:pt idx="2605">
                  <c:v>499.449341</c:v>
                </c:pt>
                <c:pt idx="2606">
                  <c:v>499.48267499999997</c:v>
                </c:pt>
                <c:pt idx="2607">
                  <c:v>499.516008</c:v>
                </c:pt>
                <c:pt idx="2608">
                  <c:v>499.54934100000003</c:v>
                </c:pt>
                <c:pt idx="2609">
                  <c:v>499.58267499999999</c:v>
                </c:pt>
                <c:pt idx="2610">
                  <c:v>499.61600800000002</c:v>
                </c:pt>
                <c:pt idx="2611">
                  <c:v>499.64934099999999</c:v>
                </c:pt>
                <c:pt idx="2612">
                  <c:v>499.68267500000002</c:v>
                </c:pt>
                <c:pt idx="2613">
                  <c:v>499.71600799999999</c:v>
                </c:pt>
                <c:pt idx="2614">
                  <c:v>499.74934100000002</c:v>
                </c:pt>
                <c:pt idx="2615">
                  <c:v>499.78267499999998</c:v>
                </c:pt>
                <c:pt idx="2616">
                  <c:v>499.81600800000001</c:v>
                </c:pt>
                <c:pt idx="2617">
                  <c:v>499.84934099999998</c:v>
                </c:pt>
                <c:pt idx="2618">
                  <c:v>499.88267500000001</c:v>
                </c:pt>
                <c:pt idx="2619">
                  <c:v>499.91600799999998</c:v>
                </c:pt>
                <c:pt idx="2620">
                  <c:v>499.949341</c:v>
                </c:pt>
                <c:pt idx="2621">
                  <c:v>499.98267499999997</c:v>
                </c:pt>
                <c:pt idx="2622">
                  <c:v>500.016008</c:v>
                </c:pt>
                <c:pt idx="2623">
                  <c:v>500.04934100000003</c:v>
                </c:pt>
                <c:pt idx="2624">
                  <c:v>500.08267499999999</c:v>
                </c:pt>
                <c:pt idx="2625">
                  <c:v>500.11600800000002</c:v>
                </c:pt>
                <c:pt idx="2626">
                  <c:v>500.14934099999999</c:v>
                </c:pt>
                <c:pt idx="2627">
                  <c:v>500.18267500000002</c:v>
                </c:pt>
                <c:pt idx="2628">
                  <c:v>500.21600799999999</c:v>
                </c:pt>
                <c:pt idx="2629">
                  <c:v>500.24934100000002</c:v>
                </c:pt>
                <c:pt idx="2630">
                  <c:v>500.28267499999998</c:v>
                </c:pt>
                <c:pt idx="2631">
                  <c:v>500.31600800000001</c:v>
                </c:pt>
                <c:pt idx="2632">
                  <c:v>500.34934099999998</c:v>
                </c:pt>
                <c:pt idx="2633">
                  <c:v>500.38267500000001</c:v>
                </c:pt>
                <c:pt idx="2634">
                  <c:v>500.41600799999998</c:v>
                </c:pt>
                <c:pt idx="2635">
                  <c:v>500.449341</c:v>
                </c:pt>
                <c:pt idx="2636">
                  <c:v>500.48267499999997</c:v>
                </c:pt>
                <c:pt idx="2637">
                  <c:v>500.516008</c:v>
                </c:pt>
                <c:pt idx="2638">
                  <c:v>500.54934100000003</c:v>
                </c:pt>
                <c:pt idx="2639">
                  <c:v>500.58267499999999</c:v>
                </c:pt>
                <c:pt idx="2640">
                  <c:v>500.61600800000002</c:v>
                </c:pt>
                <c:pt idx="2641">
                  <c:v>500.64934099999999</c:v>
                </c:pt>
                <c:pt idx="2642">
                  <c:v>500.68267500000002</c:v>
                </c:pt>
                <c:pt idx="2643">
                  <c:v>500.71600799999999</c:v>
                </c:pt>
                <c:pt idx="2644">
                  <c:v>500.74934100000002</c:v>
                </c:pt>
                <c:pt idx="2645">
                  <c:v>500.78267499999998</c:v>
                </c:pt>
                <c:pt idx="2646">
                  <c:v>500.81600800000001</c:v>
                </c:pt>
                <c:pt idx="2647">
                  <c:v>500.84934099999998</c:v>
                </c:pt>
                <c:pt idx="2648">
                  <c:v>500.88267500000001</c:v>
                </c:pt>
                <c:pt idx="2649">
                  <c:v>500.91600799999998</c:v>
                </c:pt>
                <c:pt idx="2650">
                  <c:v>500.949341</c:v>
                </c:pt>
                <c:pt idx="2651">
                  <c:v>500.98267499999997</c:v>
                </c:pt>
                <c:pt idx="2652">
                  <c:v>501.016008</c:v>
                </c:pt>
                <c:pt idx="2653">
                  <c:v>501.04934100000003</c:v>
                </c:pt>
                <c:pt idx="2654">
                  <c:v>501.08267499999999</c:v>
                </c:pt>
                <c:pt idx="2655">
                  <c:v>501.11600800000002</c:v>
                </c:pt>
                <c:pt idx="2656">
                  <c:v>501.14934099999999</c:v>
                </c:pt>
                <c:pt idx="2657">
                  <c:v>501.18267500000002</c:v>
                </c:pt>
                <c:pt idx="2658">
                  <c:v>501.21600799999999</c:v>
                </c:pt>
                <c:pt idx="2659">
                  <c:v>501.24934100000002</c:v>
                </c:pt>
                <c:pt idx="2660">
                  <c:v>501.28267499999998</c:v>
                </c:pt>
                <c:pt idx="2661">
                  <c:v>501.31600800000001</c:v>
                </c:pt>
                <c:pt idx="2662">
                  <c:v>501.34934099999998</c:v>
                </c:pt>
                <c:pt idx="2663">
                  <c:v>501.38267500000001</c:v>
                </c:pt>
                <c:pt idx="2664">
                  <c:v>501.41600799999998</c:v>
                </c:pt>
                <c:pt idx="2665">
                  <c:v>501.449341</c:v>
                </c:pt>
                <c:pt idx="2666">
                  <c:v>501.48267499999997</c:v>
                </c:pt>
                <c:pt idx="2667">
                  <c:v>501.516008</c:v>
                </c:pt>
                <c:pt idx="2668">
                  <c:v>501.54934100000003</c:v>
                </c:pt>
                <c:pt idx="2669">
                  <c:v>501.58267499999999</c:v>
                </c:pt>
                <c:pt idx="2670">
                  <c:v>501.61600800000002</c:v>
                </c:pt>
                <c:pt idx="2671">
                  <c:v>501.64934099999999</c:v>
                </c:pt>
                <c:pt idx="2672">
                  <c:v>501.68267500000002</c:v>
                </c:pt>
                <c:pt idx="2673">
                  <c:v>501.71600799999999</c:v>
                </c:pt>
                <c:pt idx="2674">
                  <c:v>501.74934100000002</c:v>
                </c:pt>
                <c:pt idx="2675">
                  <c:v>501.78267499999998</c:v>
                </c:pt>
                <c:pt idx="2676">
                  <c:v>501.81600800000001</c:v>
                </c:pt>
                <c:pt idx="2677">
                  <c:v>501.84934099999998</c:v>
                </c:pt>
                <c:pt idx="2678">
                  <c:v>501.88267500000001</c:v>
                </c:pt>
                <c:pt idx="2679">
                  <c:v>501.91600799999998</c:v>
                </c:pt>
                <c:pt idx="2680">
                  <c:v>501.949341</c:v>
                </c:pt>
                <c:pt idx="2681">
                  <c:v>501.98267499999997</c:v>
                </c:pt>
                <c:pt idx="2682">
                  <c:v>502.016008</c:v>
                </c:pt>
                <c:pt idx="2683">
                  <c:v>502.04934100000003</c:v>
                </c:pt>
                <c:pt idx="2684">
                  <c:v>502.08267499999999</c:v>
                </c:pt>
                <c:pt idx="2685">
                  <c:v>502.11600800000002</c:v>
                </c:pt>
                <c:pt idx="2686">
                  <c:v>502.14934099999999</c:v>
                </c:pt>
                <c:pt idx="2687">
                  <c:v>502.18267500000002</c:v>
                </c:pt>
                <c:pt idx="2688">
                  <c:v>502.21600799999999</c:v>
                </c:pt>
                <c:pt idx="2689">
                  <c:v>502.24934100000002</c:v>
                </c:pt>
                <c:pt idx="2690">
                  <c:v>502.28267499999998</c:v>
                </c:pt>
                <c:pt idx="2691">
                  <c:v>502.31600800000001</c:v>
                </c:pt>
                <c:pt idx="2692">
                  <c:v>502.34934099999998</c:v>
                </c:pt>
                <c:pt idx="2693">
                  <c:v>502.38267500000001</c:v>
                </c:pt>
                <c:pt idx="2694">
                  <c:v>502.41600799999998</c:v>
                </c:pt>
                <c:pt idx="2695">
                  <c:v>502.449341</c:v>
                </c:pt>
                <c:pt idx="2696">
                  <c:v>502.48267499999997</c:v>
                </c:pt>
                <c:pt idx="2697">
                  <c:v>502.516008</c:v>
                </c:pt>
                <c:pt idx="2698">
                  <c:v>502.54934100000003</c:v>
                </c:pt>
                <c:pt idx="2699">
                  <c:v>502.58267499999999</c:v>
                </c:pt>
                <c:pt idx="2700">
                  <c:v>502.61600800000002</c:v>
                </c:pt>
                <c:pt idx="2701">
                  <c:v>502.64934099999999</c:v>
                </c:pt>
                <c:pt idx="2702">
                  <c:v>502.68267500000002</c:v>
                </c:pt>
                <c:pt idx="2703">
                  <c:v>502.71600799999999</c:v>
                </c:pt>
                <c:pt idx="2704">
                  <c:v>502.74934100000002</c:v>
                </c:pt>
                <c:pt idx="2705">
                  <c:v>502.78267499999998</c:v>
                </c:pt>
                <c:pt idx="2706">
                  <c:v>502.81600800000001</c:v>
                </c:pt>
                <c:pt idx="2707">
                  <c:v>502.84934099999998</c:v>
                </c:pt>
                <c:pt idx="2708">
                  <c:v>502.88267500000001</c:v>
                </c:pt>
                <c:pt idx="2709">
                  <c:v>502.91600799999998</c:v>
                </c:pt>
                <c:pt idx="2710">
                  <c:v>502.949341</c:v>
                </c:pt>
                <c:pt idx="2711">
                  <c:v>502.98267499999997</c:v>
                </c:pt>
                <c:pt idx="2712">
                  <c:v>503.016008</c:v>
                </c:pt>
                <c:pt idx="2713">
                  <c:v>503.04934100000003</c:v>
                </c:pt>
                <c:pt idx="2714">
                  <c:v>503.08267499999999</c:v>
                </c:pt>
                <c:pt idx="2715">
                  <c:v>503.11600800000002</c:v>
                </c:pt>
                <c:pt idx="2716">
                  <c:v>503.14934099999999</c:v>
                </c:pt>
                <c:pt idx="2717">
                  <c:v>503.18267500000002</c:v>
                </c:pt>
                <c:pt idx="2718">
                  <c:v>503.21600799999999</c:v>
                </c:pt>
                <c:pt idx="2719">
                  <c:v>503.24934100000002</c:v>
                </c:pt>
                <c:pt idx="2720">
                  <c:v>503.28267499999998</c:v>
                </c:pt>
                <c:pt idx="2721">
                  <c:v>503.31600800000001</c:v>
                </c:pt>
                <c:pt idx="2722">
                  <c:v>503.34934099999998</c:v>
                </c:pt>
                <c:pt idx="2723">
                  <c:v>503.38267500000001</c:v>
                </c:pt>
                <c:pt idx="2724">
                  <c:v>503.41600799999998</c:v>
                </c:pt>
                <c:pt idx="2725">
                  <c:v>503.449341</c:v>
                </c:pt>
                <c:pt idx="2726">
                  <c:v>503.48267499999997</c:v>
                </c:pt>
                <c:pt idx="2727">
                  <c:v>503.516008</c:v>
                </c:pt>
                <c:pt idx="2728">
                  <c:v>503.54934100000003</c:v>
                </c:pt>
                <c:pt idx="2729">
                  <c:v>503.58267499999999</c:v>
                </c:pt>
                <c:pt idx="2730">
                  <c:v>503.61600800000002</c:v>
                </c:pt>
                <c:pt idx="2731">
                  <c:v>503.64934099999999</c:v>
                </c:pt>
                <c:pt idx="2732">
                  <c:v>503.68267500000002</c:v>
                </c:pt>
                <c:pt idx="2733">
                  <c:v>503.71600799999999</c:v>
                </c:pt>
                <c:pt idx="2734">
                  <c:v>503.74934100000002</c:v>
                </c:pt>
                <c:pt idx="2735">
                  <c:v>503.78267499999998</c:v>
                </c:pt>
                <c:pt idx="2736">
                  <c:v>503.81600800000001</c:v>
                </c:pt>
                <c:pt idx="2737">
                  <c:v>503.84934099999998</c:v>
                </c:pt>
                <c:pt idx="2738">
                  <c:v>503.88267500000001</c:v>
                </c:pt>
                <c:pt idx="2739">
                  <c:v>503.91600799999998</c:v>
                </c:pt>
                <c:pt idx="2740">
                  <c:v>503.949341</c:v>
                </c:pt>
                <c:pt idx="2741">
                  <c:v>503.98267499999997</c:v>
                </c:pt>
                <c:pt idx="2742">
                  <c:v>504.016008</c:v>
                </c:pt>
                <c:pt idx="2743">
                  <c:v>504.04934100000003</c:v>
                </c:pt>
                <c:pt idx="2744">
                  <c:v>504.08267499999999</c:v>
                </c:pt>
                <c:pt idx="2745">
                  <c:v>504.11600800000002</c:v>
                </c:pt>
                <c:pt idx="2746">
                  <c:v>504.14934099999999</c:v>
                </c:pt>
                <c:pt idx="2747">
                  <c:v>504.18267500000002</c:v>
                </c:pt>
                <c:pt idx="2748">
                  <c:v>504.21600799999999</c:v>
                </c:pt>
                <c:pt idx="2749">
                  <c:v>504.24934100000002</c:v>
                </c:pt>
                <c:pt idx="2750">
                  <c:v>504.28267499999998</c:v>
                </c:pt>
                <c:pt idx="2751">
                  <c:v>504.31600800000001</c:v>
                </c:pt>
                <c:pt idx="2752">
                  <c:v>504.34934099999998</c:v>
                </c:pt>
                <c:pt idx="2753">
                  <c:v>504.38267500000001</c:v>
                </c:pt>
                <c:pt idx="2754">
                  <c:v>504.41600799999998</c:v>
                </c:pt>
                <c:pt idx="2755">
                  <c:v>504.449341</c:v>
                </c:pt>
                <c:pt idx="2756">
                  <c:v>504.48267499999997</c:v>
                </c:pt>
                <c:pt idx="2757">
                  <c:v>504.516008</c:v>
                </c:pt>
                <c:pt idx="2758">
                  <c:v>504.54934100000003</c:v>
                </c:pt>
                <c:pt idx="2759">
                  <c:v>504.58267499999999</c:v>
                </c:pt>
                <c:pt idx="2760">
                  <c:v>504.61600800000002</c:v>
                </c:pt>
                <c:pt idx="2761">
                  <c:v>504.64934099999999</c:v>
                </c:pt>
                <c:pt idx="2762">
                  <c:v>504.68267500000002</c:v>
                </c:pt>
                <c:pt idx="2763">
                  <c:v>504.71600799999999</c:v>
                </c:pt>
                <c:pt idx="2764">
                  <c:v>504.74934100000002</c:v>
                </c:pt>
                <c:pt idx="2765">
                  <c:v>504.78267499999998</c:v>
                </c:pt>
                <c:pt idx="2766">
                  <c:v>504.81600800000001</c:v>
                </c:pt>
                <c:pt idx="2767">
                  <c:v>504.84934099999998</c:v>
                </c:pt>
                <c:pt idx="2768">
                  <c:v>504.88267500000001</c:v>
                </c:pt>
                <c:pt idx="2769">
                  <c:v>504.91600799999998</c:v>
                </c:pt>
                <c:pt idx="2770">
                  <c:v>504.949341</c:v>
                </c:pt>
                <c:pt idx="2771">
                  <c:v>504.98267499999997</c:v>
                </c:pt>
                <c:pt idx="2772">
                  <c:v>505.016008</c:v>
                </c:pt>
                <c:pt idx="2773">
                  <c:v>505.04934100000003</c:v>
                </c:pt>
                <c:pt idx="2774">
                  <c:v>505.08267499999999</c:v>
                </c:pt>
                <c:pt idx="2775">
                  <c:v>505.11600800000002</c:v>
                </c:pt>
                <c:pt idx="2776">
                  <c:v>505.14934099999999</c:v>
                </c:pt>
                <c:pt idx="2777">
                  <c:v>505.18267500000002</c:v>
                </c:pt>
                <c:pt idx="2778">
                  <c:v>505.21600799999999</c:v>
                </c:pt>
                <c:pt idx="2779">
                  <c:v>505.24934100000002</c:v>
                </c:pt>
                <c:pt idx="2780">
                  <c:v>505.28267499999998</c:v>
                </c:pt>
                <c:pt idx="2781">
                  <c:v>505.31600800000001</c:v>
                </c:pt>
                <c:pt idx="2782">
                  <c:v>505.34934099999998</c:v>
                </c:pt>
                <c:pt idx="2783">
                  <c:v>505.38267500000001</c:v>
                </c:pt>
                <c:pt idx="2784">
                  <c:v>505.41600799999998</c:v>
                </c:pt>
                <c:pt idx="2785">
                  <c:v>505.449341</c:v>
                </c:pt>
                <c:pt idx="2786">
                  <c:v>505.48267499999997</c:v>
                </c:pt>
                <c:pt idx="2787">
                  <c:v>505.516008</c:v>
                </c:pt>
                <c:pt idx="2788">
                  <c:v>505.54934100000003</c:v>
                </c:pt>
                <c:pt idx="2789">
                  <c:v>505.58267499999999</c:v>
                </c:pt>
                <c:pt idx="2790">
                  <c:v>505.61600800000002</c:v>
                </c:pt>
                <c:pt idx="2791">
                  <c:v>505.64934099999999</c:v>
                </c:pt>
                <c:pt idx="2792">
                  <c:v>505.68267500000002</c:v>
                </c:pt>
                <c:pt idx="2793">
                  <c:v>505.71600799999999</c:v>
                </c:pt>
                <c:pt idx="2794">
                  <c:v>505.74934100000002</c:v>
                </c:pt>
                <c:pt idx="2795">
                  <c:v>505.78267499999998</c:v>
                </c:pt>
                <c:pt idx="2796">
                  <c:v>505.81600800000001</c:v>
                </c:pt>
                <c:pt idx="2797">
                  <c:v>505.84934099999998</c:v>
                </c:pt>
                <c:pt idx="2798">
                  <c:v>505.88267500000001</c:v>
                </c:pt>
                <c:pt idx="2799">
                  <c:v>505.91600799999998</c:v>
                </c:pt>
                <c:pt idx="2800">
                  <c:v>505.949341</c:v>
                </c:pt>
                <c:pt idx="2801">
                  <c:v>505.98267499999997</c:v>
                </c:pt>
                <c:pt idx="2802">
                  <c:v>506.016008</c:v>
                </c:pt>
                <c:pt idx="2803">
                  <c:v>506.04934100000003</c:v>
                </c:pt>
                <c:pt idx="2804">
                  <c:v>506.08267499999999</c:v>
                </c:pt>
                <c:pt idx="2805">
                  <c:v>506.11600800000002</c:v>
                </c:pt>
                <c:pt idx="2806">
                  <c:v>506.14934099999999</c:v>
                </c:pt>
                <c:pt idx="2807">
                  <c:v>506.18267500000002</c:v>
                </c:pt>
                <c:pt idx="2808">
                  <c:v>506.21600799999999</c:v>
                </c:pt>
                <c:pt idx="2809">
                  <c:v>506.24934100000002</c:v>
                </c:pt>
                <c:pt idx="2810">
                  <c:v>506.28267499999998</c:v>
                </c:pt>
                <c:pt idx="2811">
                  <c:v>506.31600800000001</c:v>
                </c:pt>
                <c:pt idx="2812">
                  <c:v>506.34934099999998</c:v>
                </c:pt>
                <c:pt idx="2813">
                  <c:v>506.38267500000001</c:v>
                </c:pt>
                <c:pt idx="2814">
                  <c:v>506.41600799999998</c:v>
                </c:pt>
                <c:pt idx="2815">
                  <c:v>506.449341</c:v>
                </c:pt>
                <c:pt idx="2816">
                  <c:v>506.48267499999997</c:v>
                </c:pt>
                <c:pt idx="2817">
                  <c:v>506.516008</c:v>
                </c:pt>
                <c:pt idx="2818">
                  <c:v>506.54934100000003</c:v>
                </c:pt>
                <c:pt idx="2819">
                  <c:v>506.58267499999999</c:v>
                </c:pt>
                <c:pt idx="2820">
                  <c:v>506.61600800000002</c:v>
                </c:pt>
                <c:pt idx="2821">
                  <c:v>506.64934099999999</c:v>
                </c:pt>
                <c:pt idx="2822">
                  <c:v>506.68267500000002</c:v>
                </c:pt>
                <c:pt idx="2823">
                  <c:v>506.71600799999999</c:v>
                </c:pt>
                <c:pt idx="2824">
                  <c:v>506.74934100000002</c:v>
                </c:pt>
                <c:pt idx="2825">
                  <c:v>506.78267499999998</c:v>
                </c:pt>
                <c:pt idx="2826">
                  <c:v>506.81600800000001</c:v>
                </c:pt>
                <c:pt idx="2827">
                  <c:v>506.84934099999998</c:v>
                </c:pt>
                <c:pt idx="2828">
                  <c:v>506.88267500000001</c:v>
                </c:pt>
                <c:pt idx="2829">
                  <c:v>506.91600799999998</c:v>
                </c:pt>
                <c:pt idx="2830">
                  <c:v>506.949341</c:v>
                </c:pt>
                <c:pt idx="2831">
                  <c:v>506.98267499999997</c:v>
                </c:pt>
                <c:pt idx="2832">
                  <c:v>507.016008</c:v>
                </c:pt>
                <c:pt idx="2833">
                  <c:v>507.04934100000003</c:v>
                </c:pt>
                <c:pt idx="2834">
                  <c:v>507.08267499999999</c:v>
                </c:pt>
                <c:pt idx="2835">
                  <c:v>507.11600800000002</c:v>
                </c:pt>
                <c:pt idx="2836">
                  <c:v>507.14934099999999</c:v>
                </c:pt>
                <c:pt idx="2837">
                  <c:v>507.18267500000002</c:v>
                </c:pt>
                <c:pt idx="2838">
                  <c:v>507.21600799999999</c:v>
                </c:pt>
                <c:pt idx="2839">
                  <c:v>507.24934100000002</c:v>
                </c:pt>
                <c:pt idx="2840">
                  <c:v>507.28267499999998</c:v>
                </c:pt>
                <c:pt idx="2841">
                  <c:v>507.31600800000001</c:v>
                </c:pt>
                <c:pt idx="2842">
                  <c:v>507.34934099999998</c:v>
                </c:pt>
                <c:pt idx="2843">
                  <c:v>507.38267500000001</c:v>
                </c:pt>
                <c:pt idx="2844">
                  <c:v>507.41600799999998</c:v>
                </c:pt>
                <c:pt idx="2845">
                  <c:v>507.449341</c:v>
                </c:pt>
                <c:pt idx="2846">
                  <c:v>507.48267499999997</c:v>
                </c:pt>
                <c:pt idx="2847">
                  <c:v>507.516008</c:v>
                </c:pt>
                <c:pt idx="2848">
                  <c:v>507.54934100000003</c:v>
                </c:pt>
                <c:pt idx="2849">
                  <c:v>507.58267499999999</c:v>
                </c:pt>
                <c:pt idx="2850">
                  <c:v>507.61600800000002</c:v>
                </c:pt>
                <c:pt idx="2851">
                  <c:v>507.64934099999999</c:v>
                </c:pt>
                <c:pt idx="2852">
                  <c:v>507.68267500000002</c:v>
                </c:pt>
                <c:pt idx="2853">
                  <c:v>507.71600799999999</c:v>
                </c:pt>
                <c:pt idx="2854">
                  <c:v>507.74934100000002</c:v>
                </c:pt>
                <c:pt idx="2855">
                  <c:v>507.78267499999998</c:v>
                </c:pt>
                <c:pt idx="2856">
                  <c:v>507.81600800000001</c:v>
                </c:pt>
                <c:pt idx="2857">
                  <c:v>507.84934099999998</c:v>
                </c:pt>
                <c:pt idx="2858">
                  <c:v>507.88267500000001</c:v>
                </c:pt>
                <c:pt idx="2859">
                  <c:v>507.91600799999998</c:v>
                </c:pt>
                <c:pt idx="2860">
                  <c:v>507.949341</c:v>
                </c:pt>
                <c:pt idx="2861">
                  <c:v>507.98267499999997</c:v>
                </c:pt>
                <c:pt idx="2862">
                  <c:v>508.016008</c:v>
                </c:pt>
                <c:pt idx="2863">
                  <c:v>508.04934100000003</c:v>
                </c:pt>
                <c:pt idx="2864">
                  <c:v>508.08267499999999</c:v>
                </c:pt>
                <c:pt idx="2865">
                  <c:v>508.11600800000002</c:v>
                </c:pt>
                <c:pt idx="2866">
                  <c:v>508.14934099999999</c:v>
                </c:pt>
                <c:pt idx="2867">
                  <c:v>508.18267500000002</c:v>
                </c:pt>
                <c:pt idx="2868">
                  <c:v>508.21600799999999</c:v>
                </c:pt>
                <c:pt idx="2869">
                  <c:v>508.24934100000002</c:v>
                </c:pt>
                <c:pt idx="2870">
                  <c:v>508.28267499999998</c:v>
                </c:pt>
                <c:pt idx="2871">
                  <c:v>508.31600800000001</c:v>
                </c:pt>
                <c:pt idx="2872">
                  <c:v>508.34934099999998</c:v>
                </c:pt>
                <c:pt idx="2873">
                  <c:v>508.38267500000001</c:v>
                </c:pt>
                <c:pt idx="2874">
                  <c:v>508.41600799999998</c:v>
                </c:pt>
                <c:pt idx="2875">
                  <c:v>508.449341</c:v>
                </c:pt>
                <c:pt idx="2876">
                  <c:v>508.48267499999997</c:v>
                </c:pt>
                <c:pt idx="2877">
                  <c:v>508.516008</c:v>
                </c:pt>
                <c:pt idx="2878">
                  <c:v>508.54934100000003</c:v>
                </c:pt>
                <c:pt idx="2879">
                  <c:v>508.58267499999999</c:v>
                </c:pt>
                <c:pt idx="2880">
                  <c:v>508.61600800000002</c:v>
                </c:pt>
                <c:pt idx="2881">
                  <c:v>508.64934099999999</c:v>
                </c:pt>
                <c:pt idx="2882">
                  <c:v>508.68267500000002</c:v>
                </c:pt>
                <c:pt idx="2883">
                  <c:v>508.71600799999999</c:v>
                </c:pt>
                <c:pt idx="2884">
                  <c:v>508.74934100000002</c:v>
                </c:pt>
                <c:pt idx="2885">
                  <c:v>508.78267499999998</c:v>
                </c:pt>
                <c:pt idx="2886">
                  <c:v>508.81600800000001</c:v>
                </c:pt>
                <c:pt idx="2887">
                  <c:v>508.84934099999998</c:v>
                </c:pt>
                <c:pt idx="2888">
                  <c:v>508.88267500000001</c:v>
                </c:pt>
                <c:pt idx="2889">
                  <c:v>508.91600799999998</c:v>
                </c:pt>
                <c:pt idx="2890">
                  <c:v>508.949341</c:v>
                </c:pt>
                <c:pt idx="2891">
                  <c:v>508.98267499999997</c:v>
                </c:pt>
                <c:pt idx="2892">
                  <c:v>509.016008</c:v>
                </c:pt>
                <c:pt idx="2893">
                  <c:v>509.04934100000003</c:v>
                </c:pt>
                <c:pt idx="2894">
                  <c:v>509.08267499999999</c:v>
                </c:pt>
                <c:pt idx="2895">
                  <c:v>509.11600800000002</c:v>
                </c:pt>
                <c:pt idx="2896">
                  <c:v>509.14934099999999</c:v>
                </c:pt>
                <c:pt idx="2897">
                  <c:v>509.18267500000002</c:v>
                </c:pt>
                <c:pt idx="2898">
                  <c:v>509.21600799999999</c:v>
                </c:pt>
                <c:pt idx="2899">
                  <c:v>509.24934100000002</c:v>
                </c:pt>
                <c:pt idx="2900">
                  <c:v>509.28267499999998</c:v>
                </c:pt>
                <c:pt idx="2901">
                  <c:v>509.31600800000001</c:v>
                </c:pt>
                <c:pt idx="2902">
                  <c:v>509.34934099999998</c:v>
                </c:pt>
                <c:pt idx="2903">
                  <c:v>509.38267500000001</c:v>
                </c:pt>
                <c:pt idx="2904">
                  <c:v>509.41600799999998</c:v>
                </c:pt>
                <c:pt idx="2905">
                  <c:v>509.449341</c:v>
                </c:pt>
                <c:pt idx="2906">
                  <c:v>509.48267499999997</c:v>
                </c:pt>
                <c:pt idx="2907">
                  <c:v>509.516008</c:v>
                </c:pt>
                <c:pt idx="2908">
                  <c:v>509.54934100000003</c:v>
                </c:pt>
                <c:pt idx="2909">
                  <c:v>509.58267499999999</c:v>
                </c:pt>
                <c:pt idx="2910">
                  <c:v>509.61600800000002</c:v>
                </c:pt>
                <c:pt idx="2911">
                  <c:v>509.64934099999999</c:v>
                </c:pt>
                <c:pt idx="2912">
                  <c:v>509.68267500000002</c:v>
                </c:pt>
                <c:pt idx="2913">
                  <c:v>509.71600799999999</c:v>
                </c:pt>
                <c:pt idx="2914">
                  <c:v>509.74934100000002</c:v>
                </c:pt>
                <c:pt idx="2915">
                  <c:v>509.78267499999998</c:v>
                </c:pt>
                <c:pt idx="2916">
                  <c:v>509.81600800000001</c:v>
                </c:pt>
                <c:pt idx="2917">
                  <c:v>509.84934099999998</c:v>
                </c:pt>
                <c:pt idx="2918">
                  <c:v>509.88267500000001</c:v>
                </c:pt>
                <c:pt idx="2919">
                  <c:v>509.91600799999998</c:v>
                </c:pt>
                <c:pt idx="2920">
                  <c:v>509.949341</c:v>
                </c:pt>
                <c:pt idx="2921">
                  <c:v>509.98267499999997</c:v>
                </c:pt>
                <c:pt idx="2922">
                  <c:v>510.016008</c:v>
                </c:pt>
                <c:pt idx="2923">
                  <c:v>510.04934100000003</c:v>
                </c:pt>
                <c:pt idx="2924">
                  <c:v>510.08267499999999</c:v>
                </c:pt>
                <c:pt idx="2925">
                  <c:v>510.11600800000002</c:v>
                </c:pt>
                <c:pt idx="2926">
                  <c:v>510.14934099999999</c:v>
                </c:pt>
                <c:pt idx="2927">
                  <c:v>510.18267500000002</c:v>
                </c:pt>
                <c:pt idx="2928">
                  <c:v>510.21600799999999</c:v>
                </c:pt>
                <c:pt idx="2929">
                  <c:v>510.24934100000002</c:v>
                </c:pt>
                <c:pt idx="2930">
                  <c:v>510.28267499999998</c:v>
                </c:pt>
                <c:pt idx="2931">
                  <c:v>510.31600800000001</c:v>
                </c:pt>
                <c:pt idx="2932">
                  <c:v>510.34934099999998</c:v>
                </c:pt>
                <c:pt idx="2933">
                  <c:v>510.38267500000001</c:v>
                </c:pt>
                <c:pt idx="2934">
                  <c:v>510.41600799999998</c:v>
                </c:pt>
                <c:pt idx="2935">
                  <c:v>510.449341</c:v>
                </c:pt>
                <c:pt idx="2936">
                  <c:v>510.48267499999997</c:v>
                </c:pt>
                <c:pt idx="2937">
                  <c:v>510.516008</c:v>
                </c:pt>
                <c:pt idx="2938">
                  <c:v>510.54934100000003</c:v>
                </c:pt>
                <c:pt idx="2939">
                  <c:v>510.58267499999999</c:v>
                </c:pt>
                <c:pt idx="2940">
                  <c:v>510.61600800000002</c:v>
                </c:pt>
                <c:pt idx="2941">
                  <c:v>510.64934099999999</c:v>
                </c:pt>
                <c:pt idx="2942">
                  <c:v>510.68267500000002</c:v>
                </c:pt>
                <c:pt idx="2943">
                  <c:v>510.71600799999999</c:v>
                </c:pt>
                <c:pt idx="2944">
                  <c:v>510.74934100000002</c:v>
                </c:pt>
                <c:pt idx="2945">
                  <c:v>510.78267499999998</c:v>
                </c:pt>
                <c:pt idx="2946">
                  <c:v>510.81600800000001</c:v>
                </c:pt>
                <c:pt idx="2947">
                  <c:v>510.84934099999998</c:v>
                </c:pt>
                <c:pt idx="2948">
                  <c:v>510.88267500000001</c:v>
                </c:pt>
                <c:pt idx="2949">
                  <c:v>510.91600799999998</c:v>
                </c:pt>
                <c:pt idx="2950">
                  <c:v>510.949341</c:v>
                </c:pt>
                <c:pt idx="2951">
                  <c:v>510.98267499999997</c:v>
                </c:pt>
                <c:pt idx="2952">
                  <c:v>511.016008</c:v>
                </c:pt>
                <c:pt idx="2953">
                  <c:v>511.04934100000003</c:v>
                </c:pt>
                <c:pt idx="2954">
                  <c:v>511.08267499999999</c:v>
                </c:pt>
                <c:pt idx="2955">
                  <c:v>511.11600800000002</c:v>
                </c:pt>
                <c:pt idx="2956">
                  <c:v>511.14934099999999</c:v>
                </c:pt>
                <c:pt idx="2957">
                  <c:v>511.18267500000002</c:v>
                </c:pt>
                <c:pt idx="2958">
                  <c:v>511.21600799999999</c:v>
                </c:pt>
                <c:pt idx="2959">
                  <c:v>511.24934100000002</c:v>
                </c:pt>
                <c:pt idx="2960">
                  <c:v>511.28267499999998</c:v>
                </c:pt>
                <c:pt idx="2961">
                  <c:v>511.31600800000001</c:v>
                </c:pt>
                <c:pt idx="2962">
                  <c:v>511.34934099999998</c:v>
                </c:pt>
                <c:pt idx="2963">
                  <c:v>511.38267500000001</c:v>
                </c:pt>
                <c:pt idx="2964">
                  <c:v>511.41600799999998</c:v>
                </c:pt>
                <c:pt idx="2965">
                  <c:v>511.449341</c:v>
                </c:pt>
                <c:pt idx="2966">
                  <c:v>511.48267499999997</c:v>
                </c:pt>
                <c:pt idx="2967">
                  <c:v>511.516008</c:v>
                </c:pt>
                <c:pt idx="2968">
                  <c:v>511.54934100000003</c:v>
                </c:pt>
                <c:pt idx="2969">
                  <c:v>511.58267499999999</c:v>
                </c:pt>
                <c:pt idx="2970">
                  <c:v>511.61600800000002</c:v>
                </c:pt>
                <c:pt idx="2971">
                  <c:v>511.64934099999999</c:v>
                </c:pt>
                <c:pt idx="2972">
                  <c:v>511.68267500000002</c:v>
                </c:pt>
                <c:pt idx="2973">
                  <c:v>511.71600799999999</c:v>
                </c:pt>
                <c:pt idx="2974">
                  <c:v>511.74934100000002</c:v>
                </c:pt>
                <c:pt idx="2975">
                  <c:v>511.78267499999998</c:v>
                </c:pt>
                <c:pt idx="2976">
                  <c:v>511.81600800000001</c:v>
                </c:pt>
                <c:pt idx="2977">
                  <c:v>511.84934099999998</c:v>
                </c:pt>
                <c:pt idx="2978">
                  <c:v>511.88267500000001</c:v>
                </c:pt>
                <c:pt idx="2979">
                  <c:v>511.91600799999998</c:v>
                </c:pt>
                <c:pt idx="2980">
                  <c:v>511.949341</c:v>
                </c:pt>
                <c:pt idx="2981">
                  <c:v>511.98267499999997</c:v>
                </c:pt>
                <c:pt idx="2982">
                  <c:v>512.01600800000006</c:v>
                </c:pt>
                <c:pt idx="2983">
                  <c:v>512.04934100000003</c:v>
                </c:pt>
                <c:pt idx="2984">
                  <c:v>512.08267499999999</c:v>
                </c:pt>
                <c:pt idx="2985">
                  <c:v>512.11600799999997</c:v>
                </c:pt>
                <c:pt idx="2986">
                  <c:v>512.14934100000005</c:v>
                </c:pt>
                <c:pt idx="2987">
                  <c:v>512.18267500000002</c:v>
                </c:pt>
                <c:pt idx="2988">
                  <c:v>512.21600799999999</c:v>
                </c:pt>
                <c:pt idx="2989">
                  <c:v>512.24934099999996</c:v>
                </c:pt>
                <c:pt idx="2990">
                  <c:v>512.28267500000004</c:v>
                </c:pt>
                <c:pt idx="2991">
                  <c:v>512.31600800000001</c:v>
                </c:pt>
                <c:pt idx="2992">
                  <c:v>512.34934099999998</c:v>
                </c:pt>
                <c:pt idx="2993">
                  <c:v>512.38267499999995</c:v>
                </c:pt>
                <c:pt idx="2994">
                  <c:v>512.41600800000003</c:v>
                </c:pt>
                <c:pt idx="2995">
                  <c:v>512.449341</c:v>
                </c:pt>
                <c:pt idx="2996">
                  <c:v>512.48267499999997</c:v>
                </c:pt>
                <c:pt idx="2997">
                  <c:v>512.51600800000006</c:v>
                </c:pt>
                <c:pt idx="2998">
                  <c:v>512.54934100000003</c:v>
                </c:pt>
                <c:pt idx="2999">
                  <c:v>512.58267499999999</c:v>
                </c:pt>
                <c:pt idx="3000">
                  <c:v>512.61600799999997</c:v>
                </c:pt>
                <c:pt idx="3001">
                  <c:v>512.64934100000005</c:v>
                </c:pt>
                <c:pt idx="3002">
                  <c:v>512.68267500000002</c:v>
                </c:pt>
                <c:pt idx="3003">
                  <c:v>512.71600799999999</c:v>
                </c:pt>
                <c:pt idx="3004">
                  <c:v>512.74934099999996</c:v>
                </c:pt>
                <c:pt idx="3005">
                  <c:v>512.78267500000004</c:v>
                </c:pt>
                <c:pt idx="3006">
                  <c:v>512.81600800000001</c:v>
                </c:pt>
                <c:pt idx="3007">
                  <c:v>512.84934099999998</c:v>
                </c:pt>
                <c:pt idx="3008">
                  <c:v>512.88267499999995</c:v>
                </c:pt>
                <c:pt idx="3009">
                  <c:v>512.91600800000003</c:v>
                </c:pt>
                <c:pt idx="3010">
                  <c:v>512.949341</c:v>
                </c:pt>
                <c:pt idx="3011">
                  <c:v>512.98267499999997</c:v>
                </c:pt>
                <c:pt idx="3012">
                  <c:v>513.01600800000006</c:v>
                </c:pt>
                <c:pt idx="3013">
                  <c:v>513.04934100000003</c:v>
                </c:pt>
                <c:pt idx="3014">
                  <c:v>513.08267499999999</c:v>
                </c:pt>
                <c:pt idx="3015">
                  <c:v>513.11600799999997</c:v>
                </c:pt>
                <c:pt idx="3016">
                  <c:v>513.14934100000005</c:v>
                </c:pt>
                <c:pt idx="3017">
                  <c:v>513.18267500000002</c:v>
                </c:pt>
                <c:pt idx="3018">
                  <c:v>513.21600799999999</c:v>
                </c:pt>
                <c:pt idx="3019">
                  <c:v>513.24934099999996</c:v>
                </c:pt>
                <c:pt idx="3020">
                  <c:v>513.28267500000004</c:v>
                </c:pt>
                <c:pt idx="3021">
                  <c:v>513.31600800000001</c:v>
                </c:pt>
                <c:pt idx="3022">
                  <c:v>513.34934099999998</c:v>
                </c:pt>
                <c:pt idx="3023">
                  <c:v>513.38267499999995</c:v>
                </c:pt>
                <c:pt idx="3024">
                  <c:v>513.41600800000003</c:v>
                </c:pt>
                <c:pt idx="3025">
                  <c:v>513.449341</c:v>
                </c:pt>
                <c:pt idx="3026">
                  <c:v>513.48267499999997</c:v>
                </c:pt>
                <c:pt idx="3027">
                  <c:v>513.51600800000006</c:v>
                </c:pt>
                <c:pt idx="3028">
                  <c:v>513.54934100000003</c:v>
                </c:pt>
                <c:pt idx="3029">
                  <c:v>513.58267499999999</c:v>
                </c:pt>
                <c:pt idx="3030">
                  <c:v>513.61600799999997</c:v>
                </c:pt>
                <c:pt idx="3031">
                  <c:v>513.64934100000005</c:v>
                </c:pt>
                <c:pt idx="3032">
                  <c:v>513.68267500000002</c:v>
                </c:pt>
                <c:pt idx="3033">
                  <c:v>513.71600799999999</c:v>
                </c:pt>
                <c:pt idx="3034">
                  <c:v>513.74934099999996</c:v>
                </c:pt>
                <c:pt idx="3035">
                  <c:v>513.78267500000004</c:v>
                </c:pt>
                <c:pt idx="3036">
                  <c:v>513.81600800000001</c:v>
                </c:pt>
                <c:pt idx="3037">
                  <c:v>513.84934099999998</c:v>
                </c:pt>
                <c:pt idx="3038">
                  <c:v>513.88267499999995</c:v>
                </c:pt>
                <c:pt idx="3039">
                  <c:v>513.91600800000003</c:v>
                </c:pt>
                <c:pt idx="3040">
                  <c:v>513.949341</c:v>
                </c:pt>
                <c:pt idx="3041">
                  <c:v>513.98267499999997</c:v>
                </c:pt>
                <c:pt idx="3042">
                  <c:v>514.01600800000006</c:v>
                </c:pt>
                <c:pt idx="3043">
                  <c:v>514.04934100000003</c:v>
                </c:pt>
                <c:pt idx="3044">
                  <c:v>514.08267499999999</c:v>
                </c:pt>
                <c:pt idx="3045">
                  <c:v>514.11600799999997</c:v>
                </c:pt>
                <c:pt idx="3046">
                  <c:v>514.14934100000005</c:v>
                </c:pt>
                <c:pt idx="3047">
                  <c:v>514.18267500000002</c:v>
                </c:pt>
                <c:pt idx="3048">
                  <c:v>514.21600799999999</c:v>
                </c:pt>
                <c:pt idx="3049">
                  <c:v>514.24934099999996</c:v>
                </c:pt>
                <c:pt idx="3050">
                  <c:v>514.28267500000004</c:v>
                </c:pt>
                <c:pt idx="3051">
                  <c:v>514.31600800000001</c:v>
                </c:pt>
                <c:pt idx="3052">
                  <c:v>514.34934099999998</c:v>
                </c:pt>
                <c:pt idx="3053">
                  <c:v>514.38267499999995</c:v>
                </c:pt>
                <c:pt idx="3054">
                  <c:v>514.41600800000003</c:v>
                </c:pt>
                <c:pt idx="3055">
                  <c:v>514.449341</c:v>
                </c:pt>
                <c:pt idx="3056">
                  <c:v>514.48267499999997</c:v>
                </c:pt>
                <c:pt idx="3057">
                  <c:v>514.51600800000006</c:v>
                </c:pt>
                <c:pt idx="3058">
                  <c:v>514.54934100000003</c:v>
                </c:pt>
                <c:pt idx="3059">
                  <c:v>514.58267499999999</c:v>
                </c:pt>
                <c:pt idx="3060">
                  <c:v>514.61600799999997</c:v>
                </c:pt>
                <c:pt idx="3061">
                  <c:v>514.64934100000005</c:v>
                </c:pt>
                <c:pt idx="3062">
                  <c:v>514.68267500000002</c:v>
                </c:pt>
                <c:pt idx="3063">
                  <c:v>514.71600799999999</c:v>
                </c:pt>
                <c:pt idx="3064">
                  <c:v>514.74934099999996</c:v>
                </c:pt>
                <c:pt idx="3065">
                  <c:v>514.78267500000004</c:v>
                </c:pt>
                <c:pt idx="3066">
                  <c:v>514.81600800000001</c:v>
                </c:pt>
                <c:pt idx="3067">
                  <c:v>514.84934099999998</c:v>
                </c:pt>
                <c:pt idx="3068">
                  <c:v>514.88267499999995</c:v>
                </c:pt>
                <c:pt idx="3069">
                  <c:v>514.91600800000003</c:v>
                </c:pt>
                <c:pt idx="3070">
                  <c:v>514.949341</c:v>
                </c:pt>
                <c:pt idx="3071">
                  <c:v>514.98267499999997</c:v>
                </c:pt>
                <c:pt idx="3072">
                  <c:v>515.01600800000006</c:v>
                </c:pt>
                <c:pt idx="3073">
                  <c:v>515.04934100000003</c:v>
                </c:pt>
                <c:pt idx="3074">
                  <c:v>515.08267499999999</c:v>
                </c:pt>
                <c:pt idx="3075">
                  <c:v>515.11600799999997</c:v>
                </c:pt>
                <c:pt idx="3076">
                  <c:v>515.14934100000005</c:v>
                </c:pt>
                <c:pt idx="3077">
                  <c:v>515.18267500000002</c:v>
                </c:pt>
                <c:pt idx="3078">
                  <c:v>515.21600799999999</c:v>
                </c:pt>
                <c:pt idx="3079">
                  <c:v>515.24934099999996</c:v>
                </c:pt>
                <c:pt idx="3080">
                  <c:v>515.28267500000004</c:v>
                </c:pt>
                <c:pt idx="3081">
                  <c:v>515.31600800000001</c:v>
                </c:pt>
                <c:pt idx="3082">
                  <c:v>515.34934099999998</c:v>
                </c:pt>
                <c:pt idx="3083">
                  <c:v>515.38267499999995</c:v>
                </c:pt>
                <c:pt idx="3084">
                  <c:v>515.41600800000003</c:v>
                </c:pt>
                <c:pt idx="3085">
                  <c:v>515.449341</c:v>
                </c:pt>
                <c:pt idx="3086">
                  <c:v>515.48267499999997</c:v>
                </c:pt>
                <c:pt idx="3087">
                  <c:v>515.51600800000006</c:v>
                </c:pt>
                <c:pt idx="3088">
                  <c:v>515.54934100000003</c:v>
                </c:pt>
                <c:pt idx="3089">
                  <c:v>515.58267499999999</c:v>
                </c:pt>
                <c:pt idx="3090">
                  <c:v>515.61600799999997</c:v>
                </c:pt>
                <c:pt idx="3091">
                  <c:v>515.64934100000005</c:v>
                </c:pt>
                <c:pt idx="3092">
                  <c:v>515.68267500000002</c:v>
                </c:pt>
                <c:pt idx="3093">
                  <c:v>515.71600799999999</c:v>
                </c:pt>
                <c:pt idx="3094">
                  <c:v>515.74934099999996</c:v>
                </c:pt>
                <c:pt idx="3095">
                  <c:v>515.78267500000004</c:v>
                </c:pt>
                <c:pt idx="3096">
                  <c:v>515.81600800000001</c:v>
                </c:pt>
                <c:pt idx="3097">
                  <c:v>515.84934099999998</c:v>
                </c:pt>
                <c:pt idx="3098">
                  <c:v>515.88267499999995</c:v>
                </c:pt>
                <c:pt idx="3099">
                  <c:v>515.91600800000003</c:v>
                </c:pt>
                <c:pt idx="3100">
                  <c:v>515.949341</c:v>
                </c:pt>
                <c:pt idx="3101">
                  <c:v>515.98267499999997</c:v>
                </c:pt>
                <c:pt idx="3102">
                  <c:v>516.01600800000006</c:v>
                </c:pt>
                <c:pt idx="3103">
                  <c:v>516.04934100000003</c:v>
                </c:pt>
                <c:pt idx="3104">
                  <c:v>516.08267499999999</c:v>
                </c:pt>
                <c:pt idx="3105">
                  <c:v>516.11600799999997</c:v>
                </c:pt>
                <c:pt idx="3106">
                  <c:v>516.14934100000005</c:v>
                </c:pt>
                <c:pt idx="3107">
                  <c:v>516.18267500000002</c:v>
                </c:pt>
                <c:pt idx="3108">
                  <c:v>516.21600799999999</c:v>
                </c:pt>
                <c:pt idx="3109">
                  <c:v>516.24934099999996</c:v>
                </c:pt>
                <c:pt idx="3110">
                  <c:v>516.28267500000004</c:v>
                </c:pt>
                <c:pt idx="3111">
                  <c:v>516.31600800000001</c:v>
                </c:pt>
                <c:pt idx="3112">
                  <c:v>516.34934099999998</c:v>
                </c:pt>
                <c:pt idx="3113">
                  <c:v>516.38267499999995</c:v>
                </c:pt>
                <c:pt idx="3114">
                  <c:v>516.41600800000003</c:v>
                </c:pt>
                <c:pt idx="3115">
                  <c:v>516.449341</c:v>
                </c:pt>
                <c:pt idx="3116">
                  <c:v>516.48267499999997</c:v>
                </c:pt>
                <c:pt idx="3117">
                  <c:v>516.51600800000006</c:v>
                </c:pt>
                <c:pt idx="3118">
                  <c:v>516.54934100000003</c:v>
                </c:pt>
                <c:pt idx="3119">
                  <c:v>516.58267499999999</c:v>
                </c:pt>
                <c:pt idx="3120">
                  <c:v>516.61600799999997</c:v>
                </c:pt>
                <c:pt idx="3121">
                  <c:v>516.64934100000005</c:v>
                </c:pt>
                <c:pt idx="3122">
                  <c:v>516.68267500000002</c:v>
                </c:pt>
                <c:pt idx="3123">
                  <c:v>516.71600799999999</c:v>
                </c:pt>
                <c:pt idx="3124">
                  <c:v>516.74934099999996</c:v>
                </c:pt>
                <c:pt idx="3125">
                  <c:v>516.78267500000004</c:v>
                </c:pt>
                <c:pt idx="3126">
                  <c:v>516.81600800000001</c:v>
                </c:pt>
                <c:pt idx="3127">
                  <c:v>516.84934099999998</c:v>
                </c:pt>
                <c:pt idx="3128">
                  <c:v>516.88267499999995</c:v>
                </c:pt>
                <c:pt idx="3129">
                  <c:v>516.91600800000003</c:v>
                </c:pt>
                <c:pt idx="3130">
                  <c:v>516.949341</c:v>
                </c:pt>
                <c:pt idx="3131">
                  <c:v>516.98267499999997</c:v>
                </c:pt>
                <c:pt idx="3132">
                  <c:v>517.01600800000006</c:v>
                </c:pt>
                <c:pt idx="3133">
                  <c:v>517.04934100000003</c:v>
                </c:pt>
                <c:pt idx="3134">
                  <c:v>517.08267499999999</c:v>
                </c:pt>
                <c:pt idx="3135">
                  <c:v>517.11600799999997</c:v>
                </c:pt>
                <c:pt idx="3136">
                  <c:v>517.14934100000005</c:v>
                </c:pt>
                <c:pt idx="3137">
                  <c:v>517.18267500000002</c:v>
                </c:pt>
                <c:pt idx="3138">
                  <c:v>517.21600799999999</c:v>
                </c:pt>
                <c:pt idx="3139">
                  <c:v>517.24934099999996</c:v>
                </c:pt>
                <c:pt idx="3140">
                  <c:v>517.28267500000004</c:v>
                </c:pt>
                <c:pt idx="3141">
                  <c:v>517.31600800000001</c:v>
                </c:pt>
                <c:pt idx="3142">
                  <c:v>517.34934099999998</c:v>
                </c:pt>
                <c:pt idx="3143">
                  <c:v>517.38267499999995</c:v>
                </c:pt>
                <c:pt idx="3144">
                  <c:v>517.41600800000003</c:v>
                </c:pt>
                <c:pt idx="3145">
                  <c:v>517.449341</c:v>
                </c:pt>
                <c:pt idx="3146">
                  <c:v>517.48267499999997</c:v>
                </c:pt>
                <c:pt idx="3147">
                  <c:v>517.51600800000006</c:v>
                </c:pt>
                <c:pt idx="3148">
                  <c:v>517.54934100000003</c:v>
                </c:pt>
                <c:pt idx="3149">
                  <c:v>517.58267499999999</c:v>
                </c:pt>
                <c:pt idx="3150">
                  <c:v>517.61600799999997</c:v>
                </c:pt>
                <c:pt idx="3151">
                  <c:v>517.64934100000005</c:v>
                </c:pt>
                <c:pt idx="3152">
                  <c:v>517.68267500000002</c:v>
                </c:pt>
                <c:pt idx="3153">
                  <c:v>517.71600799999999</c:v>
                </c:pt>
                <c:pt idx="3154">
                  <c:v>517.74934099999996</c:v>
                </c:pt>
                <c:pt idx="3155">
                  <c:v>517.78267500000004</c:v>
                </c:pt>
                <c:pt idx="3156">
                  <c:v>517.81600800000001</c:v>
                </c:pt>
                <c:pt idx="3157">
                  <c:v>517.84934099999998</c:v>
                </c:pt>
                <c:pt idx="3158">
                  <c:v>517.88267499999995</c:v>
                </c:pt>
                <c:pt idx="3159">
                  <c:v>517.91600800000003</c:v>
                </c:pt>
                <c:pt idx="3160">
                  <c:v>517.949341</c:v>
                </c:pt>
                <c:pt idx="3161">
                  <c:v>517.98267499999997</c:v>
                </c:pt>
                <c:pt idx="3162">
                  <c:v>518.01600800000006</c:v>
                </c:pt>
                <c:pt idx="3163">
                  <c:v>518.04934100000003</c:v>
                </c:pt>
                <c:pt idx="3164">
                  <c:v>518.08267499999999</c:v>
                </c:pt>
                <c:pt idx="3165">
                  <c:v>518.11600799999997</c:v>
                </c:pt>
                <c:pt idx="3166">
                  <c:v>518.14934100000005</c:v>
                </c:pt>
                <c:pt idx="3167">
                  <c:v>518.18267500000002</c:v>
                </c:pt>
                <c:pt idx="3168">
                  <c:v>518.21600799999999</c:v>
                </c:pt>
                <c:pt idx="3169">
                  <c:v>518.24934099999996</c:v>
                </c:pt>
                <c:pt idx="3170">
                  <c:v>518.28267500000004</c:v>
                </c:pt>
                <c:pt idx="3171">
                  <c:v>518.31600800000001</c:v>
                </c:pt>
                <c:pt idx="3172">
                  <c:v>518.34934099999998</c:v>
                </c:pt>
                <c:pt idx="3173">
                  <c:v>518.38267499999995</c:v>
                </c:pt>
                <c:pt idx="3174">
                  <c:v>518.41600800000003</c:v>
                </c:pt>
                <c:pt idx="3175">
                  <c:v>518.449341</c:v>
                </c:pt>
                <c:pt idx="3176">
                  <c:v>518.48267499999997</c:v>
                </c:pt>
                <c:pt idx="3177">
                  <c:v>518.51600800000006</c:v>
                </c:pt>
                <c:pt idx="3178">
                  <c:v>518.54934100000003</c:v>
                </c:pt>
                <c:pt idx="3179">
                  <c:v>518.58267499999999</c:v>
                </c:pt>
                <c:pt idx="3180">
                  <c:v>518.61600799999997</c:v>
                </c:pt>
                <c:pt idx="3181">
                  <c:v>518.64934100000005</c:v>
                </c:pt>
                <c:pt idx="3182">
                  <c:v>518.68267500000002</c:v>
                </c:pt>
                <c:pt idx="3183">
                  <c:v>518.71600799999999</c:v>
                </c:pt>
                <c:pt idx="3184">
                  <c:v>518.74934099999996</c:v>
                </c:pt>
                <c:pt idx="3185">
                  <c:v>518.78267500000004</c:v>
                </c:pt>
                <c:pt idx="3186">
                  <c:v>518.81600800000001</c:v>
                </c:pt>
                <c:pt idx="3187">
                  <c:v>518.84934099999998</c:v>
                </c:pt>
                <c:pt idx="3188">
                  <c:v>518.88267499999995</c:v>
                </c:pt>
                <c:pt idx="3189">
                  <c:v>518.91600800000003</c:v>
                </c:pt>
                <c:pt idx="3190">
                  <c:v>518.949341</c:v>
                </c:pt>
                <c:pt idx="3191">
                  <c:v>518.98267499999997</c:v>
                </c:pt>
                <c:pt idx="3192">
                  <c:v>519.01600800000006</c:v>
                </c:pt>
                <c:pt idx="3193">
                  <c:v>519.04934100000003</c:v>
                </c:pt>
                <c:pt idx="3194">
                  <c:v>519.08267499999999</c:v>
                </c:pt>
                <c:pt idx="3195">
                  <c:v>519.11600799999997</c:v>
                </c:pt>
                <c:pt idx="3196">
                  <c:v>519.14934100000005</c:v>
                </c:pt>
                <c:pt idx="3197">
                  <c:v>519.18267500000002</c:v>
                </c:pt>
                <c:pt idx="3198">
                  <c:v>519.21600799999999</c:v>
                </c:pt>
                <c:pt idx="3199">
                  <c:v>519.24934099999996</c:v>
                </c:pt>
                <c:pt idx="3200">
                  <c:v>519.28267500000004</c:v>
                </c:pt>
                <c:pt idx="3201">
                  <c:v>519.31600800000001</c:v>
                </c:pt>
                <c:pt idx="3202">
                  <c:v>519.34934099999998</c:v>
                </c:pt>
                <c:pt idx="3203">
                  <c:v>519.38267499999995</c:v>
                </c:pt>
                <c:pt idx="3204">
                  <c:v>519.41600800000003</c:v>
                </c:pt>
                <c:pt idx="3205">
                  <c:v>519.449341</c:v>
                </c:pt>
                <c:pt idx="3206">
                  <c:v>519.48267499999997</c:v>
                </c:pt>
                <c:pt idx="3207">
                  <c:v>519.51600800000006</c:v>
                </c:pt>
                <c:pt idx="3208">
                  <c:v>519.54934100000003</c:v>
                </c:pt>
                <c:pt idx="3209">
                  <c:v>519.58267499999999</c:v>
                </c:pt>
                <c:pt idx="3210">
                  <c:v>519.61600799999997</c:v>
                </c:pt>
                <c:pt idx="3211">
                  <c:v>519.64934100000005</c:v>
                </c:pt>
                <c:pt idx="3212">
                  <c:v>519.68267500000002</c:v>
                </c:pt>
                <c:pt idx="3213">
                  <c:v>519.71600799999999</c:v>
                </c:pt>
                <c:pt idx="3214">
                  <c:v>519.74934099999996</c:v>
                </c:pt>
                <c:pt idx="3215">
                  <c:v>519.78267500000004</c:v>
                </c:pt>
                <c:pt idx="3216">
                  <c:v>519.81600800000001</c:v>
                </c:pt>
                <c:pt idx="3217">
                  <c:v>519.84934099999998</c:v>
                </c:pt>
                <c:pt idx="3218">
                  <c:v>519.88267499999995</c:v>
                </c:pt>
                <c:pt idx="3219">
                  <c:v>519.91600800000003</c:v>
                </c:pt>
                <c:pt idx="3220">
                  <c:v>519.949341</c:v>
                </c:pt>
                <c:pt idx="3221">
                  <c:v>519.98267499999997</c:v>
                </c:pt>
                <c:pt idx="3222">
                  <c:v>520.01600800000006</c:v>
                </c:pt>
                <c:pt idx="3223">
                  <c:v>520.04934100000003</c:v>
                </c:pt>
                <c:pt idx="3224">
                  <c:v>520.08267499999999</c:v>
                </c:pt>
                <c:pt idx="3225">
                  <c:v>520.11600799999997</c:v>
                </c:pt>
                <c:pt idx="3226">
                  <c:v>520.14934100000005</c:v>
                </c:pt>
                <c:pt idx="3227">
                  <c:v>520.18267500000002</c:v>
                </c:pt>
                <c:pt idx="3228">
                  <c:v>520.21600799999999</c:v>
                </c:pt>
                <c:pt idx="3229">
                  <c:v>520.24934099999996</c:v>
                </c:pt>
                <c:pt idx="3230">
                  <c:v>520.28267500000004</c:v>
                </c:pt>
                <c:pt idx="3231">
                  <c:v>520.31600800000001</c:v>
                </c:pt>
                <c:pt idx="3232">
                  <c:v>520.34934099999998</c:v>
                </c:pt>
                <c:pt idx="3233">
                  <c:v>520.38267499999995</c:v>
                </c:pt>
                <c:pt idx="3234">
                  <c:v>520.41600800000003</c:v>
                </c:pt>
                <c:pt idx="3235">
                  <c:v>520.449341</c:v>
                </c:pt>
                <c:pt idx="3236">
                  <c:v>520.48267499999997</c:v>
                </c:pt>
                <c:pt idx="3237">
                  <c:v>520.51600800000006</c:v>
                </c:pt>
                <c:pt idx="3238">
                  <c:v>520.54934100000003</c:v>
                </c:pt>
                <c:pt idx="3239">
                  <c:v>520.58267499999999</c:v>
                </c:pt>
                <c:pt idx="3240">
                  <c:v>520.61600799999997</c:v>
                </c:pt>
                <c:pt idx="3241">
                  <c:v>520.64934100000005</c:v>
                </c:pt>
                <c:pt idx="3242">
                  <c:v>520.68267500000002</c:v>
                </c:pt>
                <c:pt idx="3243">
                  <c:v>520.71600799999999</c:v>
                </c:pt>
                <c:pt idx="3244">
                  <c:v>520.74934099999996</c:v>
                </c:pt>
                <c:pt idx="3245">
                  <c:v>520.78267500000004</c:v>
                </c:pt>
                <c:pt idx="3246">
                  <c:v>520.81600800000001</c:v>
                </c:pt>
                <c:pt idx="3247">
                  <c:v>520.84934099999998</c:v>
                </c:pt>
                <c:pt idx="3248">
                  <c:v>520.88267499999995</c:v>
                </c:pt>
                <c:pt idx="3249">
                  <c:v>520.91600800000003</c:v>
                </c:pt>
                <c:pt idx="3250">
                  <c:v>520.949341</c:v>
                </c:pt>
                <c:pt idx="3251">
                  <c:v>520.98267499999997</c:v>
                </c:pt>
                <c:pt idx="3252">
                  <c:v>521.01600800000006</c:v>
                </c:pt>
                <c:pt idx="3253">
                  <c:v>521.04934100000003</c:v>
                </c:pt>
                <c:pt idx="3254">
                  <c:v>521.08267499999999</c:v>
                </c:pt>
                <c:pt idx="3255">
                  <c:v>521.11600799999997</c:v>
                </c:pt>
                <c:pt idx="3256">
                  <c:v>521.14934100000005</c:v>
                </c:pt>
                <c:pt idx="3257">
                  <c:v>521.18267500000002</c:v>
                </c:pt>
                <c:pt idx="3258">
                  <c:v>521.21600799999999</c:v>
                </c:pt>
                <c:pt idx="3259">
                  <c:v>521.24934099999996</c:v>
                </c:pt>
                <c:pt idx="3260">
                  <c:v>521.28267500000004</c:v>
                </c:pt>
                <c:pt idx="3261">
                  <c:v>521.31600800000001</c:v>
                </c:pt>
                <c:pt idx="3262">
                  <c:v>521.34934099999998</c:v>
                </c:pt>
                <c:pt idx="3263">
                  <c:v>521.38267499999995</c:v>
                </c:pt>
                <c:pt idx="3264">
                  <c:v>521.41600800000003</c:v>
                </c:pt>
                <c:pt idx="3265">
                  <c:v>521.449341</c:v>
                </c:pt>
                <c:pt idx="3266">
                  <c:v>521.48267499999997</c:v>
                </c:pt>
                <c:pt idx="3267">
                  <c:v>521.51600800000006</c:v>
                </c:pt>
                <c:pt idx="3268">
                  <c:v>521.54934100000003</c:v>
                </c:pt>
                <c:pt idx="3269">
                  <c:v>521.58267499999999</c:v>
                </c:pt>
                <c:pt idx="3270">
                  <c:v>521.61600799999997</c:v>
                </c:pt>
                <c:pt idx="3271">
                  <c:v>521.64934100000005</c:v>
                </c:pt>
                <c:pt idx="3272">
                  <c:v>521.68267500000002</c:v>
                </c:pt>
                <c:pt idx="3273">
                  <c:v>521.71600799999999</c:v>
                </c:pt>
                <c:pt idx="3274">
                  <c:v>521.74934099999996</c:v>
                </c:pt>
                <c:pt idx="3275">
                  <c:v>521.78267500000004</c:v>
                </c:pt>
                <c:pt idx="3276">
                  <c:v>521.81600800000001</c:v>
                </c:pt>
                <c:pt idx="3277">
                  <c:v>521.84934099999998</c:v>
                </c:pt>
                <c:pt idx="3278">
                  <c:v>521.88267499999995</c:v>
                </c:pt>
                <c:pt idx="3279">
                  <c:v>521.91600800000003</c:v>
                </c:pt>
                <c:pt idx="3280">
                  <c:v>521.949341</c:v>
                </c:pt>
                <c:pt idx="3281">
                  <c:v>521.98267499999997</c:v>
                </c:pt>
                <c:pt idx="3282">
                  <c:v>522.01600800000006</c:v>
                </c:pt>
                <c:pt idx="3283">
                  <c:v>522.04934100000003</c:v>
                </c:pt>
                <c:pt idx="3284">
                  <c:v>522.08267499999999</c:v>
                </c:pt>
                <c:pt idx="3285">
                  <c:v>522.11600799999997</c:v>
                </c:pt>
                <c:pt idx="3286">
                  <c:v>522.14934100000005</c:v>
                </c:pt>
                <c:pt idx="3287">
                  <c:v>522.18267500000002</c:v>
                </c:pt>
                <c:pt idx="3288">
                  <c:v>522.21600799999999</c:v>
                </c:pt>
                <c:pt idx="3289">
                  <c:v>522.24934099999996</c:v>
                </c:pt>
                <c:pt idx="3290">
                  <c:v>522.28267500000004</c:v>
                </c:pt>
                <c:pt idx="3291">
                  <c:v>522.31600800000001</c:v>
                </c:pt>
                <c:pt idx="3292">
                  <c:v>522.34934099999998</c:v>
                </c:pt>
                <c:pt idx="3293">
                  <c:v>522.38267499999995</c:v>
                </c:pt>
                <c:pt idx="3294">
                  <c:v>522.41600800000003</c:v>
                </c:pt>
                <c:pt idx="3295">
                  <c:v>522.449341</c:v>
                </c:pt>
                <c:pt idx="3296">
                  <c:v>522.48267499999997</c:v>
                </c:pt>
                <c:pt idx="3297">
                  <c:v>522.51600800000006</c:v>
                </c:pt>
                <c:pt idx="3298">
                  <c:v>522.54934100000003</c:v>
                </c:pt>
                <c:pt idx="3299">
                  <c:v>522.58267499999999</c:v>
                </c:pt>
                <c:pt idx="3300">
                  <c:v>522.61600799999997</c:v>
                </c:pt>
                <c:pt idx="3301">
                  <c:v>522.64934100000005</c:v>
                </c:pt>
                <c:pt idx="3302">
                  <c:v>522.68267500000002</c:v>
                </c:pt>
                <c:pt idx="3303">
                  <c:v>522.71600799999999</c:v>
                </c:pt>
                <c:pt idx="3304">
                  <c:v>522.74934099999996</c:v>
                </c:pt>
                <c:pt idx="3305">
                  <c:v>522.78267500000004</c:v>
                </c:pt>
                <c:pt idx="3306">
                  <c:v>522.81600800000001</c:v>
                </c:pt>
                <c:pt idx="3307">
                  <c:v>522.84934099999998</c:v>
                </c:pt>
                <c:pt idx="3308">
                  <c:v>522.88267499999995</c:v>
                </c:pt>
                <c:pt idx="3309">
                  <c:v>522.91600800000003</c:v>
                </c:pt>
                <c:pt idx="3310">
                  <c:v>522.949341</c:v>
                </c:pt>
                <c:pt idx="3311">
                  <c:v>522.98267499999997</c:v>
                </c:pt>
                <c:pt idx="3312">
                  <c:v>523.01600800000006</c:v>
                </c:pt>
                <c:pt idx="3313">
                  <c:v>523.04934100000003</c:v>
                </c:pt>
                <c:pt idx="3314">
                  <c:v>523.08267499999999</c:v>
                </c:pt>
                <c:pt idx="3315">
                  <c:v>523.11600799999997</c:v>
                </c:pt>
                <c:pt idx="3316">
                  <c:v>523.14934100000005</c:v>
                </c:pt>
                <c:pt idx="3317">
                  <c:v>523.18267500000002</c:v>
                </c:pt>
                <c:pt idx="3318">
                  <c:v>523.21600799999999</c:v>
                </c:pt>
                <c:pt idx="3319">
                  <c:v>523.24934099999996</c:v>
                </c:pt>
                <c:pt idx="3320">
                  <c:v>523.28267500000004</c:v>
                </c:pt>
                <c:pt idx="3321">
                  <c:v>523.31600800000001</c:v>
                </c:pt>
                <c:pt idx="3322">
                  <c:v>523.34934099999998</c:v>
                </c:pt>
                <c:pt idx="3323">
                  <c:v>523.38267499999995</c:v>
                </c:pt>
                <c:pt idx="3324">
                  <c:v>523.41600800000003</c:v>
                </c:pt>
                <c:pt idx="3325">
                  <c:v>523.449341</c:v>
                </c:pt>
                <c:pt idx="3326">
                  <c:v>523.48267499999997</c:v>
                </c:pt>
                <c:pt idx="3327">
                  <c:v>523.51600800000006</c:v>
                </c:pt>
                <c:pt idx="3328">
                  <c:v>523.54934100000003</c:v>
                </c:pt>
                <c:pt idx="3329">
                  <c:v>523.58267499999999</c:v>
                </c:pt>
                <c:pt idx="3330">
                  <c:v>523.61600799999997</c:v>
                </c:pt>
                <c:pt idx="3331">
                  <c:v>523.64934100000005</c:v>
                </c:pt>
                <c:pt idx="3332">
                  <c:v>523.68267500000002</c:v>
                </c:pt>
                <c:pt idx="3333">
                  <c:v>523.71600799999999</c:v>
                </c:pt>
                <c:pt idx="3334">
                  <c:v>523.74934099999996</c:v>
                </c:pt>
                <c:pt idx="3335">
                  <c:v>523.78267500000004</c:v>
                </c:pt>
                <c:pt idx="3336">
                  <c:v>523.81600800000001</c:v>
                </c:pt>
                <c:pt idx="3337">
                  <c:v>523.84934099999998</c:v>
                </c:pt>
                <c:pt idx="3338">
                  <c:v>523.88267499999995</c:v>
                </c:pt>
                <c:pt idx="3339">
                  <c:v>523.91600800000003</c:v>
                </c:pt>
                <c:pt idx="3340">
                  <c:v>523.949341</c:v>
                </c:pt>
                <c:pt idx="3341">
                  <c:v>523.98267499999997</c:v>
                </c:pt>
                <c:pt idx="3342">
                  <c:v>524.01600800000006</c:v>
                </c:pt>
                <c:pt idx="3343">
                  <c:v>524.04934100000003</c:v>
                </c:pt>
                <c:pt idx="3344">
                  <c:v>524.08267499999999</c:v>
                </c:pt>
                <c:pt idx="3345">
                  <c:v>524.11600799999997</c:v>
                </c:pt>
                <c:pt idx="3346">
                  <c:v>524.14934100000005</c:v>
                </c:pt>
                <c:pt idx="3347">
                  <c:v>524.18267500000002</c:v>
                </c:pt>
                <c:pt idx="3348">
                  <c:v>524.21600799999999</c:v>
                </c:pt>
                <c:pt idx="3349">
                  <c:v>524.24934099999996</c:v>
                </c:pt>
                <c:pt idx="3350">
                  <c:v>524.28267500000004</c:v>
                </c:pt>
                <c:pt idx="3351">
                  <c:v>524.31600800000001</c:v>
                </c:pt>
                <c:pt idx="3352">
                  <c:v>524.34934099999998</c:v>
                </c:pt>
                <c:pt idx="3353">
                  <c:v>524.38267499999995</c:v>
                </c:pt>
                <c:pt idx="3354">
                  <c:v>524.41600800000003</c:v>
                </c:pt>
                <c:pt idx="3355">
                  <c:v>524.449341</c:v>
                </c:pt>
                <c:pt idx="3356">
                  <c:v>524.48267499999997</c:v>
                </c:pt>
                <c:pt idx="3357">
                  <c:v>524.51600800000006</c:v>
                </c:pt>
                <c:pt idx="3358">
                  <c:v>524.54934100000003</c:v>
                </c:pt>
                <c:pt idx="3359">
                  <c:v>524.58267499999999</c:v>
                </c:pt>
                <c:pt idx="3360">
                  <c:v>524.61600799999997</c:v>
                </c:pt>
                <c:pt idx="3361">
                  <c:v>524.64934100000005</c:v>
                </c:pt>
                <c:pt idx="3362">
                  <c:v>524.68267500000002</c:v>
                </c:pt>
                <c:pt idx="3363">
                  <c:v>524.71600799999999</c:v>
                </c:pt>
                <c:pt idx="3364">
                  <c:v>524.74934099999996</c:v>
                </c:pt>
                <c:pt idx="3365">
                  <c:v>524.78267500000004</c:v>
                </c:pt>
                <c:pt idx="3366">
                  <c:v>524.81600800000001</c:v>
                </c:pt>
                <c:pt idx="3367">
                  <c:v>524.84934099999998</c:v>
                </c:pt>
                <c:pt idx="3368">
                  <c:v>524.88267499999995</c:v>
                </c:pt>
                <c:pt idx="3369">
                  <c:v>524.91600800000003</c:v>
                </c:pt>
                <c:pt idx="3370">
                  <c:v>524.949341</c:v>
                </c:pt>
                <c:pt idx="3371">
                  <c:v>524.98267499999997</c:v>
                </c:pt>
                <c:pt idx="3372">
                  <c:v>525.01600800000006</c:v>
                </c:pt>
                <c:pt idx="3373">
                  <c:v>525.04934100000003</c:v>
                </c:pt>
                <c:pt idx="3374">
                  <c:v>525.08267499999999</c:v>
                </c:pt>
                <c:pt idx="3375">
                  <c:v>525.11600799999997</c:v>
                </c:pt>
                <c:pt idx="3376">
                  <c:v>525.14934100000005</c:v>
                </c:pt>
                <c:pt idx="3377">
                  <c:v>525.18267500000002</c:v>
                </c:pt>
                <c:pt idx="3378">
                  <c:v>525.21600799999999</c:v>
                </c:pt>
                <c:pt idx="3379">
                  <c:v>525.24934099999996</c:v>
                </c:pt>
                <c:pt idx="3380">
                  <c:v>525.28267500000004</c:v>
                </c:pt>
                <c:pt idx="3381">
                  <c:v>525.31600800000001</c:v>
                </c:pt>
                <c:pt idx="3382">
                  <c:v>525.34934099999998</c:v>
                </c:pt>
                <c:pt idx="3383">
                  <c:v>525.38267499999995</c:v>
                </c:pt>
                <c:pt idx="3384">
                  <c:v>525.41600800000003</c:v>
                </c:pt>
                <c:pt idx="3385">
                  <c:v>525.449341</c:v>
                </c:pt>
                <c:pt idx="3386">
                  <c:v>525.48267499999997</c:v>
                </c:pt>
                <c:pt idx="3387">
                  <c:v>525.81600800000001</c:v>
                </c:pt>
                <c:pt idx="3388">
                  <c:v>526.14934100000005</c:v>
                </c:pt>
                <c:pt idx="3389">
                  <c:v>526.48267499999997</c:v>
                </c:pt>
                <c:pt idx="3390">
                  <c:v>526.81600800000001</c:v>
                </c:pt>
                <c:pt idx="3391">
                  <c:v>527.14934100000005</c:v>
                </c:pt>
                <c:pt idx="3392">
                  <c:v>527.48267499999997</c:v>
                </c:pt>
                <c:pt idx="3393">
                  <c:v>527.81600800000001</c:v>
                </c:pt>
                <c:pt idx="3394">
                  <c:v>528.14934100000005</c:v>
                </c:pt>
                <c:pt idx="3395">
                  <c:v>528.48267499999997</c:v>
                </c:pt>
                <c:pt idx="3396">
                  <c:v>528.81600800000001</c:v>
                </c:pt>
                <c:pt idx="3397">
                  <c:v>529.14934100000005</c:v>
                </c:pt>
                <c:pt idx="3398">
                  <c:v>529.48267499999997</c:v>
                </c:pt>
                <c:pt idx="3399">
                  <c:v>529.81600800000001</c:v>
                </c:pt>
                <c:pt idx="3400">
                  <c:v>530.14934100000005</c:v>
                </c:pt>
                <c:pt idx="3401">
                  <c:v>530.48267499999997</c:v>
                </c:pt>
                <c:pt idx="3402">
                  <c:v>530.81600800000001</c:v>
                </c:pt>
                <c:pt idx="3403">
                  <c:v>531.14934100000005</c:v>
                </c:pt>
                <c:pt idx="3404">
                  <c:v>531.48267499999997</c:v>
                </c:pt>
                <c:pt idx="3405">
                  <c:v>531.81600800000001</c:v>
                </c:pt>
                <c:pt idx="3406">
                  <c:v>532.14934100000005</c:v>
                </c:pt>
                <c:pt idx="3407">
                  <c:v>532.48267499999997</c:v>
                </c:pt>
                <c:pt idx="3408">
                  <c:v>532.81600800000001</c:v>
                </c:pt>
                <c:pt idx="3409">
                  <c:v>533.14934100000005</c:v>
                </c:pt>
                <c:pt idx="3410">
                  <c:v>533.48267499999997</c:v>
                </c:pt>
                <c:pt idx="3411">
                  <c:v>533.81600800000001</c:v>
                </c:pt>
                <c:pt idx="3412">
                  <c:v>534.14934100000005</c:v>
                </c:pt>
                <c:pt idx="3413">
                  <c:v>534.48267499999997</c:v>
                </c:pt>
                <c:pt idx="3414">
                  <c:v>534.81600800000001</c:v>
                </c:pt>
                <c:pt idx="3415">
                  <c:v>535.14934100000005</c:v>
                </c:pt>
                <c:pt idx="3416">
                  <c:v>535.48267499999997</c:v>
                </c:pt>
                <c:pt idx="3417">
                  <c:v>535.81600800000001</c:v>
                </c:pt>
                <c:pt idx="3418">
                  <c:v>536.14934100000005</c:v>
                </c:pt>
                <c:pt idx="3419">
                  <c:v>536.48267499999997</c:v>
                </c:pt>
                <c:pt idx="3420">
                  <c:v>536.81600800000001</c:v>
                </c:pt>
                <c:pt idx="3421">
                  <c:v>537.14934100000005</c:v>
                </c:pt>
                <c:pt idx="3422">
                  <c:v>537.48267499999997</c:v>
                </c:pt>
                <c:pt idx="3423">
                  <c:v>537.81600800000001</c:v>
                </c:pt>
                <c:pt idx="3424">
                  <c:v>538.14934100000005</c:v>
                </c:pt>
                <c:pt idx="3425">
                  <c:v>538.48267499999997</c:v>
                </c:pt>
                <c:pt idx="3426">
                  <c:v>538.81600800000001</c:v>
                </c:pt>
                <c:pt idx="3427">
                  <c:v>539.14934100000005</c:v>
                </c:pt>
                <c:pt idx="3428">
                  <c:v>539.48267499999997</c:v>
                </c:pt>
                <c:pt idx="3429">
                  <c:v>539.81600800000001</c:v>
                </c:pt>
                <c:pt idx="3430">
                  <c:v>540.14934100000005</c:v>
                </c:pt>
                <c:pt idx="3431">
                  <c:v>540.48267499999997</c:v>
                </c:pt>
                <c:pt idx="3432">
                  <c:v>540.81600800000001</c:v>
                </c:pt>
                <c:pt idx="3433">
                  <c:v>541.14934100000005</c:v>
                </c:pt>
                <c:pt idx="3434">
                  <c:v>541.48267499999997</c:v>
                </c:pt>
                <c:pt idx="3435">
                  <c:v>541.81600800000001</c:v>
                </c:pt>
                <c:pt idx="3436">
                  <c:v>542.14934100000005</c:v>
                </c:pt>
                <c:pt idx="3437">
                  <c:v>542.48267499999997</c:v>
                </c:pt>
                <c:pt idx="3438">
                  <c:v>542.81600800000001</c:v>
                </c:pt>
                <c:pt idx="3439">
                  <c:v>543.14934100000005</c:v>
                </c:pt>
                <c:pt idx="3440">
                  <c:v>543.48267499999997</c:v>
                </c:pt>
                <c:pt idx="3441">
                  <c:v>543.81600800000001</c:v>
                </c:pt>
                <c:pt idx="3442">
                  <c:v>544.14934100000005</c:v>
                </c:pt>
                <c:pt idx="3443">
                  <c:v>544.48267499999997</c:v>
                </c:pt>
                <c:pt idx="3444">
                  <c:v>544.81600800000001</c:v>
                </c:pt>
                <c:pt idx="3445">
                  <c:v>545.14934100000005</c:v>
                </c:pt>
                <c:pt idx="3446">
                  <c:v>545.48267499999997</c:v>
                </c:pt>
                <c:pt idx="3447">
                  <c:v>545.81600800000001</c:v>
                </c:pt>
                <c:pt idx="3448">
                  <c:v>546.14934100000005</c:v>
                </c:pt>
                <c:pt idx="3449">
                  <c:v>546.48267499999997</c:v>
                </c:pt>
                <c:pt idx="3450">
                  <c:v>546.81600800000001</c:v>
                </c:pt>
                <c:pt idx="3451">
                  <c:v>547.14934100000005</c:v>
                </c:pt>
                <c:pt idx="3452">
                  <c:v>547.48267499999997</c:v>
                </c:pt>
                <c:pt idx="3453">
                  <c:v>547.81600800000001</c:v>
                </c:pt>
                <c:pt idx="3454">
                  <c:v>548.14934100000005</c:v>
                </c:pt>
                <c:pt idx="3455">
                  <c:v>548.48267499999997</c:v>
                </c:pt>
                <c:pt idx="3456">
                  <c:v>548.81600800000001</c:v>
                </c:pt>
                <c:pt idx="3457">
                  <c:v>549.14934100000005</c:v>
                </c:pt>
                <c:pt idx="3458">
                  <c:v>549.48267499999997</c:v>
                </c:pt>
                <c:pt idx="3459">
                  <c:v>549.81600800000001</c:v>
                </c:pt>
                <c:pt idx="3460">
                  <c:v>550.14934100000005</c:v>
                </c:pt>
                <c:pt idx="3461">
                  <c:v>550.48267499999997</c:v>
                </c:pt>
                <c:pt idx="3462">
                  <c:v>550.81600800000001</c:v>
                </c:pt>
                <c:pt idx="3463">
                  <c:v>551.14934100000005</c:v>
                </c:pt>
                <c:pt idx="3464">
                  <c:v>551.48267499999997</c:v>
                </c:pt>
                <c:pt idx="3465">
                  <c:v>551.81600800000001</c:v>
                </c:pt>
                <c:pt idx="3466">
                  <c:v>552.14934100000005</c:v>
                </c:pt>
                <c:pt idx="3467">
                  <c:v>552.48267499999997</c:v>
                </c:pt>
                <c:pt idx="3468">
                  <c:v>552.81600800000001</c:v>
                </c:pt>
                <c:pt idx="3469">
                  <c:v>553.14934100000005</c:v>
                </c:pt>
                <c:pt idx="3470">
                  <c:v>553.48267499999997</c:v>
                </c:pt>
                <c:pt idx="3471">
                  <c:v>553.81600800000001</c:v>
                </c:pt>
                <c:pt idx="3472">
                  <c:v>554.14934100000005</c:v>
                </c:pt>
                <c:pt idx="3473">
                  <c:v>554.48267499999997</c:v>
                </c:pt>
                <c:pt idx="3474">
                  <c:v>554.81600800000001</c:v>
                </c:pt>
                <c:pt idx="3475">
                  <c:v>555.14934100000005</c:v>
                </c:pt>
                <c:pt idx="3476">
                  <c:v>555.48267499999997</c:v>
                </c:pt>
                <c:pt idx="3477">
                  <c:v>555.81600800000001</c:v>
                </c:pt>
                <c:pt idx="3478">
                  <c:v>556.14934100000005</c:v>
                </c:pt>
                <c:pt idx="3479">
                  <c:v>556.48267499999997</c:v>
                </c:pt>
                <c:pt idx="3480">
                  <c:v>556.81600800000001</c:v>
                </c:pt>
                <c:pt idx="3481">
                  <c:v>557.14934100000005</c:v>
                </c:pt>
                <c:pt idx="3482">
                  <c:v>557.48267499999997</c:v>
                </c:pt>
                <c:pt idx="3483">
                  <c:v>557.81600800000001</c:v>
                </c:pt>
                <c:pt idx="3484">
                  <c:v>558.14934100000005</c:v>
                </c:pt>
                <c:pt idx="3485">
                  <c:v>558.48267499999997</c:v>
                </c:pt>
                <c:pt idx="3486">
                  <c:v>558.81600800000001</c:v>
                </c:pt>
                <c:pt idx="3487">
                  <c:v>559.14934100000005</c:v>
                </c:pt>
                <c:pt idx="3488">
                  <c:v>559.48267499999997</c:v>
                </c:pt>
                <c:pt idx="3489">
                  <c:v>559.81600800000001</c:v>
                </c:pt>
                <c:pt idx="3490">
                  <c:v>560.14934100000005</c:v>
                </c:pt>
                <c:pt idx="3491">
                  <c:v>560.48267499999997</c:v>
                </c:pt>
                <c:pt idx="3492">
                  <c:v>560.81600800000001</c:v>
                </c:pt>
                <c:pt idx="3493">
                  <c:v>561.14934100000005</c:v>
                </c:pt>
                <c:pt idx="3494">
                  <c:v>561.48267499999997</c:v>
                </c:pt>
                <c:pt idx="3495">
                  <c:v>561.81600800000001</c:v>
                </c:pt>
                <c:pt idx="3496">
                  <c:v>562.14934100000005</c:v>
                </c:pt>
                <c:pt idx="3497">
                  <c:v>562.48267499999997</c:v>
                </c:pt>
                <c:pt idx="3498">
                  <c:v>562.81600800000001</c:v>
                </c:pt>
                <c:pt idx="3499">
                  <c:v>563.14934100000005</c:v>
                </c:pt>
                <c:pt idx="3500">
                  <c:v>563.48267499999997</c:v>
                </c:pt>
                <c:pt idx="3501">
                  <c:v>563.81600800000001</c:v>
                </c:pt>
                <c:pt idx="3502">
                  <c:v>564.14934100000005</c:v>
                </c:pt>
                <c:pt idx="3503">
                  <c:v>564.48267499999997</c:v>
                </c:pt>
                <c:pt idx="3504">
                  <c:v>564.81600800000001</c:v>
                </c:pt>
                <c:pt idx="3505">
                  <c:v>565.14934100000005</c:v>
                </c:pt>
                <c:pt idx="3506">
                  <c:v>565.48267499999997</c:v>
                </c:pt>
                <c:pt idx="3507">
                  <c:v>565.81600800000001</c:v>
                </c:pt>
                <c:pt idx="3508">
                  <c:v>566.14934100000005</c:v>
                </c:pt>
                <c:pt idx="3509">
                  <c:v>566.48267499999997</c:v>
                </c:pt>
                <c:pt idx="3510">
                  <c:v>566.81600800000001</c:v>
                </c:pt>
                <c:pt idx="3511">
                  <c:v>567.14934100000005</c:v>
                </c:pt>
                <c:pt idx="3512">
                  <c:v>567.48267499999997</c:v>
                </c:pt>
                <c:pt idx="3513">
                  <c:v>567.81600800000001</c:v>
                </c:pt>
                <c:pt idx="3514">
                  <c:v>568.14934100000005</c:v>
                </c:pt>
                <c:pt idx="3515">
                  <c:v>568.48267499999997</c:v>
                </c:pt>
                <c:pt idx="3516">
                  <c:v>568.81600800000001</c:v>
                </c:pt>
                <c:pt idx="3517">
                  <c:v>569.14934100000005</c:v>
                </c:pt>
                <c:pt idx="3518">
                  <c:v>569.48267499999997</c:v>
                </c:pt>
                <c:pt idx="3519">
                  <c:v>569.81600800000001</c:v>
                </c:pt>
                <c:pt idx="3520">
                  <c:v>570.14934100000005</c:v>
                </c:pt>
                <c:pt idx="3521">
                  <c:v>570.48267499999997</c:v>
                </c:pt>
                <c:pt idx="3522">
                  <c:v>570.81600800000001</c:v>
                </c:pt>
                <c:pt idx="3523">
                  <c:v>571.14934100000005</c:v>
                </c:pt>
                <c:pt idx="3524">
                  <c:v>571.48267499999997</c:v>
                </c:pt>
                <c:pt idx="3525">
                  <c:v>571.81600800000001</c:v>
                </c:pt>
                <c:pt idx="3526">
                  <c:v>572.14934100000005</c:v>
                </c:pt>
                <c:pt idx="3527">
                  <c:v>572.48267499999997</c:v>
                </c:pt>
                <c:pt idx="3528">
                  <c:v>572.81600800000001</c:v>
                </c:pt>
                <c:pt idx="3529">
                  <c:v>573.14934100000005</c:v>
                </c:pt>
                <c:pt idx="3530">
                  <c:v>573.48267499999997</c:v>
                </c:pt>
                <c:pt idx="3531">
                  <c:v>573.81600800000001</c:v>
                </c:pt>
                <c:pt idx="3532">
                  <c:v>574.14934100000005</c:v>
                </c:pt>
                <c:pt idx="3533">
                  <c:v>574.48267499999997</c:v>
                </c:pt>
                <c:pt idx="3534">
                  <c:v>574.81600800000001</c:v>
                </c:pt>
                <c:pt idx="3535">
                  <c:v>575.14934100000005</c:v>
                </c:pt>
                <c:pt idx="3536">
                  <c:v>575.48267499999997</c:v>
                </c:pt>
                <c:pt idx="3537">
                  <c:v>575.81600800000001</c:v>
                </c:pt>
                <c:pt idx="3538">
                  <c:v>576.14934100000005</c:v>
                </c:pt>
                <c:pt idx="3539">
                  <c:v>576.48267499999997</c:v>
                </c:pt>
                <c:pt idx="3540">
                  <c:v>576.81600800000001</c:v>
                </c:pt>
                <c:pt idx="3541">
                  <c:v>577.14934100000005</c:v>
                </c:pt>
                <c:pt idx="3542">
                  <c:v>577.48267499999997</c:v>
                </c:pt>
                <c:pt idx="3543">
                  <c:v>577.81600800000001</c:v>
                </c:pt>
                <c:pt idx="3544">
                  <c:v>578.14934100000005</c:v>
                </c:pt>
                <c:pt idx="3545">
                  <c:v>578.48267499999997</c:v>
                </c:pt>
                <c:pt idx="3546">
                  <c:v>578.81600800000001</c:v>
                </c:pt>
                <c:pt idx="3547">
                  <c:v>579.14934100000005</c:v>
                </c:pt>
                <c:pt idx="3548">
                  <c:v>579.48267499999997</c:v>
                </c:pt>
                <c:pt idx="3549">
                  <c:v>579.81600800000001</c:v>
                </c:pt>
                <c:pt idx="3550">
                  <c:v>580.14934100000005</c:v>
                </c:pt>
                <c:pt idx="3551">
                  <c:v>580.48267499999997</c:v>
                </c:pt>
                <c:pt idx="3552">
                  <c:v>580.81600800000001</c:v>
                </c:pt>
                <c:pt idx="3553">
                  <c:v>581.14934100000005</c:v>
                </c:pt>
                <c:pt idx="3554">
                  <c:v>581.48267499999997</c:v>
                </c:pt>
                <c:pt idx="3555">
                  <c:v>581.81600800000001</c:v>
                </c:pt>
                <c:pt idx="3556">
                  <c:v>582.14934100000005</c:v>
                </c:pt>
                <c:pt idx="3557">
                  <c:v>582.48267499999997</c:v>
                </c:pt>
                <c:pt idx="3558">
                  <c:v>582.81600800000001</c:v>
                </c:pt>
                <c:pt idx="3559">
                  <c:v>583.14934100000005</c:v>
                </c:pt>
                <c:pt idx="3560">
                  <c:v>583.48267499999997</c:v>
                </c:pt>
                <c:pt idx="3561">
                  <c:v>583.81600800000001</c:v>
                </c:pt>
                <c:pt idx="3562">
                  <c:v>584.14934100000005</c:v>
                </c:pt>
                <c:pt idx="3563">
                  <c:v>584.48267499999997</c:v>
                </c:pt>
                <c:pt idx="3564">
                  <c:v>584.81600800000001</c:v>
                </c:pt>
                <c:pt idx="3565">
                  <c:v>585.14934100000005</c:v>
                </c:pt>
                <c:pt idx="3566">
                  <c:v>585.48267499999997</c:v>
                </c:pt>
                <c:pt idx="3567">
                  <c:v>585.81600800000001</c:v>
                </c:pt>
                <c:pt idx="3568">
                  <c:v>586.14934100000005</c:v>
                </c:pt>
                <c:pt idx="3569">
                  <c:v>586.48267499999997</c:v>
                </c:pt>
                <c:pt idx="3570">
                  <c:v>586.81600800000001</c:v>
                </c:pt>
                <c:pt idx="3571">
                  <c:v>587.14934100000005</c:v>
                </c:pt>
                <c:pt idx="3572">
                  <c:v>587.48267499999997</c:v>
                </c:pt>
                <c:pt idx="3573">
                  <c:v>587.81600800000001</c:v>
                </c:pt>
                <c:pt idx="3574">
                  <c:v>588.14934100000005</c:v>
                </c:pt>
                <c:pt idx="3575">
                  <c:v>588.48267499999997</c:v>
                </c:pt>
                <c:pt idx="3576">
                  <c:v>588.81600800000001</c:v>
                </c:pt>
                <c:pt idx="3577">
                  <c:v>589.14934100000005</c:v>
                </c:pt>
                <c:pt idx="3578">
                  <c:v>589.48267499999997</c:v>
                </c:pt>
                <c:pt idx="3579">
                  <c:v>589.81600800000001</c:v>
                </c:pt>
                <c:pt idx="3580">
                  <c:v>590.14934100000005</c:v>
                </c:pt>
                <c:pt idx="3581">
                  <c:v>590.48267499999997</c:v>
                </c:pt>
                <c:pt idx="3582">
                  <c:v>590.81600800000001</c:v>
                </c:pt>
                <c:pt idx="3583">
                  <c:v>591.14934100000005</c:v>
                </c:pt>
                <c:pt idx="3584">
                  <c:v>591.48267499999997</c:v>
                </c:pt>
                <c:pt idx="3585">
                  <c:v>591.81600800000001</c:v>
                </c:pt>
                <c:pt idx="3586">
                  <c:v>592.14934100000005</c:v>
                </c:pt>
                <c:pt idx="3587">
                  <c:v>592.48267499999997</c:v>
                </c:pt>
                <c:pt idx="3588">
                  <c:v>592.81600800000001</c:v>
                </c:pt>
                <c:pt idx="3589">
                  <c:v>593.14934100000005</c:v>
                </c:pt>
                <c:pt idx="3590">
                  <c:v>593.48267499999997</c:v>
                </c:pt>
                <c:pt idx="3591">
                  <c:v>593.81600800000001</c:v>
                </c:pt>
                <c:pt idx="3592">
                  <c:v>594.14934100000005</c:v>
                </c:pt>
                <c:pt idx="3593">
                  <c:v>594.48267499999997</c:v>
                </c:pt>
                <c:pt idx="3594">
                  <c:v>594.81600800000001</c:v>
                </c:pt>
                <c:pt idx="3595">
                  <c:v>595.14934100000005</c:v>
                </c:pt>
                <c:pt idx="3596">
                  <c:v>595.48267499999997</c:v>
                </c:pt>
                <c:pt idx="3597">
                  <c:v>595.81600800000001</c:v>
                </c:pt>
                <c:pt idx="3598">
                  <c:v>596.14934100000005</c:v>
                </c:pt>
                <c:pt idx="3599">
                  <c:v>596.48267499999997</c:v>
                </c:pt>
                <c:pt idx="3600">
                  <c:v>596.81600800000001</c:v>
                </c:pt>
                <c:pt idx="3601">
                  <c:v>597.14934100000005</c:v>
                </c:pt>
                <c:pt idx="3602">
                  <c:v>597.48267499999997</c:v>
                </c:pt>
                <c:pt idx="3603">
                  <c:v>597.81600800000001</c:v>
                </c:pt>
                <c:pt idx="3604">
                  <c:v>598.14934100000005</c:v>
                </c:pt>
                <c:pt idx="3605">
                  <c:v>598.48267499999997</c:v>
                </c:pt>
                <c:pt idx="3606">
                  <c:v>598.81600800000001</c:v>
                </c:pt>
                <c:pt idx="3607">
                  <c:v>599.14934100000005</c:v>
                </c:pt>
                <c:pt idx="3608">
                  <c:v>599.48267499999997</c:v>
                </c:pt>
                <c:pt idx="3609">
                  <c:v>599.81600800000001</c:v>
                </c:pt>
                <c:pt idx="3610">
                  <c:v>600.14934100000005</c:v>
                </c:pt>
                <c:pt idx="3611">
                  <c:v>600.48267499999997</c:v>
                </c:pt>
                <c:pt idx="3612">
                  <c:v>600.81600800000001</c:v>
                </c:pt>
                <c:pt idx="3613">
                  <c:v>601.14934100000005</c:v>
                </c:pt>
                <c:pt idx="3614">
                  <c:v>601.48267499999997</c:v>
                </c:pt>
                <c:pt idx="3615">
                  <c:v>601.81600800000001</c:v>
                </c:pt>
                <c:pt idx="3616">
                  <c:v>602.14934100000005</c:v>
                </c:pt>
                <c:pt idx="3617">
                  <c:v>602.48267499999997</c:v>
                </c:pt>
                <c:pt idx="3618">
                  <c:v>602.81600800000001</c:v>
                </c:pt>
                <c:pt idx="3619">
                  <c:v>603.14934100000005</c:v>
                </c:pt>
                <c:pt idx="3620">
                  <c:v>603.48267499999997</c:v>
                </c:pt>
                <c:pt idx="3621">
                  <c:v>603.81600800000001</c:v>
                </c:pt>
                <c:pt idx="3622">
                  <c:v>604.14934100000005</c:v>
                </c:pt>
                <c:pt idx="3623">
                  <c:v>604.48267499999997</c:v>
                </c:pt>
                <c:pt idx="3624">
                  <c:v>604.81600800000001</c:v>
                </c:pt>
                <c:pt idx="3625">
                  <c:v>605.14934100000005</c:v>
                </c:pt>
                <c:pt idx="3626">
                  <c:v>605.48267499999997</c:v>
                </c:pt>
                <c:pt idx="3627">
                  <c:v>605.81600800000001</c:v>
                </c:pt>
                <c:pt idx="3628">
                  <c:v>606.14934100000005</c:v>
                </c:pt>
                <c:pt idx="3629">
                  <c:v>606.48267499999997</c:v>
                </c:pt>
                <c:pt idx="3630">
                  <c:v>606.81600800000001</c:v>
                </c:pt>
                <c:pt idx="3631">
                  <c:v>607.14934100000005</c:v>
                </c:pt>
                <c:pt idx="3632">
                  <c:v>607.48267499999997</c:v>
                </c:pt>
                <c:pt idx="3633">
                  <c:v>607.81600800000001</c:v>
                </c:pt>
                <c:pt idx="3634">
                  <c:v>608.14934100000005</c:v>
                </c:pt>
                <c:pt idx="3635">
                  <c:v>608.48267499999997</c:v>
                </c:pt>
                <c:pt idx="3636">
                  <c:v>608.81600800000001</c:v>
                </c:pt>
                <c:pt idx="3637">
                  <c:v>609.14934100000005</c:v>
                </c:pt>
                <c:pt idx="3638">
                  <c:v>609.48267499999997</c:v>
                </c:pt>
                <c:pt idx="3639">
                  <c:v>609.81600800000001</c:v>
                </c:pt>
                <c:pt idx="3640">
                  <c:v>610.14934100000005</c:v>
                </c:pt>
                <c:pt idx="3641">
                  <c:v>610.48267499999997</c:v>
                </c:pt>
                <c:pt idx="3642">
                  <c:v>610.81600800000001</c:v>
                </c:pt>
                <c:pt idx="3643">
                  <c:v>611.14934100000005</c:v>
                </c:pt>
                <c:pt idx="3644">
                  <c:v>611.48267499999997</c:v>
                </c:pt>
                <c:pt idx="3645">
                  <c:v>611.81600800000001</c:v>
                </c:pt>
                <c:pt idx="3646">
                  <c:v>612.14934100000005</c:v>
                </c:pt>
                <c:pt idx="3647">
                  <c:v>612.48267499999997</c:v>
                </c:pt>
                <c:pt idx="3648">
                  <c:v>612.81600800000001</c:v>
                </c:pt>
                <c:pt idx="3649">
                  <c:v>613.14934100000005</c:v>
                </c:pt>
                <c:pt idx="3650">
                  <c:v>613.48267499999997</c:v>
                </c:pt>
                <c:pt idx="3651">
                  <c:v>613.81600800000001</c:v>
                </c:pt>
                <c:pt idx="3652">
                  <c:v>614.14934100000005</c:v>
                </c:pt>
                <c:pt idx="3653">
                  <c:v>614.48267499999997</c:v>
                </c:pt>
                <c:pt idx="3654">
                  <c:v>614.81600800000001</c:v>
                </c:pt>
                <c:pt idx="3655">
                  <c:v>615.14934100000005</c:v>
                </c:pt>
                <c:pt idx="3656">
                  <c:v>615.48267499999997</c:v>
                </c:pt>
                <c:pt idx="3657">
                  <c:v>615.81600800000001</c:v>
                </c:pt>
                <c:pt idx="3658">
                  <c:v>616.14934100000005</c:v>
                </c:pt>
                <c:pt idx="3659">
                  <c:v>616.48267499999997</c:v>
                </c:pt>
                <c:pt idx="3660">
                  <c:v>616.81600800000001</c:v>
                </c:pt>
                <c:pt idx="3661">
                  <c:v>617.14934100000005</c:v>
                </c:pt>
                <c:pt idx="3662">
                  <c:v>617.48267499999997</c:v>
                </c:pt>
                <c:pt idx="3663">
                  <c:v>617.81600800000001</c:v>
                </c:pt>
                <c:pt idx="3664">
                  <c:v>618.14934100000005</c:v>
                </c:pt>
                <c:pt idx="3665">
                  <c:v>618.48267499999997</c:v>
                </c:pt>
                <c:pt idx="3666">
                  <c:v>618.81600800000001</c:v>
                </c:pt>
                <c:pt idx="3667">
                  <c:v>619.14934100000005</c:v>
                </c:pt>
                <c:pt idx="3668">
                  <c:v>619.48267499999997</c:v>
                </c:pt>
                <c:pt idx="3669">
                  <c:v>619.81600800000001</c:v>
                </c:pt>
                <c:pt idx="3670">
                  <c:v>620.14934100000005</c:v>
                </c:pt>
                <c:pt idx="3671">
                  <c:v>620.48267499999997</c:v>
                </c:pt>
                <c:pt idx="3672">
                  <c:v>620.81600800000001</c:v>
                </c:pt>
                <c:pt idx="3673">
                  <c:v>621.14934100000005</c:v>
                </c:pt>
                <c:pt idx="3674">
                  <c:v>621.48267499999997</c:v>
                </c:pt>
                <c:pt idx="3675">
                  <c:v>621.81600800000001</c:v>
                </c:pt>
                <c:pt idx="3676">
                  <c:v>622.14934100000005</c:v>
                </c:pt>
                <c:pt idx="3677">
                  <c:v>622.48267499999997</c:v>
                </c:pt>
                <c:pt idx="3678">
                  <c:v>622.81600800000001</c:v>
                </c:pt>
                <c:pt idx="3679">
                  <c:v>623.14934100000005</c:v>
                </c:pt>
                <c:pt idx="3680">
                  <c:v>623.48267499999997</c:v>
                </c:pt>
                <c:pt idx="3681">
                  <c:v>623.81600800000001</c:v>
                </c:pt>
                <c:pt idx="3682">
                  <c:v>624.14934100000005</c:v>
                </c:pt>
                <c:pt idx="3683">
                  <c:v>624.48267499999997</c:v>
                </c:pt>
                <c:pt idx="3684">
                  <c:v>624.81600800000001</c:v>
                </c:pt>
                <c:pt idx="3685">
                  <c:v>625.14934100000005</c:v>
                </c:pt>
                <c:pt idx="3686">
                  <c:v>625.48267499999997</c:v>
                </c:pt>
                <c:pt idx="3687">
                  <c:v>625.81600800000001</c:v>
                </c:pt>
                <c:pt idx="3688">
                  <c:v>626.14934100000005</c:v>
                </c:pt>
                <c:pt idx="3689">
                  <c:v>626.48267499999997</c:v>
                </c:pt>
                <c:pt idx="3690">
                  <c:v>626.81600800000001</c:v>
                </c:pt>
                <c:pt idx="3691">
                  <c:v>627.14934100000005</c:v>
                </c:pt>
                <c:pt idx="3692">
                  <c:v>627.48267499999997</c:v>
                </c:pt>
                <c:pt idx="3693">
                  <c:v>627.81600800000001</c:v>
                </c:pt>
                <c:pt idx="3694">
                  <c:v>628.14934100000005</c:v>
                </c:pt>
                <c:pt idx="3695">
                  <c:v>628.48267499999997</c:v>
                </c:pt>
                <c:pt idx="3696">
                  <c:v>628.81600800000001</c:v>
                </c:pt>
                <c:pt idx="3697">
                  <c:v>629.14934100000005</c:v>
                </c:pt>
                <c:pt idx="3698">
                  <c:v>629.48267499999997</c:v>
                </c:pt>
                <c:pt idx="3699">
                  <c:v>629.81600800000001</c:v>
                </c:pt>
                <c:pt idx="3700">
                  <c:v>630.14934100000005</c:v>
                </c:pt>
                <c:pt idx="3701">
                  <c:v>630.48267499999997</c:v>
                </c:pt>
                <c:pt idx="3702">
                  <c:v>630.81600800000001</c:v>
                </c:pt>
                <c:pt idx="3703">
                  <c:v>631.14934100000005</c:v>
                </c:pt>
                <c:pt idx="3704">
                  <c:v>631.48267499999997</c:v>
                </c:pt>
                <c:pt idx="3705">
                  <c:v>631.81600800000001</c:v>
                </c:pt>
                <c:pt idx="3706">
                  <c:v>632.14934100000005</c:v>
                </c:pt>
                <c:pt idx="3707">
                  <c:v>632.48267499999997</c:v>
                </c:pt>
                <c:pt idx="3708">
                  <c:v>632.81600800000001</c:v>
                </c:pt>
                <c:pt idx="3709">
                  <c:v>633.14934100000005</c:v>
                </c:pt>
                <c:pt idx="3710">
                  <c:v>633.48267499999997</c:v>
                </c:pt>
                <c:pt idx="3711">
                  <c:v>633.81600800000001</c:v>
                </c:pt>
                <c:pt idx="3712">
                  <c:v>634.14934100000005</c:v>
                </c:pt>
                <c:pt idx="3713">
                  <c:v>634.48267499999997</c:v>
                </c:pt>
                <c:pt idx="3714">
                  <c:v>634.81600800000001</c:v>
                </c:pt>
                <c:pt idx="3715">
                  <c:v>635.14934100000005</c:v>
                </c:pt>
                <c:pt idx="3716">
                  <c:v>635.48267499999997</c:v>
                </c:pt>
                <c:pt idx="3717">
                  <c:v>635.81600800000001</c:v>
                </c:pt>
                <c:pt idx="3718">
                  <c:v>636.14934100000005</c:v>
                </c:pt>
                <c:pt idx="3719">
                  <c:v>636.48267499999997</c:v>
                </c:pt>
                <c:pt idx="3720">
                  <c:v>636.81600800000001</c:v>
                </c:pt>
                <c:pt idx="3721">
                  <c:v>637.14934100000005</c:v>
                </c:pt>
                <c:pt idx="3722">
                  <c:v>637.48267499999997</c:v>
                </c:pt>
                <c:pt idx="3723">
                  <c:v>637.81600800000001</c:v>
                </c:pt>
                <c:pt idx="3724">
                  <c:v>638.14934100000005</c:v>
                </c:pt>
                <c:pt idx="3725">
                  <c:v>638.48267499999997</c:v>
                </c:pt>
                <c:pt idx="3726">
                  <c:v>638.81600800000001</c:v>
                </c:pt>
                <c:pt idx="3727">
                  <c:v>639.14934100000005</c:v>
                </c:pt>
                <c:pt idx="3728">
                  <c:v>639.48267499999997</c:v>
                </c:pt>
                <c:pt idx="3729">
                  <c:v>639.81600800000001</c:v>
                </c:pt>
                <c:pt idx="3730">
                  <c:v>640.14934100000005</c:v>
                </c:pt>
                <c:pt idx="3731">
                  <c:v>640.48267499999997</c:v>
                </c:pt>
                <c:pt idx="3732">
                  <c:v>640.81600800000001</c:v>
                </c:pt>
                <c:pt idx="3733">
                  <c:v>641.14934100000005</c:v>
                </c:pt>
                <c:pt idx="3734">
                  <c:v>641.48267499999997</c:v>
                </c:pt>
                <c:pt idx="3735">
                  <c:v>641.81600800000001</c:v>
                </c:pt>
                <c:pt idx="3736">
                  <c:v>642.14934100000005</c:v>
                </c:pt>
                <c:pt idx="3737">
                  <c:v>642.48267499999997</c:v>
                </c:pt>
                <c:pt idx="3738">
                  <c:v>642.81600800000001</c:v>
                </c:pt>
                <c:pt idx="3739">
                  <c:v>643.14934100000005</c:v>
                </c:pt>
                <c:pt idx="3740">
                  <c:v>643.48267499999997</c:v>
                </c:pt>
                <c:pt idx="3741">
                  <c:v>643.81600800000001</c:v>
                </c:pt>
                <c:pt idx="3742">
                  <c:v>644.14934100000005</c:v>
                </c:pt>
                <c:pt idx="3743">
                  <c:v>644.48267499999997</c:v>
                </c:pt>
                <c:pt idx="3744">
                  <c:v>644.81600800000001</c:v>
                </c:pt>
                <c:pt idx="3745">
                  <c:v>645.14934100000005</c:v>
                </c:pt>
                <c:pt idx="3746">
                  <c:v>645.48267499999997</c:v>
                </c:pt>
                <c:pt idx="3747">
                  <c:v>645.81600800000001</c:v>
                </c:pt>
                <c:pt idx="3748">
                  <c:v>646.14934100000005</c:v>
                </c:pt>
                <c:pt idx="3749">
                  <c:v>646.48267499999997</c:v>
                </c:pt>
                <c:pt idx="3750">
                  <c:v>646.81600800000001</c:v>
                </c:pt>
                <c:pt idx="3751">
                  <c:v>647.14934100000005</c:v>
                </c:pt>
                <c:pt idx="3752">
                  <c:v>647.48267499999997</c:v>
                </c:pt>
                <c:pt idx="3753">
                  <c:v>647.81600800000001</c:v>
                </c:pt>
                <c:pt idx="3754">
                  <c:v>648.14934100000005</c:v>
                </c:pt>
                <c:pt idx="3755">
                  <c:v>648.48267499999997</c:v>
                </c:pt>
                <c:pt idx="3756">
                  <c:v>648.81600800000001</c:v>
                </c:pt>
                <c:pt idx="3757">
                  <c:v>649.14934100000005</c:v>
                </c:pt>
                <c:pt idx="3758">
                  <c:v>649.48267499999997</c:v>
                </c:pt>
                <c:pt idx="3759">
                  <c:v>649.81600800000001</c:v>
                </c:pt>
                <c:pt idx="3760">
                  <c:v>650.14934100000005</c:v>
                </c:pt>
                <c:pt idx="3761">
                  <c:v>650.48267499999997</c:v>
                </c:pt>
                <c:pt idx="3762">
                  <c:v>650.81600800000001</c:v>
                </c:pt>
                <c:pt idx="3763">
                  <c:v>651.14934100000005</c:v>
                </c:pt>
                <c:pt idx="3764">
                  <c:v>651.48267499999997</c:v>
                </c:pt>
                <c:pt idx="3765">
                  <c:v>651.81600800000001</c:v>
                </c:pt>
                <c:pt idx="3766">
                  <c:v>652.14934100000005</c:v>
                </c:pt>
                <c:pt idx="3767">
                  <c:v>652.48267499999997</c:v>
                </c:pt>
                <c:pt idx="3768">
                  <c:v>652.81600800000001</c:v>
                </c:pt>
                <c:pt idx="3769">
                  <c:v>653.14934100000005</c:v>
                </c:pt>
                <c:pt idx="3770">
                  <c:v>653.48267499999997</c:v>
                </c:pt>
                <c:pt idx="3771">
                  <c:v>653.81600800000001</c:v>
                </c:pt>
                <c:pt idx="3772">
                  <c:v>654.14934100000005</c:v>
                </c:pt>
                <c:pt idx="3773">
                  <c:v>654.48267499999997</c:v>
                </c:pt>
                <c:pt idx="3774">
                  <c:v>654.81600800000001</c:v>
                </c:pt>
                <c:pt idx="3775">
                  <c:v>655.14934100000005</c:v>
                </c:pt>
                <c:pt idx="3776">
                  <c:v>655.48267499999997</c:v>
                </c:pt>
                <c:pt idx="3777">
                  <c:v>655.81600800000001</c:v>
                </c:pt>
                <c:pt idx="3778">
                  <c:v>656.14934100000005</c:v>
                </c:pt>
                <c:pt idx="3779">
                  <c:v>656.48267499999997</c:v>
                </c:pt>
                <c:pt idx="3780">
                  <c:v>656.81600800000001</c:v>
                </c:pt>
                <c:pt idx="3781">
                  <c:v>657.14934100000005</c:v>
                </c:pt>
                <c:pt idx="3782">
                  <c:v>657.48267499999997</c:v>
                </c:pt>
                <c:pt idx="3783">
                  <c:v>657.81600800000001</c:v>
                </c:pt>
                <c:pt idx="3784">
                  <c:v>658.14934100000005</c:v>
                </c:pt>
                <c:pt idx="3785">
                  <c:v>658.48267499999997</c:v>
                </c:pt>
                <c:pt idx="3786">
                  <c:v>658.81600800000001</c:v>
                </c:pt>
                <c:pt idx="3787">
                  <c:v>659.14934100000005</c:v>
                </c:pt>
                <c:pt idx="3788">
                  <c:v>659.48267499999997</c:v>
                </c:pt>
                <c:pt idx="3789">
                  <c:v>659.81600800000001</c:v>
                </c:pt>
                <c:pt idx="3790">
                  <c:v>660.14934100000005</c:v>
                </c:pt>
                <c:pt idx="3791">
                  <c:v>660.48267499999997</c:v>
                </c:pt>
                <c:pt idx="3792">
                  <c:v>660.81600800000001</c:v>
                </c:pt>
                <c:pt idx="3793">
                  <c:v>661.14934100000005</c:v>
                </c:pt>
                <c:pt idx="3794">
                  <c:v>661.48267499999997</c:v>
                </c:pt>
                <c:pt idx="3795">
                  <c:v>661.81600800000001</c:v>
                </c:pt>
                <c:pt idx="3796">
                  <c:v>662.14934100000005</c:v>
                </c:pt>
                <c:pt idx="3797">
                  <c:v>662.48267499999997</c:v>
                </c:pt>
                <c:pt idx="3798">
                  <c:v>662.81600800000001</c:v>
                </c:pt>
                <c:pt idx="3799">
                  <c:v>663.14934100000005</c:v>
                </c:pt>
                <c:pt idx="3800">
                  <c:v>663.48267499999997</c:v>
                </c:pt>
                <c:pt idx="3801">
                  <c:v>663.81600800000001</c:v>
                </c:pt>
                <c:pt idx="3802">
                  <c:v>664.14934100000005</c:v>
                </c:pt>
                <c:pt idx="3803">
                  <c:v>664.48267499999997</c:v>
                </c:pt>
                <c:pt idx="3804">
                  <c:v>664.81845099999998</c:v>
                </c:pt>
                <c:pt idx="3805">
                  <c:v>665.15178500000002</c:v>
                </c:pt>
                <c:pt idx="3806">
                  <c:v>665.48511800000006</c:v>
                </c:pt>
                <c:pt idx="3807">
                  <c:v>665.81845099999998</c:v>
                </c:pt>
                <c:pt idx="3808">
                  <c:v>666.15178500000002</c:v>
                </c:pt>
                <c:pt idx="3809">
                  <c:v>666.48511800000006</c:v>
                </c:pt>
                <c:pt idx="3810">
                  <c:v>666.81845099999998</c:v>
                </c:pt>
                <c:pt idx="3811">
                  <c:v>667.15178500000002</c:v>
                </c:pt>
                <c:pt idx="3812">
                  <c:v>667.48511800000006</c:v>
                </c:pt>
                <c:pt idx="3813">
                  <c:v>667.81845099999998</c:v>
                </c:pt>
                <c:pt idx="3814">
                  <c:v>668.15178500000002</c:v>
                </c:pt>
                <c:pt idx="3815">
                  <c:v>668.48511800000006</c:v>
                </c:pt>
                <c:pt idx="3816">
                  <c:v>668.81845099999998</c:v>
                </c:pt>
                <c:pt idx="3817">
                  <c:v>669.15178500000002</c:v>
                </c:pt>
                <c:pt idx="3818">
                  <c:v>669.48511800000006</c:v>
                </c:pt>
                <c:pt idx="3819">
                  <c:v>669.81845099999998</c:v>
                </c:pt>
                <c:pt idx="3820">
                  <c:v>670.15178500000002</c:v>
                </c:pt>
                <c:pt idx="3821">
                  <c:v>670.48511800000006</c:v>
                </c:pt>
                <c:pt idx="3822">
                  <c:v>670.81845099999998</c:v>
                </c:pt>
                <c:pt idx="3823">
                  <c:v>671.15178500000002</c:v>
                </c:pt>
                <c:pt idx="3824">
                  <c:v>671.48511800000006</c:v>
                </c:pt>
                <c:pt idx="3825">
                  <c:v>671.81845099999998</c:v>
                </c:pt>
                <c:pt idx="3826">
                  <c:v>672.15178500000002</c:v>
                </c:pt>
                <c:pt idx="3827">
                  <c:v>672.48511800000006</c:v>
                </c:pt>
                <c:pt idx="3828">
                  <c:v>672.81845099999998</c:v>
                </c:pt>
                <c:pt idx="3829">
                  <c:v>673.15178500000002</c:v>
                </c:pt>
                <c:pt idx="3830">
                  <c:v>673.48511800000006</c:v>
                </c:pt>
                <c:pt idx="3831">
                  <c:v>673.81845099999998</c:v>
                </c:pt>
                <c:pt idx="3832">
                  <c:v>674.15178500000002</c:v>
                </c:pt>
                <c:pt idx="3833">
                  <c:v>674.48511800000006</c:v>
                </c:pt>
                <c:pt idx="3834">
                  <c:v>674.81845099999998</c:v>
                </c:pt>
                <c:pt idx="3835">
                  <c:v>675.15178500000002</c:v>
                </c:pt>
                <c:pt idx="3836">
                  <c:v>675.48511800000006</c:v>
                </c:pt>
                <c:pt idx="3837">
                  <c:v>675.81845099999998</c:v>
                </c:pt>
                <c:pt idx="3838">
                  <c:v>676.15178500000002</c:v>
                </c:pt>
                <c:pt idx="3839">
                  <c:v>676.48511800000006</c:v>
                </c:pt>
                <c:pt idx="3840">
                  <c:v>676.81845099999998</c:v>
                </c:pt>
                <c:pt idx="3841">
                  <c:v>677.15178500000002</c:v>
                </c:pt>
                <c:pt idx="3842">
                  <c:v>677.48511800000006</c:v>
                </c:pt>
                <c:pt idx="3843">
                  <c:v>677.81845099999998</c:v>
                </c:pt>
                <c:pt idx="3844">
                  <c:v>678.15178500000002</c:v>
                </c:pt>
                <c:pt idx="3845">
                  <c:v>678.48511800000006</c:v>
                </c:pt>
                <c:pt idx="3846">
                  <c:v>678.81845099999998</c:v>
                </c:pt>
                <c:pt idx="3847">
                  <c:v>679.15178500000002</c:v>
                </c:pt>
                <c:pt idx="3848">
                  <c:v>679.48511800000006</c:v>
                </c:pt>
                <c:pt idx="3849">
                  <c:v>679.81845099999998</c:v>
                </c:pt>
                <c:pt idx="3850">
                  <c:v>680.15178500000002</c:v>
                </c:pt>
                <c:pt idx="3851">
                  <c:v>680.48511800000006</c:v>
                </c:pt>
                <c:pt idx="3852">
                  <c:v>680.81845099999998</c:v>
                </c:pt>
                <c:pt idx="3853">
                  <c:v>681.15178500000002</c:v>
                </c:pt>
                <c:pt idx="3854">
                  <c:v>681.48511800000006</c:v>
                </c:pt>
                <c:pt idx="3855">
                  <c:v>681.81845099999998</c:v>
                </c:pt>
                <c:pt idx="3856">
                  <c:v>682.15178500000002</c:v>
                </c:pt>
                <c:pt idx="3857">
                  <c:v>682.48511800000006</c:v>
                </c:pt>
                <c:pt idx="3858">
                  <c:v>682.81845099999998</c:v>
                </c:pt>
                <c:pt idx="3859">
                  <c:v>683.15178500000002</c:v>
                </c:pt>
                <c:pt idx="3860">
                  <c:v>683.48511800000006</c:v>
                </c:pt>
                <c:pt idx="3861">
                  <c:v>683.81845099999998</c:v>
                </c:pt>
                <c:pt idx="3862">
                  <c:v>684.15178500000002</c:v>
                </c:pt>
                <c:pt idx="3863">
                  <c:v>684.48511800000006</c:v>
                </c:pt>
                <c:pt idx="3864">
                  <c:v>684.81845099999998</c:v>
                </c:pt>
                <c:pt idx="3865">
                  <c:v>685.15178500000002</c:v>
                </c:pt>
                <c:pt idx="3866">
                  <c:v>685.48511800000006</c:v>
                </c:pt>
                <c:pt idx="3867">
                  <c:v>685.81845099999998</c:v>
                </c:pt>
                <c:pt idx="3868">
                  <c:v>686.15178500000002</c:v>
                </c:pt>
                <c:pt idx="3869">
                  <c:v>686.48511800000006</c:v>
                </c:pt>
                <c:pt idx="3870">
                  <c:v>686.81845099999998</c:v>
                </c:pt>
                <c:pt idx="3871">
                  <c:v>687.15178500000002</c:v>
                </c:pt>
                <c:pt idx="3872">
                  <c:v>687.48511800000006</c:v>
                </c:pt>
                <c:pt idx="3873">
                  <c:v>687.81845099999998</c:v>
                </c:pt>
                <c:pt idx="3874">
                  <c:v>688.15178500000002</c:v>
                </c:pt>
                <c:pt idx="3875">
                  <c:v>688.48511800000006</c:v>
                </c:pt>
                <c:pt idx="3876">
                  <c:v>688.81845099999998</c:v>
                </c:pt>
                <c:pt idx="3877">
                  <c:v>689.15178500000002</c:v>
                </c:pt>
                <c:pt idx="3878">
                  <c:v>689.48511800000006</c:v>
                </c:pt>
                <c:pt idx="3879">
                  <c:v>689.81845099999998</c:v>
                </c:pt>
                <c:pt idx="3880">
                  <c:v>690.15178500000002</c:v>
                </c:pt>
                <c:pt idx="3881">
                  <c:v>690.48511800000006</c:v>
                </c:pt>
                <c:pt idx="3882">
                  <c:v>690.81845099999998</c:v>
                </c:pt>
                <c:pt idx="3883">
                  <c:v>691.15178500000002</c:v>
                </c:pt>
                <c:pt idx="3884">
                  <c:v>691.48511800000006</c:v>
                </c:pt>
                <c:pt idx="3885">
                  <c:v>691.81845099999998</c:v>
                </c:pt>
                <c:pt idx="3886">
                  <c:v>692.15178500000002</c:v>
                </c:pt>
                <c:pt idx="3887">
                  <c:v>692.48511800000006</c:v>
                </c:pt>
                <c:pt idx="3888">
                  <c:v>692.81845099999998</c:v>
                </c:pt>
                <c:pt idx="3889">
                  <c:v>693.15178500000002</c:v>
                </c:pt>
                <c:pt idx="3890">
                  <c:v>693.48511800000006</c:v>
                </c:pt>
                <c:pt idx="3891">
                  <c:v>693.81845099999998</c:v>
                </c:pt>
                <c:pt idx="3892">
                  <c:v>694.15178500000002</c:v>
                </c:pt>
                <c:pt idx="3893">
                  <c:v>694.48511800000006</c:v>
                </c:pt>
                <c:pt idx="3894">
                  <c:v>694.81845099999998</c:v>
                </c:pt>
                <c:pt idx="3895">
                  <c:v>695.15178500000002</c:v>
                </c:pt>
                <c:pt idx="3896">
                  <c:v>695.48511800000006</c:v>
                </c:pt>
                <c:pt idx="3897">
                  <c:v>695.81845099999998</c:v>
                </c:pt>
                <c:pt idx="3898">
                  <c:v>696.15178500000002</c:v>
                </c:pt>
                <c:pt idx="3899">
                  <c:v>696.48511800000006</c:v>
                </c:pt>
                <c:pt idx="3900">
                  <c:v>696.81845099999998</c:v>
                </c:pt>
                <c:pt idx="3901">
                  <c:v>697.15178500000002</c:v>
                </c:pt>
                <c:pt idx="3902">
                  <c:v>697.48511800000006</c:v>
                </c:pt>
                <c:pt idx="3903">
                  <c:v>697.81845099999998</c:v>
                </c:pt>
                <c:pt idx="3904">
                  <c:v>698.15178500000002</c:v>
                </c:pt>
                <c:pt idx="3905">
                  <c:v>698.48511800000006</c:v>
                </c:pt>
                <c:pt idx="3906">
                  <c:v>698.81845099999998</c:v>
                </c:pt>
                <c:pt idx="3907">
                  <c:v>699.15178500000002</c:v>
                </c:pt>
                <c:pt idx="3908">
                  <c:v>699.48511800000006</c:v>
                </c:pt>
                <c:pt idx="3909">
                  <c:v>699.81845099999998</c:v>
                </c:pt>
                <c:pt idx="3910">
                  <c:v>700.15178500000002</c:v>
                </c:pt>
                <c:pt idx="3911">
                  <c:v>700.48511800000006</c:v>
                </c:pt>
                <c:pt idx="3912">
                  <c:v>700.81845099999998</c:v>
                </c:pt>
                <c:pt idx="3913">
                  <c:v>701.15178500000002</c:v>
                </c:pt>
                <c:pt idx="3914">
                  <c:v>701.48511800000006</c:v>
                </c:pt>
                <c:pt idx="3915">
                  <c:v>701.81845099999998</c:v>
                </c:pt>
                <c:pt idx="3916">
                  <c:v>702.15178500000002</c:v>
                </c:pt>
                <c:pt idx="3917">
                  <c:v>702.48511800000006</c:v>
                </c:pt>
                <c:pt idx="3918">
                  <c:v>702.81845099999998</c:v>
                </c:pt>
                <c:pt idx="3919">
                  <c:v>703.15178500000002</c:v>
                </c:pt>
                <c:pt idx="3920">
                  <c:v>703.48511800000006</c:v>
                </c:pt>
                <c:pt idx="3921">
                  <c:v>703.81845099999998</c:v>
                </c:pt>
                <c:pt idx="3922">
                  <c:v>704.15178500000002</c:v>
                </c:pt>
                <c:pt idx="3923">
                  <c:v>704.48511800000006</c:v>
                </c:pt>
                <c:pt idx="3924">
                  <c:v>704.81845099999998</c:v>
                </c:pt>
                <c:pt idx="3925">
                  <c:v>705.15178500000002</c:v>
                </c:pt>
                <c:pt idx="3926">
                  <c:v>705.48511800000006</c:v>
                </c:pt>
                <c:pt idx="3927">
                  <c:v>705.81845099999998</c:v>
                </c:pt>
                <c:pt idx="3928">
                  <c:v>706.15178500000002</c:v>
                </c:pt>
                <c:pt idx="3929">
                  <c:v>706.48511800000006</c:v>
                </c:pt>
                <c:pt idx="3930">
                  <c:v>706.81845099999998</c:v>
                </c:pt>
                <c:pt idx="3931">
                  <c:v>707.15178500000002</c:v>
                </c:pt>
                <c:pt idx="3932">
                  <c:v>707.48511800000006</c:v>
                </c:pt>
                <c:pt idx="3933">
                  <c:v>707.81845099999998</c:v>
                </c:pt>
                <c:pt idx="3934">
                  <c:v>708.15178500000002</c:v>
                </c:pt>
                <c:pt idx="3935">
                  <c:v>708.48511800000006</c:v>
                </c:pt>
                <c:pt idx="3936">
                  <c:v>708.81845099999998</c:v>
                </c:pt>
                <c:pt idx="3937">
                  <c:v>709.15178500000002</c:v>
                </c:pt>
                <c:pt idx="3938">
                  <c:v>709.48511800000006</c:v>
                </c:pt>
                <c:pt idx="3939">
                  <c:v>709.81845099999998</c:v>
                </c:pt>
                <c:pt idx="3940">
                  <c:v>710.15178500000002</c:v>
                </c:pt>
                <c:pt idx="3941">
                  <c:v>710.48511800000006</c:v>
                </c:pt>
                <c:pt idx="3942">
                  <c:v>710.81845099999998</c:v>
                </c:pt>
                <c:pt idx="3943">
                  <c:v>711.15178500000002</c:v>
                </c:pt>
                <c:pt idx="3944">
                  <c:v>711.48511800000006</c:v>
                </c:pt>
                <c:pt idx="3945">
                  <c:v>711.81845099999998</c:v>
                </c:pt>
                <c:pt idx="3946">
                  <c:v>712.15178500000002</c:v>
                </c:pt>
                <c:pt idx="3947">
                  <c:v>712.48511800000006</c:v>
                </c:pt>
                <c:pt idx="3948">
                  <c:v>712.81845099999998</c:v>
                </c:pt>
                <c:pt idx="3949">
                  <c:v>713.15178500000002</c:v>
                </c:pt>
                <c:pt idx="3950">
                  <c:v>713.48511800000006</c:v>
                </c:pt>
                <c:pt idx="3951">
                  <c:v>713.81845099999998</c:v>
                </c:pt>
                <c:pt idx="3952">
                  <c:v>714.15178500000002</c:v>
                </c:pt>
                <c:pt idx="3953">
                  <c:v>714.48511800000006</c:v>
                </c:pt>
                <c:pt idx="3954">
                  <c:v>714.81845099999998</c:v>
                </c:pt>
                <c:pt idx="3955">
                  <c:v>715.15178500000002</c:v>
                </c:pt>
                <c:pt idx="3956">
                  <c:v>715.48511800000006</c:v>
                </c:pt>
                <c:pt idx="3957">
                  <c:v>715.81845099999998</c:v>
                </c:pt>
                <c:pt idx="3958">
                  <c:v>716.15178500000002</c:v>
                </c:pt>
                <c:pt idx="3959">
                  <c:v>716.48511800000006</c:v>
                </c:pt>
                <c:pt idx="3960">
                  <c:v>716.81845099999998</c:v>
                </c:pt>
                <c:pt idx="3961">
                  <c:v>717.15178500000002</c:v>
                </c:pt>
                <c:pt idx="3962">
                  <c:v>717.48511800000006</c:v>
                </c:pt>
                <c:pt idx="3963">
                  <c:v>717.81845099999998</c:v>
                </c:pt>
                <c:pt idx="3964">
                  <c:v>718.15178500000002</c:v>
                </c:pt>
                <c:pt idx="3965">
                  <c:v>718.48511800000006</c:v>
                </c:pt>
                <c:pt idx="3966">
                  <c:v>718.81845099999998</c:v>
                </c:pt>
                <c:pt idx="3967">
                  <c:v>719.15178500000002</c:v>
                </c:pt>
                <c:pt idx="3968">
                  <c:v>719.48511800000006</c:v>
                </c:pt>
                <c:pt idx="3969">
                  <c:v>719.81845099999998</c:v>
                </c:pt>
                <c:pt idx="3970">
                  <c:v>720.15178500000002</c:v>
                </c:pt>
                <c:pt idx="3971">
                  <c:v>720.48511800000006</c:v>
                </c:pt>
                <c:pt idx="3972">
                  <c:v>720.81845099999998</c:v>
                </c:pt>
                <c:pt idx="3973">
                  <c:v>721.15178500000002</c:v>
                </c:pt>
                <c:pt idx="3974">
                  <c:v>721.48511800000006</c:v>
                </c:pt>
                <c:pt idx="3975">
                  <c:v>721.81845099999998</c:v>
                </c:pt>
                <c:pt idx="3976">
                  <c:v>722.15178500000002</c:v>
                </c:pt>
                <c:pt idx="3977">
                  <c:v>722.48511800000006</c:v>
                </c:pt>
                <c:pt idx="3978">
                  <c:v>722.81845099999998</c:v>
                </c:pt>
                <c:pt idx="3979">
                  <c:v>723.15178500000002</c:v>
                </c:pt>
                <c:pt idx="3980">
                  <c:v>723.48511800000006</c:v>
                </c:pt>
                <c:pt idx="3981">
                  <c:v>723.81845099999998</c:v>
                </c:pt>
                <c:pt idx="3982">
                  <c:v>724.15178500000002</c:v>
                </c:pt>
                <c:pt idx="3983">
                  <c:v>724.48511800000006</c:v>
                </c:pt>
                <c:pt idx="3984">
                  <c:v>724.81845099999998</c:v>
                </c:pt>
                <c:pt idx="3985">
                  <c:v>725.15178500000002</c:v>
                </c:pt>
                <c:pt idx="3986">
                  <c:v>725.48511800000006</c:v>
                </c:pt>
                <c:pt idx="3987">
                  <c:v>725.81845099999998</c:v>
                </c:pt>
                <c:pt idx="3988">
                  <c:v>726.15178500000002</c:v>
                </c:pt>
                <c:pt idx="3989">
                  <c:v>726.48511800000006</c:v>
                </c:pt>
                <c:pt idx="3990">
                  <c:v>726.81845099999998</c:v>
                </c:pt>
                <c:pt idx="3991">
                  <c:v>727.15178500000002</c:v>
                </c:pt>
                <c:pt idx="3992">
                  <c:v>727.48511800000006</c:v>
                </c:pt>
                <c:pt idx="3993">
                  <c:v>727.81845099999998</c:v>
                </c:pt>
                <c:pt idx="3994">
                  <c:v>728.15178500000002</c:v>
                </c:pt>
                <c:pt idx="3995">
                  <c:v>728.48511800000006</c:v>
                </c:pt>
                <c:pt idx="3996">
                  <c:v>728.81845099999998</c:v>
                </c:pt>
                <c:pt idx="3997">
                  <c:v>729.15178500000002</c:v>
                </c:pt>
                <c:pt idx="3998">
                  <c:v>729.48511800000006</c:v>
                </c:pt>
                <c:pt idx="3999">
                  <c:v>729.81845099999998</c:v>
                </c:pt>
                <c:pt idx="4000">
                  <c:v>730.15178500000002</c:v>
                </c:pt>
                <c:pt idx="4001">
                  <c:v>730.48511800000006</c:v>
                </c:pt>
                <c:pt idx="4002">
                  <c:v>730.81845099999998</c:v>
                </c:pt>
                <c:pt idx="4003">
                  <c:v>731.15178500000002</c:v>
                </c:pt>
                <c:pt idx="4004">
                  <c:v>731.48511800000006</c:v>
                </c:pt>
                <c:pt idx="4005">
                  <c:v>731.81845099999998</c:v>
                </c:pt>
                <c:pt idx="4006">
                  <c:v>732.15178500000002</c:v>
                </c:pt>
                <c:pt idx="4007">
                  <c:v>732.48511800000006</c:v>
                </c:pt>
                <c:pt idx="4008">
                  <c:v>732.81845099999998</c:v>
                </c:pt>
                <c:pt idx="4009">
                  <c:v>733.15178500000002</c:v>
                </c:pt>
                <c:pt idx="4010">
                  <c:v>733.48511800000006</c:v>
                </c:pt>
                <c:pt idx="4011">
                  <c:v>733.81845099999998</c:v>
                </c:pt>
                <c:pt idx="4012">
                  <c:v>734.15178500000002</c:v>
                </c:pt>
                <c:pt idx="4013">
                  <c:v>734.48511800000006</c:v>
                </c:pt>
                <c:pt idx="4014">
                  <c:v>734.81845099999998</c:v>
                </c:pt>
                <c:pt idx="4015">
                  <c:v>735.15178500000002</c:v>
                </c:pt>
                <c:pt idx="4016">
                  <c:v>735.48511800000006</c:v>
                </c:pt>
                <c:pt idx="4017">
                  <c:v>735.81845099999998</c:v>
                </c:pt>
                <c:pt idx="4018">
                  <c:v>736.15178500000002</c:v>
                </c:pt>
                <c:pt idx="4019">
                  <c:v>736.48511800000006</c:v>
                </c:pt>
                <c:pt idx="4020">
                  <c:v>736.81845099999998</c:v>
                </c:pt>
                <c:pt idx="4021">
                  <c:v>737.15178500000002</c:v>
                </c:pt>
                <c:pt idx="4022">
                  <c:v>737.48511800000006</c:v>
                </c:pt>
                <c:pt idx="4023">
                  <c:v>737.81845099999998</c:v>
                </c:pt>
                <c:pt idx="4024">
                  <c:v>738.15178500000002</c:v>
                </c:pt>
                <c:pt idx="4025">
                  <c:v>738.48511800000006</c:v>
                </c:pt>
                <c:pt idx="4026">
                  <c:v>738.81845099999998</c:v>
                </c:pt>
                <c:pt idx="4027">
                  <c:v>739.15178500000002</c:v>
                </c:pt>
                <c:pt idx="4028">
                  <c:v>739.48511800000006</c:v>
                </c:pt>
                <c:pt idx="4029">
                  <c:v>739.81845099999998</c:v>
                </c:pt>
                <c:pt idx="4030">
                  <c:v>740.15178500000002</c:v>
                </c:pt>
                <c:pt idx="4031">
                  <c:v>740.48511800000006</c:v>
                </c:pt>
                <c:pt idx="4032">
                  <c:v>740.81845099999998</c:v>
                </c:pt>
                <c:pt idx="4033">
                  <c:v>741.15178500000002</c:v>
                </c:pt>
                <c:pt idx="4034">
                  <c:v>741.48511800000006</c:v>
                </c:pt>
                <c:pt idx="4035">
                  <c:v>741.81845099999998</c:v>
                </c:pt>
                <c:pt idx="4036">
                  <c:v>742.15178500000002</c:v>
                </c:pt>
                <c:pt idx="4037">
                  <c:v>742.48511800000006</c:v>
                </c:pt>
                <c:pt idx="4038">
                  <c:v>742.81845099999998</c:v>
                </c:pt>
                <c:pt idx="4039">
                  <c:v>743.15178500000002</c:v>
                </c:pt>
                <c:pt idx="4040">
                  <c:v>743.48511800000006</c:v>
                </c:pt>
                <c:pt idx="4041">
                  <c:v>743.81845099999998</c:v>
                </c:pt>
                <c:pt idx="4042">
                  <c:v>744.15178500000002</c:v>
                </c:pt>
                <c:pt idx="4043">
                  <c:v>744.48511800000006</c:v>
                </c:pt>
                <c:pt idx="4044">
                  <c:v>744.81845099999998</c:v>
                </c:pt>
                <c:pt idx="4045">
                  <c:v>745.15178500000002</c:v>
                </c:pt>
                <c:pt idx="4046">
                  <c:v>745.48511800000006</c:v>
                </c:pt>
                <c:pt idx="4047">
                  <c:v>745.81845099999998</c:v>
                </c:pt>
                <c:pt idx="4048">
                  <c:v>746.15178500000002</c:v>
                </c:pt>
                <c:pt idx="4049">
                  <c:v>746.48511800000006</c:v>
                </c:pt>
                <c:pt idx="4050">
                  <c:v>746.81845099999998</c:v>
                </c:pt>
                <c:pt idx="4051">
                  <c:v>747.15178500000002</c:v>
                </c:pt>
                <c:pt idx="4052">
                  <c:v>747.48511800000006</c:v>
                </c:pt>
                <c:pt idx="4053">
                  <c:v>747.81845099999998</c:v>
                </c:pt>
                <c:pt idx="4054">
                  <c:v>748.15178500000002</c:v>
                </c:pt>
                <c:pt idx="4055">
                  <c:v>748.48511800000006</c:v>
                </c:pt>
                <c:pt idx="4056">
                  <c:v>748.81845099999998</c:v>
                </c:pt>
                <c:pt idx="4057">
                  <c:v>749.15178500000002</c:v>
                </c:pt>
                <c:pt idx="4058">
                  <c:v>749.48511800000006</c:v>
                </c:pt>
                <c:pt idx="4059">
                  <c:v>749.81845099999998</c:v>
                </c:pt>
                <c:pt idx="4060">
                  <c:v>750.15178500000002</c:v>
                </c:pt>
                <c:pt idx="4061">
                  <c:v>750.48511800000006</c:v>
                </c:pt>
                <c:pt idx="4062">
                  <c:v>750.81845099999998</c:v>
                </c:pt>
                <c:pt idx="4063">
                  <c:v>751.15178500000002</c:v>
                </c:pt>
                <c:pt idx="4064">
                  <c:v>751.48511800000006</c:v>
                </c:pt>
                <c:pt idx="4065">
                  <c:v>751.81845099999998</c:v>
                </c:pt>
                <c:pt idx="4066">
                  <c:v>752.15178500000002</c:v>
                </c:pt>
                <c:pt idx="4067">
                  <c:v>752.48511800000006</c:v>
                </c:pt>
                <c:pt idx="4068">
                  <c:v>752.81845099999998</c:v>
                </c:pt>
                <c:pt idx="4069">
                  <c:v>753.15178500000002</c:v>
                </c:pt>
                <c:pt idx="4070">
                  <c:v>753.48511800000006</c:v>
                </c:pt>
                <c:pt idx="4071">
                  <c:v>753.81845099999998</c:v>
                </c:pt>
                <c:pt idx="4072">
                  <c:v>754.15178500000002</c:v>
                </c:pt>
                <c:pt idx="4073">
                  <c:v>754.48511800000006</c:v>
                </c:pt>
                <c:pt idx="4074">
                  <c:v>754.81845099999998</c:v>
                </c:pt>
                <c:pt idx="4075">
                  <c:v>755.15178500000002</c:v>
                </c:pt>
                <c:pt idx="4076">
                  <c:v>755.48511800000006</c:v>
                </c:pt>
                <c:pt idx="4077">
                  <c:v>755.81845099999998</c:v>
                </c:pt>
                <c:pt idx="4078">
                  <c:v>756.15178500000002</c:v>
                </c:pt>
                <c:pt idx="4079">
                  <c:v>756.48511800000006</c:v>
                </c:pt>
                <c:pt idx="4080">
                  <c:v>756.81845099999998</c:v>
                </c:pt>
                <c:pt idx="4081">
                  <c:v>757.15178500000002</c:v>
                </c:pt>
                <c:pt idx="4082">
                  <c:v>757.48511800000006</c:v>
                </c:pt>
                <c:pt idx="4083">
                  <c:v>757.81845099999998</c:v>
                </c:pt>
                <c:pt idx="4084">
                  <c:v>758.15178500000002</c:v>
                </c:pt>
                <c:pt idx="4085">
                  <c:v>758.48511800000006</c:v>
                </c:pt>
                <c:pt idx="4086">
                  <c:v>758.81845099999998</c:v>
                </c:pt>
                <c:pt idx="4087">
                  <c:v>759.15178500000002</c:v>
                </c:pt>
                <c:pt idx="4088">
                  <c:v>759.48511800000006</c:v>
                </c:pt>
                <c:pt idx="4089">
                  <c:v>759.81845099999998</c:v>
                </c:pt>
                <c:pt idx="4090">
                  <c:v>760.15178500000002</c:v>
                </c:pt>
                <c:pt idx="4091">
                  <c:v>760.48511800000006</c:v>
                </c:pt>
                <c:pt idx="4092">
                  <c:v>760.81845099999998</c:v>
                </c:pt>
                <c:pt idx="4093">
                  <c:v>761.15178500000002</c:v>
                </c:pt>
                <c:pt idx="4094">
                  <c:v>761.48511800000006</c:v>
                </c:pt>
                <c:pt idx="4095">
                  <c:v>761.81845099999998</c:v>
                </c:pt>
                <c:pt idx="4096">
                  <c:v>762.15178500000002</c:v>
                </c:pt>
                <c:pt idx="4097">
                  <c:v>762.48511800000006</c:v>
                </c:pt>
                <c:pt idx="4098">
                  <c:v>762.81845099999998</c:v>
                </c:pt>
                <c:pt idx="4099">
                  <c:v>763.15178500000002</c:v>
                </c:pt>
                <c:pt idx="4100">
                  <c:v>763.48511800000006</c:v>
                </c:pt>
                <c:pt idx="4101">
                  <c:v>763.81845099999998</c:v>
                </c:pt>
                <c:pt idx="4102">
                  <c:v>764.15178500000002</c:v>
                </c:pt>
                <c:pt idx="4103">
                  <c:v>764.48511800000006</c:v>
                </c:pt>
                <c:pt idx="4104">
                  <c:v>764.81845099999998</c:v>
                </c:pt>
                <c:pt idx="4105">
                  <c:v>765.15178500000002</c:v>
                </c:pt>
                <c:pt idx="4106">
                  <c:v>765.48511800000006</c:v>
                </c:pt>
                <c:pt idx="4107">
                  <c:v>765.81845099999998</c:v>
                </c:pt>
                <c:pt idx="4108">
                  <c:v>766.15178500000002</c:v>
                </c:pt>
                <c:pt idx="4109">
                  <c:v>766.48511800000006</c:v>
                </c:pt>
                <c:pt idx="4110">
                  <c:v>766.81845099999998</c:v>
                </c:pt>
                <c:pt idx="4111">
                  <c:v>767.15178500000002</c:v>
                </c:pt>
                <c:pt idx="4112">
                  <c:v>767.48511800000006</c:v>
                </c:pt>
                <c:pt idx="4113">
                  <c:v>767.81845099999998</c:v>
                </c:pt>
                <c:pt idx="4114">
                  <c:v>768.15178500000002</c:v>
                </c:pt>
                <c:pt idx="4115">
                  <c:v>768.48511800000006</c:v>
                </c:pt>
                <c:pt idx="4116">
                  <c:v>768.81845099999998</c:v>
                </c:pt>
                <c:pt idx="4117">
                  <c:v>769.15178500000002</c:v>
                </c:pt>
                <c:pt idx="4118">
                  <c:v>769.48511800000006</c:v>
                </c:pt>
                <c:pt idx="4119">
                  <c:v>769.81845099999998</c:v>
                </c:pt>
                <c:pt idx="4120">
                  <c:v>770.15178500000002</c:v>
                </c:pt>
                <c:pt idx="4121">
                  <c:v>770.48511800000006</c:v>
                </c:pt>
                <c:pt idx="4122">
                  <c:v>770.81845099999998</c:v>
                </c:pt>
                <c:pt idx="4123">
                  <c:v>771.15178500000002</c:v>
                </c:pt>
                <c:pt idx="4124">
                  <c:v>771.48511800000006</c:v>
                </c:pt>
                <c:pt idx="4125">
                  <c:v>771.81845099999998</c:v>
                </c:pt>
                <c:pt idx="4126">
                  <c:v>772.15178500000002</c:v>
                </c:pt>
                <c:pt idx="4127">
                  <c:v>772.48511800000006</c:v>
                </c:pt>
                <c:pt idx="4128">
                  <c:v>772.81845099999998</c:v>
                </c:pt>
                <c:pt idx="4129">
                  <c:v>773.15178500000002</c:v>
                </c:pt>
                <c:pt idx="4130">
                  <c:v>773.48511800000006</c:v>
                </c:pt>
                <c:pt idx="4131">
                  <c:v>773.81845099999998</c:v>
                </c:pt>
                <c:pt idx="4132">
                  <c:v>774.15178500000002</c:v>
                </c:pt>
                <c:pt idx="4133">
                  <c:v>774.48511800000006</c:v>
                </c:pt>
                <c:pt idx="4134">
                  <c:v>774.81845099999998</c:v>
                </c:pt>
                <c:pt idx="4135">
                  <c:v>775.15178500000002</c:v>
                </c:pt>
                <c:pt idx="4136">
                  <c:v>775.48511800000006</c:v>
                </c:pt>
                <c:pt idx="4137">
                  <c:v>775.81845099999998</c:v>
                </c:pt>
                <c:pt idx="4138">
                  <c:v>776.15178500000002</c:v>
                </c:pt>
                <c:pt idx="4139">
                  <c:v>776.48511800000006</c:v>
                </c:pt>
                <c:pt idx="4140">
                  <c:v>776.81845099999998</c:v>
                </c:pt>
                <c:pt idx="4141">
                  <c:v>777.15178500000002</c:v>
                </c:pt>
                <c:pt idx="4142">
                  <c:v>777.48511800000006</c:v>
                </c:pt>
                <c:pt idx="4143">
                  <c:v>777.81845099999998</c:v>
                </c:pt>
                <c:pt idx="4144">
                  <c:v>778.15178500000002</c:v>
                </c:pt>
                <c:pt idx="4145">
                  <c:v>778.48511800000006</c:v>
                </c:pt>
                <c:pt idx="4146">
                  <c:v>778.81845099999998</c:v>
                </c:pt>
                <c:pt idx="4147">
                  <c:v>779.15178500000002</c:v>
                </c:pt>
                <c:pt idx="4148">
                  <c:v>779.48511800000006</c:v>
                </c:pt>
                <c:pt idx="4149">
                  <c:v>779.81845099999998</c:v>
                </c:pt>
                <c:pt idx="4150">
                  <c:v>780.15178500000002</c:v>
                </c:pt>
                <c:pt idx="4151">
                  <c:v>780.48511800000006</c:v>
                </c:pt>
                <c:pt idx="4152">
                  <c:v>780.81845099999998</c:v>
                </c:pt>
                <c:pt idx="4153">
                  <c:v>781.15178500000002</c:v>
                </c:pt>
                <c:pt idx="4154">
                  <c:v>781.48511800000006</c:v>
                </c:pt>
                <c:pt idx="4155">
                  <c:v>781.81845099999998</c:v>
                </c:pt>
                <c:pt idx="4156">
                  <c:v>782.15178500000002</c:v>
                </c:pt>
                <c:pt idx="4157">
                  <c:v>782.48511800000006</c:v>
                </c:pt>
                <c:pt idx="4158">
                  <c:v>782.81845099999998</c:v>
                </c:pt>
                <c:pt idx="4159">
                  <c:v>783.15178500000002</c:v>
                </c:pt>
                <c:pt idx="4160">
                  <c:v>783.48511800000006</c:v>
                </c:pt>
                <c:pt idx="4161">
                  <c:v>783.81845099999998</c:v>
                </c:pt>
                <c:pt idx="4162">
                  <c:v>784.15178500000002</c:v>
                </c:pt>
                <c:pt idx="4163">
                  <c:v>784.48511800000006</c:v>
                </c:pt>
                <c:pt idx="4164">
                  <c:v>784.81845099999998</c:v>
                </c:pt>
                <c:pt idx="4165">
                  <c:v>785.15178500000002</c:v>
                </c:pt>
                <c:pt idx="4166">
                  <c:v>785.48511800000006</c:v>
                </c:pt>
                <c:pt idx="4167">
                  <c:v>785.81845099999998</c:v>
                </c:pt>
                <c:pt idx="4168">
                  <c:v>786.15178500000002</c:v>
                </c:pt>
                <c:pt idx="4169">
                  <c:v>786.48511800000006</c:v>
                </c:pt>
                <c:pt idx="4170">
                  <c:v>786.81845099999998</c:v>
                </c:pt>
                <c:pt idx="4171">
                  <c:v>787.15178500000002</c:v>
                </c:pt>
                <c:pt idx="4172">
                  <c:v>787.48511800000006</c:v>
                </c:pt>
                <c:pt idx="4173">
                  <c:v>787.81845099999998</c:v>
                </c:pt>
                <c:pt idx="4174">
                  <c:v>788.15178500000002</c:v>
                </c:pt>
                <c:pt idx="4175">
                  <c:v>788.48511800000006</c:v>
                </c:pt>
                <c:pt idx="4176">
                  <c:v>788.81845099999998</c:v>
                </c:pt>
                <c:pt idx="4177">
                  <c:v>789.15178500000002</c:v>
                </c:pt>
                <c:pt idx="4178">
                  <c:v>789.48511800000006</c:v>
                </c:pt>
                <c:pt idx="4179">
                  <c:v>789.81845099999998</c:v>
                </c:pt>
                <c:pt idx="4180">
                  <c:v>790.15178500000002</c:v>
                </c:pt>
                <c:pt idx="4181">
                  <c:v>790.48511800000006</c:v>
                </c:pt>
                <c:pt idx="4182">
                  <c:v>790.81845099999998</c:v>
                </c:pt>
                <c:pt idx="4183">
                  <c:v>791.15178500000002</c:v>
                </c:pt>
                <c:pt idx="4184">
                  <c:v>791.48511800000006</c:v>
                </c:pt>
                <c:pt idx="4185">
                  <c:v>791.81845099999998</c:v>
                </c:pt>
                <c:pt idx="4186">
                  <c:v>792.15178500000002</c:v>
                </c:pt>
                <c:pt idx="4187">
                  <c:v>792.48511800000006</c:v>
                </c:pt>
                <c:pt idx="4188">
                  <c:v>792.81845099999998</c:v>
                </c:pt>
                <c:pt idx="4189">
                  <c:v>793.15178500000002</c:v>
                </c:pt>
                <c:pt idx="4190">
                  <c:v>793.48511800000006</c:v>
                </c:pt>
                <c:pt idx="4191">
                  <c:v>793.81845099999998</c:v>
                </c:pt>
                <c:pt idx="4192">
                  <c:v>794.15178500000002</c:v>
                </c:pt>
                <c:pt idx="4193">
                  <c:v>794.48511800000006</c:v>
                </c:pt>
                <c:pt idx="4194">
                  <c:v>794.81845099999998</c:v>
                </c:pt>
                <c:pt idx="4195">
                  <c:v>795.15178500000002</c:v>
                </c:pt>
                <c:pt idx="4196">
                  <c:v>795.48511800000006</c:v>
                </c:pt>
                <c:pt idx="4197">
                  <c:v>795.81845099999998</c:v>
                </c:pt>
                <c:pt idx="4198">
                  <c:v>796.15178500000002</c:v>
                </c:pt>
                <c:pt idx="4199">
                  <c:v>796.48511800000006</c:v>
                </c:pt>
                <c:pt idx="4200">
                  <c:v>796.81845099999998</c:v>
                </c:pt>
                <c:pt idx="4201">
                  <c:v>797.15178500000002</c:v>
                </c:pt>
                <c:pt idx="4202">
                  <c:v>797.48511800000006</c:v>
                </c:pt>
                <c:pt idx="4203">
                  <c:v>797.81845099999998</c:v>
                </c:pt>
                <c:pt idx="4204">
                  <c:v>798.15178500000002</c:v>
                </c:pt>
                <c:pt idx="4205">
                  <c:v>798.48511800000006</c:v>
                </c:pt>
                <c:pt idx="4206">
                  <c:v>798.81845099999998</c:v>
                </c:pt>
                <c:pt idx="4207">
                  <c:v>799.15178500000002</c:v>
                </c:pt>
                <c:pt idx="4208">
                  <c:v>799.48511800000006</c:v>
                </c:pt>
                <c:pt idx="4209">
                  <c:v>799.81845099999998</c:v>
                </c:pt>
                <c:pt idx="4210">
                  <c:v>800.15178500000002</c:v>
                </c:pt>
                <c:pt idx="4211">
                  <c:v>800.48511800000006</c:v>
                </c:pt>
                <c:pt idx="4212">
                  <c:v>800.81845099999998</c:v>
                </c:pt>
                <c:pt idx="4213">
                  <c:v>801.15178500000002</c:v>
                </c:pt>
                <c:pt idx="4214">
                  <c:v>801.48511800000006</c:v>
                </c:pt>
                <c:pt idx="4215">
                  <c:v>801.81845099999998</c:v>
                </c:pt>
                <c:pt idx="4216">
                  <c:v>802.15178500000002</c:v>
                </c:pt>
                <c:pt idx="4217">
                  <c:v>802.48511800000006</c:v>
                </c:pt>
                <c:pt idx="4218">
                  <c:v>802.81845099999998</c:v>
                </c:pt>
                <c:pt idx="4219">
                  <c:v>803.15178500000002</c:v>
                </c:pt>
                <c:pt idx="4220">
                  <c:v>803.48511800000006</c:v>
                </c:pt>
                <c:pt idx="4221">
                  <c:v>803.81845099999998</c:v>
                </c:pt>
                <c:pt idx="4222">
                  <c:v>804.15178500000002</c:v>
                </c:pt>
                <c:pt idx="4223">
                  <c:v>804.48511800000006</c:v>
                </c:pt>
                <c:pt idx="4224">
                  <c:v>804.81845099999998</c:v>
                </c:pt>
                <c:pt idx="4225">
                  <c:v>805.15178500000002</c:v>
                </c:pt>
                <c:pt idx="4226">
                  <c:v>805.48511800000006</c:v>
                </c:pt>
                <c:pt idx="4227">
                  <c:v>805.81845099999998</c:v>
                </c:pt>
                <c:pt idx="4228">
                  <c:v>806.15178500000002</c:v>
                </c:pt>
                <c:pt idx="4229">
                  <c:v>806.48511800000006</c:v>
                </c:pt>
                <c:pt idx="4230">
                  <c:v>806.81845099999998</c:v>
                </c:pt>
                <c:pt idx="4231">
                  <c:v>807.15178500000002</c:v>
                </c:pt>
                <c:pt idx="4232">
                  <c:v>807.48511800000006</c:v>
                </c:pt>
                <c:pt idx="4233">
                  <c:v>807.81845099999998</c:v>
                </c:pt>
                <c:pt idx="4234">
                  <c:v>808.15178500000002</c:v>
                </c:pt>
                <c:pt idx="4235">
                  <c:v>808.48511800000006</c:v>
                </c:pt>
                <c:pt idx="4236">
                  <c:v>808.81845099999998</c:v>
                </c:pt>
                <c:pt idx="4237">
                  <c:v>809.15178500000002</c:v>
                </c:pt>
                <c:pt idx="4238">
                  <c:v>809.48511800000006</c:v>
                </c:pt>
                <c:pt idx="4239">
                  <c:v>809.81845099999998</c:v>
                </c:pt>
                <c:pt idx="4240">
                  <c:v>810.15178500000002</c:v>
                </c:pt>
                <c:pt idx="4241">
                  <c:v>810.48511800000006</c:v>
                </c:pt>
                <c:pt idx="4242">
                  <c:v>810.81845099999998</c:v>
                </c:pt>
                <c:pt idx="4243">
                  <c:v>811.15178500000002</c:v>
                </c:pt>
                <c:pt idx="4244">
                  <c:v>811.48511800000006</c:v>
                </c:pt>
                <c:pt idx="4245">
                  <c:v>811.81845099999998</c:v>
                </c:pt>
                <c:pt idx="4246">
                  <c:v>812.15178500000002</c:v>
                </c:pt>
                <c:pt idx="4247">
                  <c:v>812.48511800000006</c:v>
                </c:pt>
                <c:pt idx="4248">
                  <c:v>812.81845099999998</c:v>
                </c:pt>
                <c:pt idx="4249">
                  <c:v>813.15178500000002</c:v>
                </c:pt>
                <c:pt idx="4250">
                  <c:v>813.48511800000006</c:v>
                </c:pt>
                <c:pt idx="4251">
                  <c:v>813.81845099999998</c:v>
                </c:pt>
                <c:pt idx="4252">
                  <c:v>814.15178500000002</c:v>
                </c:pt>
                <c:pt idx="4253">
                  <c:v>814.48511800000006</c:v>
                </c:pt>
                <c:pt idx="4254">
                  <c:v>814.81845099999998</c:v>
                </c:pt>
                <c:pt idx="4255">
                  <c:v>815.15178500000002</c:v>
                </c:pt>
                <c:pt idx="4256">
                  <c:v>815.48511800000006</c:v>
                </c:pt>
                <c:pt idx="4257">
                  <c:v>815.81845099999998</c:v>
                </c:pt>
                <c:pt idx="4258">
                  <c:v>816.15178500000002</c:v>
                </c:pt>
                <c:pt idx="4259">
                  <c:v>816.48511800000006</c:v>
                </c:pt>
                <c:pt idx="4260">
                  <c:v>816.81845099999998</c:v>
                </c:pt>
                <c:pt idx="4261">
                  <c:v>817.15178500000002</c:v>
                </c:pt>
                <c:pt idx="4262">
                  <c:v>817.48511800000006</c:v>
                </c:pt>
                <c:pt idx="4263">
                  <c:v>817.81845099999998</c:v>
                </c:pt>
                <c:pt idx="4264">
                  <c:v>818.15178500000002</c:v>
                </c:pt>
                <c:pt idx="4265">
                  <c:v>818.48511800000006</c:v>
                </c:pt>
                <c:pt idx="4266">
                  <c:v>818.81845099999998</c:v>
                </c:pt>
                <c:pt idx="4267">
                  <c:v>819.15178500000002</c:v>
                </c:pt>
                <c:pt idx="4268">
                  <c:v>819.48511800000006</c:v>
                </c:pt>
                <c:pt idx="4269">
                  <c:v>819.81845099999998</c:v>
                </c:pt>
                <c:pt idx="4270">
                  <c:v>820.15178500000002</c:v>
                </c:pt>
                <c:pt idx="4271">
                  <c:v>820.48511800000006</c:v>
                </c:pt>
                <c:pt idx="4272">
                  <c:v>820.81845099999998</c:v>
                </c:pt>
                <c:pt idx="4273">
                  <c:v>821.15178500000002</c:v>
                </c:pt>
                <c:pt idx="4274">
                  <c:v>821.48511800000006</c:v>
                </c:pt>
                <c:pt idx="4275">
                  <c:v>821.81845099999998</c:v>
                </c:pt>
                <c:pt idx="4276">
                  <c:v>822.15178500000002</c:v>
                </c:pt>
                <c:pt idx="4277">
                  <c:v>822.48511800000006</c:v>
                </c:pt>
                <c:pt idx="4278">
                  <c:v>822.81845099999998</c:v>
                </c:pt>
                <c:pt idx="4279">
                  <c:v>823.15178500000002</c:v>
                </c:pt>
                <c:pt idx="4280">
                  <c:v>823.48511800000006</c:v>
                </c:pt>
                <c:pt idx="4281">
                  <c:v>823.81845099999998</c:v>
                </c:pt>
                <c:pt idx="4282">
                  <c:v>824.15178500000002</c:v>
                </c:pt>
                <c:pt idx="4283">
                  <c:v>824.48511800000006</c:v>
                </c:pt>
                <c:pt idx="4284">
                  <c:v>824.81845099999998</c:v>
                </c:pt>
                <c:pt idx="4285">
                  <c:v>825.15178500000002</c:v>
                </c:pt>
                <c:pt idx="4286">
                  <c:v>825.48511800000006</c:v>
                </c:pt>
                <c:pt idx="4287">
                  <c:v>825.81845099999998</c:v>
                </c:pt>
                <c:pt idx="4288">
                  <c:v>826.15178500000002</c:v>
                </c:pt>
                <c:pt idx="4289">
                  <c:v>826.48511800000006</c:v>
                </c:pt>
                <c:pt idx="4290">
                  <c:v>826.81845099999998</c:v>
                </c:pt>
                <c:pt idx="4291">
                  <c:v>827.15178500000002</c:v>
                </c:pt>
                <c:pt idx="4292">
                  <c:v>827.48511800000006</c:v>
                </c:pt>
                <c:pt idx="4293">
                  <c:v>827.81845099999998</c:v>
                </c:pt>
                <c:pt idx="4294">
                  <c:v>828.15178500000002</c:v>
                </c:pt>
                <c:pt idx="4295">
                  <c:v>828.48511800000006</c:v>
                </c:pt>
                <c:pt idx="4296">
                  <c:v>828.81845099999998</c:v>
                </c:pt>
                <c:pt idx="4297">
                  <c:v>829.15178500000002</c:v>
                </c:pt>
                <c:pt idx="4298">
                  <c:v>829.48511800000006</c:v>
                </c:pt>
                <c:pt idx="4299">
                  <c:v>829.81845099999998</c:v>
                </c:pt>
                <c:pt idx="4300">
                  <c:v>830.15178500000002</c:v>
                </c:pt>
                <c:pt idx="4301">
                  <c:v>830.48511800000006</c:v>
                </c:pt>
                <c:pt idx="4302">
                  <c:v>830.81845099999998</c:v>
                </c:pt>
                <c:pt idx="4303">
                  <c:v>831.15178500000002</c:v>
                </c:pt>
                <c:pt idx="4304">
                  <c:v>831.48511800000006</c:v>
                </c:pt>
                <c:pt idx="4305">
                  <c:v>831.81845099999998</c:v>
                </c:pt>
                <c:pt idx="4306">
                  <c:v>832.15178500000002</c:v>
                </c:pt>
                <c:pt idx="4307">
                  <c:v>832.48511800000006</c:v>
                </c:pt>
                <c:pt idx="4308">
                  <c:v>832.81845099999998</c:v>
                </c:pt>
                <c:pt idx="4309">
                  <c:v>833.15178500000002</c:v>
                </c:pt>
                <c:pt idx="4310">
                  <c:v>833.48511800000006</c:v>
                </c:pt>
                <c:pt idx="4311">
                  <c:v>833.82013900000004</c:v>
                </c:pt>
                <c:pt idx="4312">
                  <c:v>834.15347199999997</c:v>
                </c:pt>
                <c:pt idx="4313">
                  <c:v>834.486806</c:v>
                </c:pt>
                <c:pt idx="4314">
                  <c:v>834.82013900000004</c:v>
                </c:pt>
                <c:pt idx="4315">
                  <c:v>835.15347199999997</c:v>
                </c:pt>
                <c:pt idx="4316">
                  <c:v>835.486806</c:v>
                </c:pt>
                <c:pt idx="4317">
                  <c:v>835.82013900000004</c:v>
                </c:pt>
                <c:pt idx="4318">
                  <c:v>836.15347199999997</c:v>
                </c:pt>
                <c:pt idx="4319">
                  <c:v>836.486806</c:v>
                </c:pt>
                <c:pt idx="4320">
                  <c:v>836.82013900000004</c:v>
                </c:pt>
                <c:pt idx="4321">
                  <c:v>837.15347199999997</c:v>
                </c:pt>
                <c:pt idx="4322">
                  <c:v>837.486806</c:v>
                </c:pt>
                <c:pt idx="4323">
                  <c:v>837.82013900000004</c:v>
                </c:pt>
                <c:pt idx="4324">
                  <c:v>838.15347199999997</c:v>
                </c:pt>
                <c:pt idx="4325">
                  <c:v>838.486806</c:v>
                </c:pt>
                <c:pt idx="4326">
                  <c:v>838.82013900000004</c:v>
                </c:pt>
                <c:pt idx="4327">
                  <c:v>839.15347199999997</c:v>
                </c:pt>
                <c:pt idx="4328">
                  <c:v>839.486806</c:v>
                </c:pt>
                <c:pt idx="4329">
                  <c:v>839.82013900000004</c:v>
                </c:pt>
                <c:pt idx="4330">
                  <c:v>840.15347199999997</c:v>
                </c:pt>
                <c:pt idx="4331">
                  <c:v>840.486806</c:v>
                </c:pt>
                <c:pt idx="4332">
                  <c:v>840.82013900000004</c:v>
                </c:pt>
                <c:pt idx="4333">
                  <c:v>841.15347199999997</c:v>
                </c:pt>
                <c:pt idx="4334">
                  <c:v>841.486806</c:v>
                </c:pt>
                <c:pt idx="4335">
                  <c:v>841.82013900000004</c:v>
                </c:pt>
                <c:pt idx="4336">
                  <c:v>842.15347199999997</c:v>
                </c:pt>
                <c:pt idx="4337">
                  <c:v>842.486806</c:v>
                </c:pt>
                <c:pt idx="4338">
                  <c:v>842.82013900000004</c:v>
                </c:pt>
                <c:pt idx="4339">
                  <c:v>843.15347199999997</c:v>
                </c:pt>
                <c:pt idx="4340">
                  <c:v>843.486806</c:v>
                </c:pt>
                <c:pt idx="4341">
                  <c:v>843.82013900000004</c:v>
                </c:pt>
                <c:pt idx="4342">
                  <c:v>844.15347199999997</c:v>
                </c:pt>
                <c:pt idx="4343">
                  <c:v>844.486806</c:v>
                </c:pt>
                <c:pt idx="4344">
                  <c:v>844.82013900000004</c:v>
                </c:pt>
                <c:pt idx="4345">
                  <c:v>845.15347199999997</c:v>
                </c:pt>
                <c:pt idx="4346">
                  <c:v>845.486806</c:v>
                </c:pt>
                <c:pt idx="4347">
                  <c:v>845.82013900000004</c:v>
                </c:pt>
                <c:pt idx="4348">
                  <c:v>846.15347199999997</c:v>
                </c:pt>
                <c:pt idx="4349">
                  <c:v>846.486806</c:v>
                </c:pt>
                <c:pt idx="4350">
                  <c:v>846.82013900000004</c:v>
                </c:pt>
                <c:pt idx="4351">
                  <c:v>847.15347199999997</c:v>
                </c:pt>
                <c:pt idx="4352">
                  <c:v>847.486806</c:v>
                </c:pt>
                <c:pt idx="4353">
                  <c:v>847.82013900000004</c:v>
                </c:pt>
                <c:pt idx="4354">
                  <c:v>848.15347199999997</c:v>
                </c:pt>
                <c:pt idx="4355">
                  <c:v>848.486806</c:v>
                </c:pt>
                <c:pt idx="4356">
                  <c:v>848.82013900000004</c:v>
                </c:pt>
                <c:pt idx="4357">
                  <c:v>849.15347199999997</c:v>
                </c:pt>
                <c:pt idx="4358">
                  <c:v>849.486806</c:v>
                </c:pt>
                <c:pt idx="4359">
                  <c:v>849.82013900000004</c:v>
                </c:pt>
                <c:pt idx="4360">
                  <c:v>850.15347199999997</c:v>
                </c:pt>
                <c:pt idx="4361">
                  <c:v>850.486806</c:v>
                </c:pt>
                <c:pt idx="4362">
                  <c:v>850.82013900000004</c:v>
                </c:pt>
                <c:pt idx="4363">
                  <c:v>851.15347199999997</c:v>
                </c:pt>
                <c:pt idx="4364">
                  <c:v>851.486806</c:v>
                </c:pt>
                <c:pt idx="4365">
                  <c:v>851.82013900000004</c:v>
                </c:pt>
                <c:pt idx="4366">
                  <c:v>852.15347199999997</c:v>
                </c:pt>
                <c:pt idx="4367">
                  <c:v>852.486806</c:v>
                </c:pt>
                <c:pt idx="4368">
                  <c:v>852.82013900000004</c:v>
                </c:pt>
                <c:pt idx="4369">
                  <c:v>853.15347199999997</c:v>
                </c:pt>
                <c:pt idx="4370">
                  <c:v>853.486806</c:v>
                </c:pt>
                <c:pt idx="4371">
                  <c:v>853.82013900000004</c:v>
                </c:pt>
                <c:pt idx="4372">
                  <c:v>854.15347199999997</c:v>
                </c:pt>
                <c:pt idx="4373">
                  <c:v>854.486806</c:v>
                </c:pt>
                <c:pt idx="4374">
                  <c:v>854.82013900000004</c:v>
                </c:pt>
                <c:pt idx="4375">
                  <c:v>855.15347199999997</c:v>
                </c:pt>
                <c:pt idx="4376">
                  <c:v>855.486806</c:v>
                </c:pt>
                <c:pt idx="4377">
                  <c:v>855.82013900000004</c:v>
                </c:pt>
                <c:pt idx="4378">
                  <c:v>856.15347199999997</c:v>
                </c:pt>
                <c:pt idx="4379">
                  <c:v>856.486806</c:v>
                </c:pt>
                <c:pt idx="4380">
                  <c:v>856.82013900000004</c:v>
                </c:pt>
                <c:pt idx="4381">
                  <c:v>857.15347199999997</c:v>
                </c:pt>
                <c:pt idx="4382">
                  <c:v>857.486806</c:v>
                </c:pt>
                <c:pt idx="4383">
                  <c:v>857.82013900000004</c:v>
                </c:pt>
                <c:pt idx="4384">
                  <c:v>858.15347199999997</c:v>
                </c:pt>
                <c:pt idx="4385">
                  <c:v>858.486806</c:v>
                </c:pt>
                <c:pt idx="4386">
                  <c:v>858.82013900000004</c:v>
                </c:pt>
                <c:pt idx="4387">
                  <c:v>859.15347199999997</c:v>
                </c:pt>
                <c:pt idx="4388">
                  <c:v>859.486806</c:v>
                </c:pt>
                <c:pt idx="4389">
                  <c:v>859.82013900000004</c:v>
                </c:pt>
                <c:pt idx="4390">
                  <c:v>860.15347199999997</c:v>
                </c:pt>
                <c:pt idx="4391">
                  <c:v>860.486806</c:v>
                </c:pt>
                <c:pt idx="4392">
                  <c:v>860.82013900000004</c:v>
                </c:pt>
                <c:pt idx="4393">
                  <c:v>861.15347199999997</c:v>
                </c:pt>
                <c:pt idx="4394">
                  <c:v>861.486806</c:v>
                </c:pt>
                <c:pt idx="4395">
                  <c:v>861.82013900000004</c:v>
                </c:pt>
                <c:pt idx="4396">
                  <c:v>862.15347199999997</c:v>
                </c:pt>
                <c:pt idx="4397">
                  <c:v>862.486806</c:v>
                </c:pt>
                <c:pt idx="4398">
                  <c:v>862.82013900000004</c:v>
                </c:pt>
                <c:pt idx="4399">
                  <c:v>863.15347199999997</c:v>
                </c:pt>
                <c:pt idx="4400">
                  <c:v>863.486806</c:v>
                </c:pt>
                <c:pt idx="4401">
                  <c:v>863.82013900000004</c:v>
                </c:pt>
                <c:pt idx="4402">
                  <c:v>864.15347199999997</c:v>
                </c:pt>
                <c:pt idx="4403">
                  <c:v>864.486806</c:v>
                </c:pt>
                <c:pt idx="4404">
                  <c:v>864.82013900000004</c:v>
                </c:pt>
                <c:pt idx="4405">
                  <c:v>865.15347199999997</c:v>
                </c:pt>
                <c:pt idx="4406">
                  <c:v>865.486806</c:v>
                </c:pt>
                <c:pt idx="4407">
                  <c:v>865.82013900000004</c:v>
                </c:pt>
                <c:pt idx="4408">
                  <c:v>866.15347199999997</c:v>
                </c:pt>
                <c:pt idx="4409">
                  <c:v>866.486806</c:v>
                </c:pt>
                <c:pt idx="4410">
                  <c:v>866.82013900000004</c:v>
                </c:pt>
                <c:pt idx="4411">
                  <c:v>867.15347199999997</c:v>
                </c:pt>
                <c:pt idx="4412">
                  <c:v>867.486806</c:v>
                </c:pt>
                <c:pt idx="4413">
                  <c:v>867.82013900000004</c:v>
                </c:pt>
                <c:pt idx="4414">
                  <c:v>868.15347199999997</c:v>
                </c:pt>
                <c:pt idx="4415">
                  <c:v>868.486806</c:v>
                </c:pt>
                <c:pt idx="4416">
                  <c:v>868.82013900000004</c:v>
                </c:pt>
                <c:pt idx="4417">
                  <c:v>869.15347199999997</c:v>
                </c:pt>
                <c:pt idx="4418">
                  <c:v>869.486806</c:v>
                </c:pt>
                <c:pt idx="4419">
                  <c:v>869.82013900000004</c:v>
                </c:pt>
                <c:pt idx="4420">
                  <c:v>870.15347199999997</c:v>
                </c:pt>
                <c:pt idx="4421">
                  <c:v>870.486806</c:v>
                </c:pt>
                <c:pt idx="4422">
                  <c:v>870.82013900000004</c:v>
                </c:pt>
                <c:pt idx="4423">
                  <c:v>871.15347199999997</c:v>
                </c:pt>
                <c:pt idx="4424">
                  <c:v>871.486806</c:v>
                </c:pt>
                <c:pt idx="4425">
                  <c:v>871.82013900000004</c:v>
                </c:pt>
                <c:pt idx="4426">
                  <c:v>872.15347199999997</c:v>
                </c:pt>
                <c:pt idx="4427">
                  <c:v>872.486806</c:v>
                </c:pt>
                <c:pt idx="4428">
                  <c:v>872.82013900000004</c:v>
                </c:pt>
                <c:pt idx="4429">
                  <c:v>873.15347199999997</c:v>
                </c:pt>
                <c:pt idx="4430">
                  <c:v>873.486806</c:v>
                </c:pt>
                <c:pt idx="4431">
                  <c:v>873.82013900000004</c:v>
                </c:pt>
                <c:pt idx="4432">
                  <c:v>874.15347199999997</c:v>
                </c:pt>
                <c:pt idx="4433">
                  <c:v>874.486806</c:v>
                </c:pt>
                <c:pt idx="4434">
                  <c:v>874.82013900000004</c:v>
                </c:pt>
                <c:pt idx="4435">
                  <c:v>875.15347199999997</c:v>
                </c:pt>
                <c:pt idx="4436">
                  <c:v>875.486806</c:v>
                </c:pt>
                <c:pt idx="4437">
                  <c:v>875.82013900000004</c:v>
                </c:pt>
                <c:pt idx="4438">
                  <c:v>876.15347199999997</c:v>
                </c:pt>
                <c:pt idx="4439">
                  <c:v>876.486806</c:v>
                </c:pt>
                <c:pt idx="4440">
                  <c:v>876.82013900000004</c:v>
                </c:pt>
                <c:pt idx="4441">
                  <c:v>877.15347199999997</c:v>
                </c:pt>
                <c:pt idx="4442">
                  <c:v>877.486806</c:v>
                </c:pt>
                <c:pt idx="4443">
                  <c:v>877.82013900000004</c:v>
                </c:pt>
                <c:pt idx="4444">
                  <c:v>878.15347199999997</c:v>
                </c:pt>
                <c:pt idx="4445">
                  <c:v>878.486806</c:v>
                </c:pt>
                <c:pt idx="4446">
                  <c:v>878.82013900000004</c:v>
                </c:pt>
                <c:pt idx="4447">
                  <c:v>879.15347199999997</c:v>
                </c:pt>
                <c:pt idx="4448">
                  <c:v>879.486806</c:v>
                </c:pt>
                <c:pt idx="4449">
                  <c:v>879.82013900000004</c:v>
                </c:pt>
                <c:pt idx="4450">
                  <c:v>880.15347199999997</c:v>
                </c:pt>
                <c:pt idx="4451">
                  <c:v>880.486806</c:v>
                </c:pt>
                <c:pt idx="4452">
                  <c:v>880.82013900000004</c:v>
                </c:pt>
                <c:pt idx="4453">
                  <c:v>881.15347199999997</c:v>
                </c:pt>
                <c:pt idx="4454">
                  <c:v>881.486806</c:v>
                </c:pt>
                <c:pt idx="4455">
                  <c:v>881.82013900000004</c:v>
                </c:pt>
                <c:pt idx="4456">
                  <c:v>882.15347199999997</c:v>
                </c:pt>
                <c:pt idx="4457">
                  <c:v>882.486806</c:v>
                </c:pt>
                <c:pt idx="4458">
                  <c:v>882.82013900000004</c:v>
                </c:pt>
                <c:pt idx="4459">
                  <c:v>883.15347199999997</c:v>
                </c:pt>
                <c:pt idx="4460">
                  <c:v>883.486806</c:v>
                </c:pt>
                <c:pt idx="4461">
                  <c:v>883.82013900000004</c:v>
                </c:pt>
                <c:pt idx="4462">
                  <c:v>884.15347199999997</c:v>
                </c:pt>
                <c:pt idx="4463">
                  <c:v>884.486806</c:v>
                </c:pt>
                <c:pt idx="4464">
                  <c:v>884.82013900000004</c:v>
                </c:pt>
                <c:pt idx="4465">
                  <c:v>885.15347199999997</c:v>
                </c:pt>
                <c:pt idx="4466">
                  <c:v>885.486806</c:v>
                </c:pt>
                <c:pt idx="4467">
                  <c:v>885.82013900000004</c:v>
                </c:pt>
                <c:pt idx="4468">
                  <c:v>886.15347199999997</c:v>
                </c:pt>
                <c:pt idx="4469">
                  <c:v>886.486806</c:v>
                </c:pt>
                <c:pt idx="4470">
                  <c:v>886.82013900000004</c:v>
                </c:pt>
                <c:pt idx="4471">
                  <c:v>887.15347199999997</c:v>
                </c:pt>
                <c:pt idx="4472">
                  <c:v>887.486806</c:v>
                </c:pt>
                <c:pt idx="4473">
                  <c:v>887.82013900000004</c:v>
                </c:pt>
                <c:pt idx="4474">
                  <c:v>888.15347199999997</c:v>
                </c:pt>
                <c:pt idx="4475">
                  <c:v>888.486806</c:v>
                </c:pt>
                <c:pt idx="4476">
                  <c:v>888.82013900000004</c:v>
                </c:pt>
                <c:pt idx="4477">
                  <c:v>889.15347199999997</c:v>
                </c:pt>
                <c:pt idx="4478">
                  <c:v>889.486806</c:v>
                </c:pt>
                <c:pt idx="4479">
                  <c:v>889.82013900000004</c:v>
                </c:pt>
                <c:pt idx="4480">
                  <c:v>890.15347199999997</c:v>
                </c:pt>
                <c:pt idx="4481">
                  <c:v>890.486806</c:v>
                </c:pt>
                <c:pt idx="4482">
                  <c:v>890.82013900000004</c:v>
                </c:pt>
                <c:pt idx="4483">
                  <c:v>891.15347199999997</c:v>
                </c:pt>
                <c:pt idx="4484">
                  <c:v>891.486806</c:v>
                </c:pt>
                <c:pt idx="4485">
                  <c:v>891.82013900000004</c:v>
                </c:pt>
                <c:pt idx="4486">
                  <c:v>892.15347199999997</c:v>
                </c:pt>
                <c:pt idx="4487">
                  <c:v>892.486806</c:v>
                </c:pt>
                <c:pt idx="4488">
                  <c:v>892.82013900000004</c:v>
                </c:pt>
                <c:pt idx="4489">
                  <c:v>893.15347199999997</c:v>
                </c:pt>
                <c:pt idx="4490">
                  <c:v>893.486806</c:v>
                </c:pt>
                <c:pt idx="4491">
                  <c:v>893.82013900000004</c:v>
                </c:pt>
                <c:pt idx="4492">
                  <c:v>894.15347199999997</c:v>
                </c:pt>
                <c:pt idx="4493">
                  <c:v>894.486806</c:v>
                </c:pt>
                <c:pt idx="4494">
                  <c:v>894.82013900000004</c:v>
                </c:pt>
                <c:pt idx="4495">
                  <c:v>895.15347199999997</c:v>
                </c:pt>
                <c:pt idx="4496">
                  <c:v>895.486806</c:v>
                </c:pt>
                <c:pt idx="4497">
                  <c:v>895.82013900000004</c:v>
                </c:pt>
                <c:pt idx="4498">
                  <c:v>896.15347199999997</c:v>
                </c:pt>
                <c:pt idx="4499">
                  <c:v>896.486806</c:v>
                </c:pt>
                <c:pt idx="4500">
                  <c:v>896.82013900000004</c:v>
                </c:pt>
                <c:pt idx="4501">
                  <c:v>897.15347199999997</c:v>
                </c:pt>
                <c:pt idx="4502">
                  <c:v>897.486806</c:v>
                </c:pt>
                <c:pt idx="4503">
                  <c:v>897.82013900000004</c:v>
                </c:pt>
                <c:pt idx="4504">
                  <c:v>898.15347199999997</c:v>
                </c:pt>
                <c:pt idx="4505">
                  <c:v>898.486806</c:v>
                </c:pt>
                <c:pt idx="4506">
                  <c:v>898.82013900000004</c:v>
                </c:pt>
                <c:pt idx="4507">
                  <c:v>899.15347199999997</c:v>
                </c:pt>
                <c:pt idx="4508">
                  <c:v>899.486806</c:v>
                </c:pt>
                <c:pt idx="4509">
                  <c:v>899.82013900000004</c:v>
                </c:pt>
                <c:pt idx="4510">
                  <c:v>900.15347199999997</c:v>
                </c:pt>
                <c:pt idx="4511">
                  <c:v>900.486806</c:v>
                </c:pt>
                <c:pt idx="4512">
                  <c:v>900.82013900000004</c:v>
                </c:pt>
                <c:pt idx="4513">
                  <c:v>901.15347199999997</c:v>
                </c:pt>
                <c:pt idx="4514">
                  <c:v>901.486806</c:v>
                </c:pt>
                <c:pt idx="4515">
                  <c:v>901.82013900000004</c:v>
                </c:pt>
                <c:pt idx="4516">
                  <c:v>902.15347199999997</c:v>
                </c:pt>
                <c:pt idx="4517">
                  <c:v>902.486806</c:v>
                </c:pt>
                <c:pt idx="4518">
                  <c:v>902.82013900000004</c:v>
                </c:pt>
                <c:pt idx="4519">
                  <c:v>903.15347199999997</c:v>
                </c:pt>
                <c:pt idx="4520">
                  <c:v>903.486806</c:v>
                </c:pt>
                <c:pt idx="4521">
                  <c:v>903.82013900000004</c:v>
                </c:pt>
                <c:pt idx="4522">
                  <c:v>904.15347199999997</c:v>
                </c:pt>
                <c:pt idx="4523">
                  <c:v>904.486806</c:v>
                </c:pt>
                <c:pt idx="4524">
                  <c:v>904.82013900000004</c:v>
                </c:pt>
                <c:pt idx="4525">
                  <c:v>905.15347199999997</c:v>
                </c:pt>
                <c:pt idx="4526">
                  <c:v>905.486806</c:v>
                </c:pt>
                <c:pt idx="4527">
                  <c:v>905.82013900000004</c:v>
                </c:pt>
                <c:pt idx="4528">
                  <c:v>906.15347199999997</c:v>
                </c:pt>
                <c:pt idx="4529">
                  <c:v>906.486806</c:v>
                </c:pt>
                <c:pt idx="4530">
                  <c:v>906.82013900000004</c:v>
                </c:pt>
                <c:pt idx="4531">
                  <c:v>907.15347199999997</c:v>
                </c:pt>
                <c:pt idx="4532">
                  <c:v>907.486806</c:v>
                </c:pt>
                <c:pt idx="4533">
                  <c:v>907.82013900000004</c:v>
                </c:pt>
                <c:pt idx="4534">
                  <c:v>908.15347199999997</c:v>
                </c:pt>
                <c:pt idx="4535">
                  <c:v>908.486806</c:v>
                </c:pt>
                <c:pt idx="4536">
                  <c:v>908.82013900000004</c:v>
                </c:pt>
                <c:pt idx="4537">
                  <c:v>909.15347199999997</c:v>
                </c:pt>
                <c:pt idx="4538">
                  <c:v>909.486806</c:v>
                </c:pt>
                <c:pt idx="4539">
                  <c:v>909.82013900000004</c:v>
                </c:pt>
                <c:pt idx="4540">
                  <c:v>910.15347199999997</c:v>
                </c:pt>
                <c:pt idx="4541">
                  <c:v>910.486806</c:v>
                </c:pt>
                <c:pt idx="4542">
                  <c:v>910.82013900000004</c:v>
                </c:pt>
                <c:pt idx="4543">
                  <c:v>911.15347199999997</c:v>
                </c:pt>
                <c:pt idx="4544">
                  <c:v>911.486806</c:v>
                </c:pt>
                <c:pt idx="4545">
                  <c:v>911.82013900000004</c:v>
                </c:pt>
                <c:pt idx="4546">
                  <c:v>912.15347199999997</c:v>
                </c:pt>
                <c:pt idx="4547">
                  <c:v>912.486806</c:v>
                </c:pt>
                <c:pt idx="4548">
                  <c:v>912.82013900000004</c:v>
                </c:pt>
                <c:pt idx="4549">
                  <c:v>913.15347199999997</c:v>
                </c:pt>
                <c:pt idx="4550">
                  <c:v>913.486806</c:v>
                </c:pt>
                <c:pt idx="4551">
                  <c:v>913.82013900000004</c:v>
                </c:pt>
                <c:pt idx="4552">
                  <c:v>914.15347199999997</c:v>
                </c:pt>
                <c:pt idx="4553">
                  <c:v>914.486806</c:v>
                </c:pt>
                <c:pt idx="4554">
                  <c:v>914.82013900000004</c:v>
                </c:pt>
                <c:pt idx="4555">
                  <c:v>915.15347199999997</c:v>
                </c:pt>
                <c:pt idx="4556">
                  <c:v>915.486806</c:v>
                </c:pt>
                <c:pt idx="4557">
                  <c:v>915.82013900000004</c:v>
                </c:pt>
                <c:pt idx="4558">
                  <c:v>916.15347199999997</c:v>
                </c:pt>
                <c:pt idx="4559">
                  <c:v>916.486806</c:v>
                </c:pt>
                <c:pt idx="4560">
                  <c:v>916.82013900000004</c:v>
                </c:pt>
                <c:pt idx="4561">
                  <c:v>917.15347199999997</c:v>
                </c:pt>
                <c:pt idx="4562">
                  <c:v>917.486806</c:v>
                </c:pt>
                <c:pt idx="4563">
                  <c:v>917.82013900000004</c:v>
                </c:pt>
                <c:pt idx="4564">
                  <c:v>918.15347199999997</c:v>
                </c:pt>
                <c:pt idx="4565">
                  <c:v>918.486806</c:v>
                </c:pt>
                <c:pt idx="4566">
                  <c:v>918.82013900000004</c:v>
                </c:pt>
                <c:pt idx="4567">
                  <c:v>919.15347199999997</c:v>
                </c:pt>
                <c:pt idx="4568">
                  <c:v>919.486806</c:v>
                </c:pt>
                <c:pt idx="4569">
                  <c:v>919.82013900000004</c:v>
                </c:pt>
                <c:pt idx="4570">
                  <c:v>920.15347199999997</c:v>
                </c:pt>
                <c:pt idx="4571">
                  <c:v>920.486806</c:v>
                </c:pt>
                <c:pt idx="4572">
                  <c:v>920.82013900000004</c:v>
                </c:pt>
                <c:pt idx="4573">
                  <c:v>921.15347199999997</c:v>
                </c:pt>
                <c:pt idx="4574">
                  <c:v>921.486806</c:v>
                </c:pt>
                <c:pt idx="4575">
                  <c:v>921.82013900000004</c:v>
                </c:pt>
                <c:pt idx="4576">
                  <c:v>922.15347199999997</c:v>
                </c:pt>
                <c:pt idx="4577">
                  <c:v>922.486806</c:v>
                </c:pt>
                <c:pt idx="4578">
                  <c:v>922.82013900000004</c:v>
                </c:pt>
                <c:pt idx="4579">
                  <c:v>923.15347199999997</c:v>
                </c:pt>
                <c:pt idx="4580">
                  <c:v>923.486806</c:v>
                </c:pt>
                <c:pt idx="4581">
                  <c:v>923.82013900000004</c:v>
                </c:pt>
                <c:pt idx="4582">
                  <c:v>924.15347199999997</c:v>
                </c:pt>
                <c:pt idx="4583">
                  <c:v>924.486806</c:v>
                </c:pt>
                <c:pt idx="4584">
                  <c:v>924.82013900000004</c:v>
                </c:pt>
                <c:pt idx="4585">
                  <c:v>925.15347199999997</c:v>
                </c:pt>
                <c:pt idx="4586">
                  <c:v>925.486806</c:v>
                </c:pt>
                <c:pt idx="4587">
                  <c:v>925.82013900000004</c:v>
                </c:pt>
                <c:pt idx="4588">
                  <c:v>926.15347199999997</c:v>
                </c:pt>
                <c:pt idx="4589">
                  <c:v>926.486806</c:v>
                </c:pt>
                <c:pt idx="4590">
                  <c:v>926.82013900000004</c:v>
                </c:pt>
                <c:pt idx="4591">
                  <c:v>927.15347199999997</c:v>
                </c:pt>
                <c:pt idx="4592">
                  <c:v>927.486806</c:v>
                </c:pt>
                <c:pt idx="4593">
                  <c:v>927.82013900000004</c:v>
                </c:pt>
                <c:pt idx="4594">
                  <c:v>928.15347199999997</c:v>
                </c:pt>
                <c:pt idx="4595">
                  <c:v>928.486806</c:v>
                </c:pt>
                <c:pt idx="4596">
                  <c:v>928.82013900000004</c:v>
                </c:pt>
                <c:pt idx="4597">
                  <c:v>929.15347199999997</c:v>
                </c:pt>
                <c:pt idx="4598">
                  <c:v>929.486806</c:v>
                </c:pt>
                <c:pt idx="4599">
                  <c:v>929.82013900000004</c:v>
                </c:pt>
                <c:pt idx="4600">
                  <c:v>930.15347199999997</c:v>
                </c:pt>
                <c:pt idx="4601">
                  <c:v>930.486806</c:v>
                </c:pt>
                <c:pt idx="4602">
                  <c:v>930.82013900000004</c:v>
                </c:pt>
                <c:pt idx="4603">
                  <c:v>931.15347199999997</c:v>
                </c:pt>
                <c:pt idx="4604">
                  <c:v>931.486806</c:v>
                </c:pt>
                <c:pt idx="4605">
                  <c:v>931.82013900000004</c:v>
                </c:pt>
                <c:pt idx="4606">
                  <c:v>932.15347199999997</c:v>
                </c:pt>
                <c:pt idx="4607">
                  <c:v>932.486806</c:v>
                </c:pt>
                <c:pt idx="4608">
                  <c:v>932.82013900000004</c:v>
                </c:pt>
                <c:pt idx="4609">
                  <c:v>933.15347199999997</c:v>
                </c:pt>
                <c:pt idx="4610">
                  <c:v>933.486806</c:v>
                </c:pt>
                <c:pt idx="4611">
                  <c:v>933.82013900000004</c:v>
                </c:pt>
                <c:pt idx="4612">
                  <c:v>934.15347199999997</c:v>
                </c:pt>
                <c:pt idx="4613">
                  <c:v>934.486806</c:v>
                </c:pt>
                <c:pt idx="4614">
                  <c:v>934.82013900000004</c:v>
                </c:pt>
                <c:pt idx="4615">
                  <c:v>935.15347199999997</c:v>
                </c:pt>
                <c:pt idx="4616">
                  <c:v>935.486806</c:v>
                </c:pt>
                <c:pt idx="4617">
                  <c:v>935.82013900000004</c:v>
                </c:pt>
                <c:pt idx="4618">
                  <c:v>936.15347199999997</c:v>
                </c:pt>
                <c:pt idx="4619">
                  <c:v>936.486806</c:v>
                </c:pt>
                <c:pt idx="4620">
                  <c:v>936.82013900000004</c:v>
                </c:pt>
                <c:pt idx="4621">
                  <c:v>937.15347199999997</c:v>
                </c:pt>
                <c:pt idx="4622">
                  <c:v>937.486806</c:v>
                </c:pt>
                <c:pt idx="4623">
                  <c:v>937.82013900000004</c:v>
                </c:pt>
                <c:pt idx="4624">
                  <c:v>938.15347199999997</c:v>
                </c:pt>
                <c:pt idx="4625">
                  <c:v>938.486806</c:v>
                </c:pt>
                <c:pt idx="4626">
                  <c:v>938.82013900000004</c:v>
                </c:pt>
                <c:pt idx="4627">
                  <c:v>939.15347199999997</c:v>
                </c:pt>
                <c:pt idx="4628">
                  <c:v>939.486806</c:v>
                </c:pt>
                <c:pt idx="4629">
                  <c:v>939.82013900000004</c:v>
                </c:pt>
                <c:pt idx="4630">
                  <c:v>940.15347199999997</c:v>
                </c:pt>
                <c:pt idx="4631">
                  <c:v>940.486806</c:v>
                </c:pt>
                <c:pt idx="4632">
                  <c:v>940.82013900000004</c:v>
                </c:pt>
                <c:pt idx="4633">
                  <c:v>941.15347199999997</c:v>
                </c:pt>
                <c:pt idx="4634">
                  <c:v>941.486806</c:v>
                </c:pt>
                <c:pt idx="4635">
                  <c:v>941.82013900000004</c:v>
                </c:pt>
                <c:pt idx="4636">
                  <c:v>942.15347199999997</c:v>
                </c:pt>
                <c:pt idx="4637">
                  <c:v>942.486806</c:v>
                </c:pt>
                <c:pt idx="4638">
                  <c:v>942.82013900000004</c:v>
                </c:pt>
                <c:pt idx="4639">
                  <c:v>943.15347199999997</c:v>
                </c:pt>
                <c:pt idx="4640">
                  <c:v>943.486806</c:v>
                </c:pt>
                <c:pt idx="4641">
                  <c:v>943.82013900000004</c:v>
                </c:pt>
                <c:pt idx="4642">
                  <c:v>944.15347199999997</c:v>
                </c:pt>
                <c:pt idx="4643">
                  <c:v>944.486806</c:v>
                </c:pt>
                <c:pt idx="4644">
                  <c:v>944.82013900000004</c:v>
                </c:pt>
                <c:pt idx="4645">
                  <c:v>945.15347199999997</c:v>
                </c:pt>
                <c:pt idx="4646">
                  <c:v>945.486806</c:v>
                </c:pt>
                <c:pt idx="4647">
                  <c:v>945.82013900000004</c:v>
                </c:pt>
                <c:pt idx="4648">
                  <c:v>946.15347199999997</c:v>
                </c:pt>
                <c:pt idx="4649">
                  <c:v>946.486806</c:v>
                </c:pt>
                <c:pt idx="4650">
                  <c:v>946.82013900000004</c:v>
                </c:pt>
                <c:pt idx="4651">
                  <c:v>947.15347199999997</c:v>
                </c:pt>
                <c:pt idx="4652">
                  <c:v>947.486806</c:v>
                </c:pt>
                <c:pt idx="4653">
                  <c:v>947.82013900000004</c:v>
                </c:pt>
                <c:pt idx="4654">
                  <c:v>948.15347199999997</c:v>
                </c:pt>
                <c:pt idx="4655">
                  <c:v>948.486806</c:v>
                </c:pt>
                <c:pt idx="4656">
                  <c:v>948.82013900000004</c:v>
                </c:pt>
                <c:pt idx="4657">
                  <c:v>949.15347199999997</c:v>
                </c:pt>
                <c:pt idx="4658">
                  <c:v>949.486806</c:v>
                </c:pt>
                <c:pt idx="4659">
                  <c:v>949.82013900000004</c:v>
                </c:pt>
                <c:pt idx="4660">
                  <c:v>950.15347199999997</c:v>
                </c:pt>
                <c:pt idx="4661">
                  <c:v>950.486806</c:v>
                </c:pt>
                <c:pt idx="4662">
                  <c:v>950.82013900000004</c:v>
                </c:pt>
                <c:pt idx="4663">
                  <c:v>951.15347199999997</c:v>
                </c:pt>
                <c:pt idx="4664">
                  <c:v>951.486806</c:v>
                </c:pt>
                <c:pt idx="4665">
                  <c:v>951.82013900000004</c:v>
                </c:pt>
                <c:pt idx="4666">
                  <c:v>952.15347199999997</c:v>
                </c:pt>
                <c:pt idx="4667">
                  <c:v>952.486806</c:v>
                </c:pt>
                <c:pt idx="4668">
                  <c:v>952.82013900000004</c:v>
                </c:pt>
                <c:pt idx="4669">
                  <c:v>953.15347199999997</c:v>
                </c:pt>
                <c:pt idx="4670">
                  <c:v>953.486806</c:v>
                </c:pt>
                <c:pt idx="4671">
                  <c:v>953.82013900000004</c:v>
                </c:pt>
                <c:pt idx="4672">
                  <c:v>954.15347199999997</c:v>
                </c:pt>
                <c:pt idx="4673">
                  <c:v>954.486806</c:v>
                </c:pt>
                <c:pt idx="4674">
                  <c:v>954.82013900000004</c:v>
                </c:pt>
                <c:pt idx="4675">
                  <c:v>955.15347199999997</c:v>
                </c:pt>
                <c:pt idx="4676">
                  <c:v>955.486806</c:v>
                </c:pt>
                <c:pt idx="4677">
                  <c:v>955.82013900000004</c:v>
                </c:pt>
                <c:pt idx="4678">
                  <c:v>956.15347199999997</c:v>
                </c:pt>
                <c:pt idx="4679">
                  <c:v>956.486806</c:v>
                </c:pt>
                <c:pt idx="4680">
                  <c:v>956.82013900000004</c:v>
                </c:pt>
                <c:pt idx="4681">
                  <c:v>957.15347199999997</c:v>
                </c:pt>
                <c:pt idx="4682">
                  <c:v>957.486806</c:v>
                </c:pt>
                <c:pt idx="4683">
                  <c:v>957.82013900000004</c:v>
                </c:pt>
                <c:pt idx="4684">
                  <c:v>958.15347199999997</c:v>
                </c:pt>
                <c:pt idx="4685">
                  <c:v>958.486806</c:v>
                </c:pt>
                <c:pt idx="4686">
                  <c:v>958.82013900000004</c:v>
                </c:pt>
                <c:pt idx="4687">
                  <c:v>959.15347199999997</c:v>
                </c:pt>
                <c:pt idx="4688">
                  <c:v>959.486806</c:v>
                </c:pt>
                <c:pt idx="4689">
                  <c:v>959.82013900000004</c:v>
                </c:pt>
                <c:pt idx="4690">
                  <c:v>960.15347199999997</c:v>
                </c:pt>
                <c:pt idx="4691">
                  <c:v>960.486806</c:v>
                </c:pt>
                <c:pt idx="4692">
                  <c:v>960.82013900000004</c:v>
                </c:pt>
                <c:pt idx="4693">
                  <c:v>961.15347199999997</c:v>
                </c:pt>
                <c:pt idx="4694">
                  <c:v>961.486806</c:v>
                </c:pt>
                <c:pt idx="4695">
                  <c:v>961.82013900000004</c:v>
                </c:pt>
                <c:pt idx="4696">
                  <c:v>962.15347199999997</c:v>
                </c:pt>
                <c:pt idx="4697">
                  <c:v>962.486806</c:v>
                </c:pt>
                <c:pt idx="4698">
                  <c:v>962.82013900000004</c:v>
                </c:pt>
                <c:pt idx="4699">
                  <c:v>963.15347199999997</c:v>
                </c:pt>
                <c:pt idx="4700">
                  <c:v>963.486806</c:v>
                </c:pt>
                <c:pt idx="4701">
                  <c:v>963.82013900000004</c:v>
                </c:pt>
                <c:pt idx="4702">
                  <c:v>964.15347199999997</c:v>
                </c:pt>
                <c:pt idx="4703">
                  <c:v>964.486806</c:v>
                </c:pt>
                <c:pt idx="4704">
                  <c:v>964.82013900000004</c:v>
                </c:pt>
                <c:pt idx="4705">
                  <c:v>965.15347199999997</c:v>
                </c:pt>
                <c:pt idx="4706">
                  <c:v>965.486806</c:v>
                </c:pt>
                <c:pt idx="4707">
                  <c:v>965.82013900000004</c:v>
                </c:pt>
                <c:pt idx="4708">
                  <c:v>966.15347199999997</c:v>
                </c:pt>
                <c:pt idx="4709">
                  <c:v>966.486806</c:v>
                </c:pt>
                <c:pt idx="4710">
                  <c:v>966.82013900000004</c:v>
                </c:pt>
                <c:pt idx="4711">
                  <c:v>967.15347199999997</c:v>
                </c:pt>
                <c:pt idx="4712">
                  <c:v>967.486806</c:v>
                </c:pt>
                <c:pt idx="4713">
                  <c:v>967.82013900000004</c:v>
                </c:pt>
                <c:pt idx="4714">
                  <c:v>968.15347199999997</c:v>
                </c:pt>
                <c:pt idx="4715">
                  <c:v>968.486806</c:v>
                </c:pt>
                <c:pt idx="4716">
                  <c:v>968.82013900000004</c:v>
                </c:pt>
                <c:pt idx="4717">
                  <c:v>969.15347199999997</c:v>
                </c:pt>
                <c:pt idx="4718">
                  <c:v>969.486806</c:v>
                </c:pt>
                <c:pt idx="4719">
                  <c:v>969.82013900000004</c:v>
                </c:pt>
                <c:pt idx="4720">
                  <c:v>970.15347199999997</c:v>
                </c:pt>
                <c:pt idx="4721">
                  <c:v>970.486806</c:v>
                </c:pt>
                <c:pt idx="4722">
                  <c:v>970.82013900000004</c:v>
                </c:pt>
                <c:pt idx="4723">
                  <c:v>971.15347199999997</c:v>
                </c:pt>
                <c:pt idx="4724">
                  <c:v>971.486806</c:v>
                </c:pt>
                <c:pt idx="4725">
                  <c:v>971.82013900000004</c:v>
                </c:pt>
                <c:pt idx="4726">
                  <c:v>972.15347199999997</c:v>
                </c:pt>
                <c:pt idx="4727">
                  <c:v>972.486806</c:v>
                </c:pt>
                <c:pt idx="4728">
                  <c:v>972.82013900000004</c:v>
                </c:pt>
                <c:pt idx="4729">
                  <c:v>973.15347199999997</c:v>
                </c:pt>
                <c:pt idx="4730">
                  <c:v>973.486806</c:v>
                </c:pt>
                <c:pt idx="4731">
                  <c:v>973.82013900000004</c:v>
                </c:pt>
                <c:pt idx="4732">
                  <c:v>974.15347199999997</c:v>
                </c:pt>
                <c:pt idx="4733">
                  <c:v>974.486806</c:v>
                </c:pt>
                <c:pt idx="4734">
                  <c:v>974.82013900000004</c:v>
                </c:pt>
                <c:pt idx="4735">
                  <c:v>975.15347199999997</c:v>
                </c:pt>
                <c:pt idx="4736">
                  <c:v>975.486806</c:v>
                </c:pt>
                <c:pt idx="4737">
                  <c:v>975.82013900000004</c:v>
                </c:pt>
                <c:pt idx="4738">
                  <c:v>976.15347199999997</c:v>
                </c:pt>
                <c:pt idx="4739">
                  <c:v>976.486806</c:v>
                </c:pt>
                <c:pt idx="4740">
                  <c:v>976.82013900000004</c:v>
                </c:pt>
                <c:pt idx="4741">
                  <c:v>977.15347199999997</c:v>
                </c:pt>
                <c:pt idx="4742">
                  <c:v>977.486806</c:v>
                </c:pt>
                <c:pt idx="4743">
                  <c:v>977.82013900000004</c:v>
                </c:pt>
                <c:pt idx="4744">
                  <c:v>978.15347199999997</c:v>
                </c:pt>
                <c:pt idx="4745">
                  <c:v>978.486806</c:v>
                </c:pt>
                <c:pt idx="4746">
                  <c:v>978.82013900000004</c:v>
                </c:pt>
                <c:pt idx="4747">
                  <c:v>979.15347199999997</c:v>
                </c:pt>
                <c:pt idx="4748">
                  <c:v>979.486806</c:v>
                </c:pt>
                <c:pt idx="4749">
                  <c:v>979.82013900000004</c:v>
                </c:pt>
                <c:pt idx="4750">
                  <c:v>980.15347199999997</c:v>
                </c:pt>
                <c:pt idx="4751">
                  <c:v>980.486806</c:v>
                </c:pt>
                <c:pt idx="4752">
                  <c:v>980.82013900000004</c:v>
                </c:pt>
                <c:pt idx="4753">
                  <c:v>981.15347199999997</c:v>
                </c:pt>
                <c:pt idx="4754">
                  <c:v>981.486806</c:v>
                </c:pt>
                <c:pt idx="4755">
                  <c:v>981.82013900000004</c:v>
                </c:pt>
                <c:pt idx="4756">
                  <c:v>982.15347199999997</c:v>
                </c:pt>
                <c:pt idx="4757">
                  <c:v>982.486806</c:v>
                </c:pt>
                <c:pt idx="4758">
                  <c:v>982.82013900000004</c:v>
                </c:pt>
                <c:pt idx="4759">
                  <c:v>983.15347199999997</c:v>
                </c:pt>
                <c:pt idx="4760">
                  <c:v>983.486806</c:v>
                </c:pt>
                <c:pt idx="4761">
                  <c:v>983.82013900000004</c:v>
                </c:pt>
                <c:pt idx="4762">
                  <c:v>984.15347199999997</c:v>
                </c:pt>
                <c:pt idx="4763">
                  <c:v>984.486806</c:v>
                </c:pt>
                <c:pt idx="4764">
                  <c:v>984.82013900000004</c:v>
                </c:pt>
                <c:pt idx="4765">
                  <c:v>985.15347199999997</c:v>
                </c:pt>
                <c:pt idx="4766">
                  <c:v>985.486806</c:v>
                </c:pt>
                <c:pt idx="4767">
                  <c:v>985.82013900000004</c:v>
                </c:pt>
                <c:pt idx="4768">
                  <c:v>986.15347199999997</c:v>
                </c:pt>
                <c:pt idx="4769">
                  <c:v>986.486806</c:v>
                </c:pt>
                <c:pt idx="4770">
                  <c:v>986.82013900000004</c:v>
                </c:pt>
                <c:pt idx="4771">
                  <c:v>987.15347199999997</c:v>
                </c:pt>
                <c:pt idx="4772">
                  <c:v>987.486806</c:v>
                </c:pt>
                <c:pt idx="4773">
                  <c:v>987.82013900000004</c:v>
                </c:pt>
                <c:pt idx="4774">
                  <c:v>988.15347199999997</c:v>
                </c:pt>
                <c:pt idx="4775">
                  <c:v>988.486806</c:v>
                </c:pt>
                <c:pt idx="4776">
                  <c:v>988.82013900000004</c:v>
                </c:pt>
                <c:pt idx="4777">
                  <c:v>989.15347199999997</c:v>
                </c:pt>
                <c:pt idx="4778">
                  <c:v>989.486806</c:v>
                </c:pt>
                <c:pt idx="4779">
                  <c:v>989.82013900000004</c:v>
                </c:pt>
                <c:pt idx="4780">
                  <c:v>990.15347199999997</c:v>
                </c:pt>
                <c:pt idx="4781">
                  <c:v>990.486806</c:v>
                </c:pt>
                <c:pt idx="4782">
                  <c:v>990.82013900000004</c:v>
                </c:pt>
                <c:pt idx="4783">
                  <c:v>991.15347199999997</c:v>
                </c:pt>
                <c:pt idx="4784">
                  <c:v>991.486806</c:v>
                </c:pt>
                <c:pt idx="4785">
                  <c:v>991.82013900000004</c:v>
                </c:pt>
                <c:pt idx="4786">
                  <c:v>992.15347199999997</c:v>
                </c:pt>
                <c:pt idx="4787">
                  <c:v>992.486806</c:v>
                </c:pt>
                <c:pt idx="4788">
                  <c:v>992.82013900000004</c:v>
                </c:pt>
                <c:pt idx="4789">
                  <c:v>993.15347199999997</c:v>
                </c:pt>
                <c:pt idx="4790">
                  <c:v>993.486806</c:v>
                </c:pt>
                <c:pt idx="4791">
                  <c:v>993.82013900000004</c:v>
                </c:pt>
                <c:pt idx="4792">
                  <c:v>994.15347199999997</c:v>
                </c:pt>
                <c:pt idx="4793">
                  <c:v>994.486806</c:v>
                </c:pt>
                <c:pt idx="4794">
                  <c:v>994.82013900000004</c:v>
                </c:pt>
                <c:pt idx="4795">
                  <c:v>995.15347199999997</c:v>
                </c:pt>
                <c:pt idx="4796">
                  <c:v>995.486806</c:v>
                </c:pt>
                <c:pt idx="4797">
                  <c:v>995.82013900000004</c:v>
                </c:pt>
                <c:pt idx="4798">
                  <c:v>996.15347199999997</c:v>
                </c:pt>
                <c:pt idx="4799">
                  <c:v>996.486806</c:v>
                </c:pt>
                <c:pt idx="4800">
                  <c:v>996.82013900000004</c:v>
                </c:pt>
                <c:pt idx="4801">
                  <c:v>997.15347199999997</c:v>
                </c:pt>
                <c:pt idx="4802">
                  <c:v>997.486806</c:v>
                </c:pt>
                <c:pt idx="4803">
                  <c:v>997.82013900000004</c:v>
                </c:pt>
                <c:pt idx="4804">
                  <c:v>998.15347199999997</c:v>
                </c:pt>
                <c:pt idx="4805">
                  <c:v>998.486806</c:v>
                </c:pt>
                <c:pt idx="4806">
                  <c:v>998.82013900000004</c:v>
                </c:pt>
                <c:pt idx="4807">
                  <c:v>999.15347199999997</c:v>
                </c:pt>
                <c:pt idx="4808">
                  <c:v>999.486806</c:v>
                </c:pt>
                <c:pt idx="4809">
                  <c:v>999.82013900000004</c:v>
                </c:pt>
                <c:pt idx="4810">
                  <c:v>1000.153472</c:v>
                </c:pt>
              </c:numCache>
            </c:numRef>
          </c:xVal>
          <c:yVal>
            <c:numRef>
              <c:f>'Desc pression cav. optique'!$I$5:$I$4815</c:f>
              <c:numCache>
                <c:formatCode>General</c:formatCode>
                <c:ptCount val="4811"/>
                <c:pt idx="162" formatCode="0.00E+00">
                  <c:v>1.0989099320180126E-4</c:v>
                </c:pt>
                <c:pt idx="163" formatCode="0.00E+00">
                  <c:v>9.5178910285226078E-5</c:v>
                </c:pt>
                <c:pt idx="164" formatCode="0.00E+00">
                  <c:v>8.5941653718176172E-5</c:v>
                </c:pt>
                <c:pt idx="165" formatCode="0.00E+00">
                  <c:v>8.1439985738513687E-5</c:v>
                </c:pt>
                <c:pt idx="166" formatCode="0.00E+00">
                  <c:v>7.3922963196662797E-5</c:v>
                </c:pt>
                <c:pt idx="167" formatCode="0.00E+00">
                  <c:v>7.0316719001084618E-5</c:v>
                </c:pt>
                <c:pt idx="168" formatCode="0.00E+00">
                  <c:v>6.7396390722792774E-5</c:v>
                </c:pt>
                <c:pt idx="169" formatCode="0.00E+00">
                  <c:v>6.169948621892056E-5</c:v>
                </c:pt>
                <c:pt idx="170" formatCode="0.00E+00">
                  <c:v>6.1110685359018049E-5</c:v>
                </c:pt>
                <c:pt idx="171" formatCode="0.00E+00">
                  <c:v>5.8297041028598014E-5</c:v>
                </c:pt>
                <c:pt idx="172" formatCode="0.00E+00">
                  <c:v>5.2464150122580218E-5</c:v>
                </c:pt>
                <c:pt idx="173" formatCode="0.00E+00">
                  <c:v>5.0110844664172197E-5</c:v>
                </c:pt>
                <c:pt idx="174" formatCode="0.00E+00">
                  <c:v>4.8882209032860131E-5</c:v>
                </c:pt>
                <c:pt idx="175" formatCode="0.00E+00">
                  <c:v>4.7554197164799121E-5</c:v>
                </c:pt>
                <c:pt idx="176" formatCode="0.00E+00">
                  <c:v>4.6178341533741871E-5</c:v>
                </c:pt>
                <c:pt idx="177" formatCode="0.00E+00">
                  <c:v>4.4995245243446304E-5</c:v>
                </c:pt>
                <c:pt idx="178" formatCode="0.00E+00">
                  <c:v>4.3954875943979602E-5</c:v>
                </c:pt>
                <c:pt idx="179" formatCode="0.00E+00">
                  <c:v>4.5665277901036131E-5</c:v>
                </c:pt>
                <c:pt idx="180" formatCode="0.00E+00">
                  <c:v>4.5295216331809399E-5</c:v>
                </c:pt>
                <c:pt idx="181" formatCode="0.00E+00">
                  <c:v>4.4179314878122069E-5</c:v>
                </c:pt>
                <c:pt idx="182" formatCode="0.00E+00">
                  <c:v>4.3511318163180098E-5</c:v>
                </c:pt>
                <c:pt idx="183" formatCode="0.00E+00">
                  <c:v>4.2644980046787282E-5</c:v>
                </c:pt>
                <c:pt idx="184" formatCode="0.00E+00">
                  <c:v>4.2013792079680612E-5</c:v>
                </c:pt>
                <c:pt idx="185" formatCode="0.00E+00">
                  <c:v>4.1222571731022666E-5</c:v>
                </c:pt>
                <c:pt idx="186" formatCode="0.00E+00">
                  <c:v>4.0707456908081806E-5</c:v>
                </c:pt>
                <c:pt idx="187" formatCode="0.00E+00">
                  <c:v>4.0231190752109219E-5</c:v>
                </c:pt>
                <c:pt idx="188" formatCode="0.00E+00">
                  <c:v>3.984514114351915E-5</c:v>
                </c:pt>
                <c:pt idx="189" formatCode="0.00E+00">
                  <c:v>3.914379874679554E-5</c:v>
                </c:pt>
                <c:pt idx="190" formatCode="0.00E+00">
                  <c:v>3.8852373699968756E-5</c:v>
                </c:pt>
                <c:pt idx="191" formatCode="0.00E+00">
                  <c:v>3.7366715226274515E-5</c:v>
                </c:pt>
                <c:pt idx="192" formatCode="0.00E+00">
                  <c:v>3.7341420446244891E-5</c:v>
                </c:pt>
                <c:pt idx="193" formatCode="0.00E+00">
                  <c:v>3.652009350930598E-5</c:v>
                </c:pt>
                <c:pt idx="194" formatCode="0.00E+00">
                  <c:v>3.6177039919931533E-5</c:v>
                </c:pt>
                <c:pt idx="195" formatCode="0.00E+00">
                  <c:v>3.5813707275933395E-5</c:v>
                </c:pt>
                <c:pt idx="196" formatCode="0.00E+00">
                  <c:v>3.5429273894563282E-5</c:v>
                </c:pt>
                <c:pt idx="197" formatCode="0.00E+00">
                  <c:v>3.5310267034094536E-5</c:v>
                </c:pt>
                <c:pt idx="198" formatCode="0.00E+00">
                  <c:v>3.4813903749554705E-5</c:v>
                </c:pt>
                <c:pt idx="199" formatCode="0.00E+00">
                  <c:v>3.4579685123459073E-5</c:v>
                </c:pt>
                <c:pt idx="200" formatCode="0.00E+00">
                  <c:v>3.4232395006513738E-5</c:v>
                </c:pt>
                <c:pt idx="201" formatCode="0.00E+00">
                  <c:v>3.4116686497609759E-5</c:v>
                </c:pt>
                <c:pt idx="202" formatCode="0.00E+00">
                  <c:v>3.3910831044009744E-5</c:v>
                </c:pt>
                <c:pt idx="203" formatCode="0.00E+00">
                  <c:v>2.8249332471953682E-5</c:v>
                </c:pt>
                <c:pt idx="204" formatCode="0.00E+00">
                  <c:v>2.5157298173936937E-5</c:v>
                </c:pt>
                <c:pt idx="205" formatCode="0.00E+00">
                  <c:v>2.2907071300152586E-5</c:v>
                </c:pt>
                <c:pt idx="206" formatCode="0.00E+00">
                  <c:v>2.1141632429391269E-5</c:v>
                </c:pt>
                <c:pt idx="207" formatCode="0.00E+00">
                  <c:v>1.9644001915932609E-5</c:v>
                </c:pt>
                <c:pt idx="208" formatCode="0.00E+00">
                  <c:v>1.831436468630955E-5</c:v>
                </c:pt>
                <c:pt idx="209" formatCode="0.00E+00">
                  <c:v>1.7190014681035704E-5</c:v>
                </c:pt>
                <c:pt idx="210" formatCode="0.00E+00">
                  <c:v>1.6156556859863792E-5</c:v>
                </c:pt>
                <c:pt idx="211" formatCode="0.00E+00">
                  <c:v>1.5226095203501662E-5</c:v>
                </c:pt>
                <c:pt idx="212" formatCode="0.00E+00">
                  <c:v>1.4417092816663595E-5</c:v>
                </c:pt>
                <c:pt idx="213" formatCode="0.00E+00">
                  <c:v>1.3687811310750781E-5</c:v>
                </c:pt>
                <c:pt idx="214" formatCode="0.00E+00">
                  <c:v>1.2995695152269817E-5</c:v>
                </c:pt>
                <c:pt idx="215" formatCode="0.00E+00">
                  <c:v>1.2329962125953335E-5</c:v>
                </c:pt>
                <c:pt idx="216" formatCode="0.00E+00">
                  <c:v>1.177756906833726E-5</c:v>
                </c:pt>
                <c:pt idx="217" formatCode="0.00E+00">
                  <c:v>1.1418050058203334E-5</c:v>
                </c:pt>
                <c:pt idx="218" formatCode="0.00E+00">
                  <c:v>1.0702798438809191E-5</c:v>
                </c:pt>
                <c:pt idx="219" formatCode="0.00E+00">
                  <c:v>1.0257759527441621E-5</c:v>
                </c:pt>
                <c:pt idx="220" formatCode="0.00E+00">
                  <c:v>9.7652908094321879E-6</c:v>
                </c:pt>
                <c:pt idx="221" formatCode="0.00E+00">
                  <c:v>9.3465680453010097E-6</c:v>
                </c:pt>
                <c:pt idx="222" formatCode="0.00E+00">
                  <c:v>8.9883045518626455E-6</c:v>
                </c:pt>
                <c:pt idx="223" formatCode="0.00E+00">
                  <c:v>8.6030799823162739E-6</c:v>
                </c:pt>
                <c:pt idx="224" formatCode="0.00E+00">
                  <c:v>8.3122730957300149E-6</c:v>
                </c:pt>
                <c:pt idx="225" formatCode="0.00E+00">
                  <c:v>7.9506364714619976E-6</c:v>
                </c:pt>
                <c:pt idx="226" formatCode="0.00E+00">
                  <c:v>7.6510597184785127E-6</c:v>
                </c:pt>
                <c:pt idx="227" formatCode="0.00E+00">
                  <c:v>7.3924336380061986E-6</c:v>
                </c:pt>
                <c:pt idx="228" formatCode="0.00E+00">
                  <c:v>7.2104325625610033E-6</c:v>
                </c:pt>
                <c:pt idx="229" formatCode="0.00E+00">
                  <c:v>6.9527095701450511E-6</c:v>
                </c:pt>
                <c:pt idx="230" formatCode="0.00E+00">
                  <c:v>6.7176895740984715E-6</c:v>
                </c:pt>
                <c:pt idx="231" formatCode="0.00E+00">
                  <c:v>6.530291474224541E-6</c:v>
                </c:pt>
                <c:pt idx="232" formatCode="0.00E+00">
                  <c:v>6.2926162440227832E-6</c:v>
                </c:pt>
                <c:pt idx="233" formatCode="0.00E+00">
                  <c:v>6.0799091504971943E-6</c:v>
                </c:pt>
                <c:pt idx="234" formatCode="0.00E+00">
                  <c:v>5.8351177347244042E-6</c:v>
                </c:pt>
                <c:pt idx="235" formatCode="0.00E+00">
                  <c:v>5.7029108397546116E-6</c:v>
                </c:pt>
                <c:pt idx="236" formatCode="0.00E+00">
                  <c:v>5.5176049250501633E-6</c:v>
                </c:pt>
                <c:pt idx="237" formatCode="0.00E+00">
                  <c:v>5.2989281616111065E-6</c:v>
                </c:pt>
                <c:pt idx="238" formatCode="0.00E+00">
                  <c:v>5.1544883749445255E-6</c:v>
                </c:pt>
                <c:pt idx="239" formatCode="0.00E+00">
                  <c:v>5.0207809402383527E-6</c:v>
                </c:pt>
                <c:pt idx="240" formatCode="0.00E+00">
                  <c:v>4.8707120330129331E-6</c:v>
                </c:pt>
                <c:pt idx="241" formatCode="0.00E+00">
                  <c:v>4.7348376122092286E-6</c:v>
                </c:pt>
                <c:pt idx="242" formatCode="0.00E+00">
                  <c:v>4.6150424000663417E-6</c:v>
                </c:pt>
                <c:pt idx="243" formatCode="0.00E+00">
                  <c:v>4.4771955796145201E-6</c:v>
                </c:pt>
                <c:pt idx="244" formatCode="0.00E+00">
                  <c:v>4.3581049753320409E-6</c:v>
                </c:pt>
                <c:pt idx="245" formatCode="0.00E+00">
                  <c:v>4.1825489285582165E-6</c:v>
                </c:pt>
                <c:pt idx="246" formatCode="0.00E+00">
                  <c:v>4.1376523917388677E-6</c:v>
                </c:pt>
                <c:pt idx="247" formatCode="0.00E+00">
                  <c:v>4.0385175561604138E-6</c:v>
                </c:pt>
                <c:pt idx="248" formatCode="0.00E+00">
                  <c:v>3.8291228907538899E-6</c:v>
                </c:pt>
                <c:pt idx="249" formatCode="0.00E+00">
                  <c:v>3.8136775198891977E-6</c:v>
                </c:pt>
                <c:pt idx="250" formatCode="0.00E+00">
                  <c:v>3.709723144478225E-6</c:v>
                </c:pt>
                <c:pt idx="251" formatCode="0.00E+00">
                  <c:v>3.5339391294500414E-6</c:v>
                </c:pt>
                <c:pt idx="252" formatCode="0.00E+00">
                  <c:v>3.4099335956014927E-6</c:v>
                </c:pt>
                <c:pt idx="253" formatCode="0.00E+00">
                  <c:v>3.3915826725456587E-6</c:v>
                </c:pt>
                <c:pt idx="254" formatCode="0.00E+00">
                  <c:v>3.2135543491464354E-6</c:v>
                </c:pt>
                <c:pt idx="255" formatCode="0.00E+00">
                  <c:v>3.2528261535078538E-6</c:v>
                </c:pt>
                <c:pt idx="256" formatCode="0.00E+00">
                  <c:v>3.134436919598022E-6</c:v>
                </c:pt>
                <c:pt idx="257" formatCode="0.00E+00">
                  <c:v>3.0102111857710713E-6</c:v>
                </c:pt>
                <c:pt idx="258" formatCode="0.00E+00">
                  <c:v>2.9579269052801068E-6</c:v>
                </c:pt>
                <c:pt idx="259" formatCode="0.00E+00">
                  <c:v>2.9420085046656157E-6</c:v>
                </c:pt>
                <c:pt idx="260" formatCode="0.00E+00">
                  <c:v>2.7950805438523328E-6</c:v>
                </c:pt>
                <c:pt idx="261" formatCode="0.00E+00">
                  <c:v>2.7800385183826122E-6</c:v>
                </c:pt>
                <c:pt idx="262" formatCode="0.00E+00">
                  <c:v>2.7428156804873666E-6</c:v>
                </c:pt>
                <c:pt idx="263" formatCode="0.00E+00">
                  <c:v>2.6789134609240913E-6</c:v>
                </c:pt>
                <c:pt idx="264" formatCode="0.00E+00">
                  <c:v>2.6358952214230603E-6</c:v>
                </c:pt>
                <c:pt idx="265" formatCode="0.00E+00">
                  <c:v>2.3363318210849461E-6</c:v>
                </c:pt>
                <c:pt idx="266" formatCode="0.00E+00">
                  <c:v>2.3904934912151608E-6</c:v>
                </c:pt>
                <c:pt idx="267" formatCode="0.00E+00">
                  <c:v>2.2121963816015053E-6</c:v>
                </c:pt>
                <c:pt idx="268" formatCode="0.00E+00">
                  <c:v>2.3347502798889156E-6</c:v>
                </c:pt>
                <c:pt idx="269" formatCode="0.00E+00">
                  <c:v>2.0749803071609564E-6</c:v>
                </c:pt>
                <c:pt idx="270" formatCode="0.00E+00">
                  <c:v>2.1958258815472963E-6</c:v>
                </c:pt>
                <c:pt idx="271" formatCode="0.00E+00">
                  <c:v>2.3632324953585168E-6</c:v>
                </c:pt>
                <c:pt idx="272" formatCode="0.00E+00">
                  <c:v>2.2803069280353617E-6</c:v>
                </c:pt>
                <c:pt idx="273" formatCode="0.00E+00">
                  <c:v>2.3159531005126464E-6</c:v>
                </c:pt>
                <c:pt idx="274" formatCode="0.00E+00">
                  <c:v>2.2497751585751861E-6</c:v>
                </c:pt>
                <c:pt idx="275" formatCode="0.00E+00">
                  <c:v>2.1810991072320095E-6</c:v>
                </c:pt>
                <c:pt idx="276" formatCode="0.00E+00">
                  <c:v>2.1446674502303123E-6</c:v>
                </c:pt>
                <c:pt idx="277" formatCode="0.00E+00">
                  <c:v>2.1059901956290333E-6</c:v>
                </c:pt>
                <c:pt idx="278" formatCode="0.00E+00">
                  <c:v>2.0819736525143344E-6</c:v>
                </c:pt>
                <c:pt idx="279" formatCode="0.00E+00">
                  <c:v>2.0238516439891192E-6</c:v>
                </c:pt>
                <c:pt idx="280" formatCode="0.00E+00">
                  <c:v>2.0184198663014297E-6</c:v>
                </c:pt>
                <c:pt idx="281" formatCode="0.00E+00">
                  <c:v>1.9820193795719627E-6</c:v>
                </c:pt>
                <c:pt idx="282" formatCode="0.00E+00">
                  <c:v>1.935801255350247E-6</c:v>
                </c:pt>
                <c:pt idx="283" formatCode="0.00E+00">
                  <c:v>1.8957889598772178E-6</c:v>
                </c:pt>
                <c:pt idx="284" formatCode="0.00E+00">
                  <c:v>1.8678742030436773E-6</c:v>
                </c:pt>
                <c:pt idx="285" formatCode="0.00E+00">
                  <c:v>1.8341886793945304E-6</c:v>
                </c:pt>
                <c:pt idx="286" formatCode="0.00E+00">
                  <c:v>1.7987110694535333E-6</c:v>
                </c:pt>
                <c:pt idx="287" formatCode="0.00E+00">
                  <c:v>1.7722257468884916E-6</c:v>
                </c:pt>
                <c:pt idx="288" formatCode="0.00E+00">
                  <c:v>1.7379098718532269E-6</c:v>
                </c:pt>
                <c:pt idx="289" formatCode="0.00E+00">
                  <c:v>1.6996844327920604E-6</c:v>
                </c:pt>
                <c:pt idx="290" formatCode="0.00E+00">
                  <c:v>1.6701626576919311E-6</c:v>
                </c:pt>
                <c:pt idx="291" formatCode="0.00E+00">
                  <c:v>1.6555946165411723E-6</c:v>
                </c:pt>
                <c:pt idx="292" formatCode="0.00E+00">
                  <c:v>1.6268386363229948E-6</c:v>
                </c:pt>
                <c:pt idx="293" formatCode="0.00E+00">
                  <c:v>1.6050563658827956E-6</c:v>
                </c:pt>
                <c:pt idx="294" formatCode="0.00E+00">
                  <c:v>1.5867524319458096E-6</c:v>
                </c:pt>
                <c:pt idx="295" formatCode="0.00E+00">
                  <c:v>1.5414438861934675E-6</c:v>
                </c:pt>
                <c:pt idx="296" formatCode="0.00E+00">
                  <c:v>1.52593059159378E-6</c:v>
                </c:pt>
                <c:pt idx="297" formatCode="0.00E+00">
                  <c:v>1.5075397290837209E-6</c:v>
                </c:pt>
                <c:pt idx="298" formatCode="0.00E+00">
                  <c:v>1.4863479501945964E-6</c:v>
                </c:pt>
                <c:pt idx="299" formatCode="0.00E+00">
                  <c:v>1.4448538956813121E-6</c:v>
                </c:pt>
                <c:pt idx="300" formatCode="0.00E+00">
                  <c:v>1.4187971837286431E-6</c:v>
                </c:pt>
                <c:pt idx="301" formatCode="0.00E+00">
                  <c:v>1.3950985208933791E-6</c:v>
                </c:pt>
                <c:pt idx="302" formatCode="0.00E+00">
                  <c:v>1.3717666763461789E-6</c:v>
                </c:pt>
                <c:pt idx="303" formatCode="0.00E+00">
                  <c:v>1.3543164292673108E-6</c:v>
                </c:pt>
                <c:pt idx="304" formatCode="0.00E+00">
                  <c:v>1.3379938996693197E-6</c:v>
                </c:pt>
                <c:pt idx="305" formatCode="0.00E+00">
                  <c:v>1.3165082701906334E-6</c:v>
                </c:pt>
                <c:pt idx="306" formatCode="0.00E+00">
                  <c:v>1.291043841466023E-6</c:v>
                </c:pt>
                <c:pt idx="307" formatCode="0.00E+00">
                  <c:v>1.2927661625061109E-6</c:v>
                </c:pt>
                <c:pt idx="308" formatCode="0.00E+00">
                  <c:v>1.2524551157727416E-6</c:v>
                </c:pt>
                <c:pt idx="309" formatCode="0.00E+00">
                  <c:v>1.2550020495492553E-6</c:v>
                </c:pt>
                <c:pt idx="310" formatCode="0.00E+00">
                  <c:v>1.2207928240654524E-6</c:v>
                </c:pt>
                <c:pt idx="311" formatCode="0.00E+00">
                  <c:v>1.2126053167786493E-6</c:v>
                </c:pt>
                <c:pt idx="312" formatCode="0.00E+00">
                  <c:v>1.1827260506535733E-6</c:v>
                </c:pt>
                <c:pt idx="313" formatCode="0.00E+00">
                  <c:v>1.2020283325112148E-6</c:v>
                </c:pt>
                <c:pt idx="314" formatCode="0.00E+00">
                  <c:v>1.1637583530373988E-6</c:v>
                </c:pt>
                <c:pt idx="315" formatCode="0.00E+00">
                  <c:v>1.1404517911916034E-6</c:v>
                </c:pt>
                <c:pt idx="316" formatCode="0.00E+00">
                  <c:v>1.1366210158957422E-6</c:v>
                </c:pt>
                <c:pt idx="317" formatCode="0.00E+00">
                  <c:v>1.1251819120621693E-6</c:v>
                </c:pt>
                <c:pt idx="318" formatCode="0.00E+00">
                  <c:v>1.1063876072326265E-6</c:v>
                </c:pt>
                <c:pt idx="319" formatCode="0.00E+00">
                  <c:v>1.0937704517844104E-6</c:v>
                </c:pt>
                <c:pt idx="320" formatCode="0.00E+00">
                  <c:v>1.0661197370649113E-6</c:v>
                </c:pt>
                <c:pt idx="321" formatCode="0.00E+00">
                  <c:v>1.0639786409315301E-6</c:v>
                </c:pt>
                <c:pt idx="322" formatCode="0.00E+00">
                  <c:v>1.0454762994362807E-6</c:v>
                </c:pt>
                <c:pt idx="323" formatCode="0.00E+00">
                  <c:v>1.0426703650916544E-6</c:v>
                </c:pt>
                <c:pt idx="324" formatCode="0.00E+00">
                  <c:v>1.0356555579577244E-6</c:v>
                </c:pt>
                <c:pt idx="325" formatCode="0.00E+00">
                  <c:v>1.0108420807166145E-6</c:v>
                </c:pt>
                <c:pt idx="326" formatCode="0.00E+00">
                  <c:v>9.979831562578217E-7</c:v>
                </c:pt>
                <c:pt idx="327" formatCode="0.00E+00">
                  <c:v>9.8262262080072758E-7</c:v>
                </c:pt>
                <c:pt idx="328" formatCode="0.00E+00">
                  <c:v>9.8195745066482377E-7</c:v>
                </c:pt>
                <c:pt idx="329" formatCode="0.00E+00">
                  <c:v>9.5519095744884985E-7</c:v>
                </c:pt>
                <c:pt idx="330" formatCode="0.00E+00">
                  <c:v>9.5198247292465812E-7</c:v>
                </c:pt>
                <c:pt idx="331" formatCode="0.00E+00">
                  <c:v>9.5069405157123285E-7</c:v>
                </c:pt>
                <c:pt idx="332" formatCode="0.00E+00">
                  <c:v>9.2603304671885825E-7</c:v>
                </c:pt>
                <c:pt idx="333" formatCode="0.00E+00">
                  <c:v>9.1487228584559655E-7</c:v>
                </c:pt>
                <c:pt idx="334" formatCode="0.00E+00">
                  <c:v>9.0750660797779538E-7</c:v>
                </c:pt>
                <c:pt idx="335" formatCode="0.00E+00">
                  <c:v>8.9114049763964887E-7</c:v>
                </c:pt>
                <c:pt idx="336" formatCode="0.00E+00">
                  <c:v>8.8634472955630205E-7</c:v>
                </c:pt>
                <c:pt idx="337" formatCode="0.00E+00">
                  <c:v>8.7742443928193787E-7</c:v>
                </c:pt>
                <c:pt idx="338" formatCode="0.00E+00">
                  <c:v>8.5292957082930955E-7</c:v>
                </c:pt>
                <c:pt idx="339" formatCode="0.00E+00">
                  <c:v>8.4379186491648573E-7</c:v>
                </c:pt>
                <c:pt idx="340" formatCode="0.00E+00">
                  <c:v>8.4207945177590701E-7</c:v>
                </c:pt>
                <c:pt idx="341" formatCode="0.00E+00">
                  <c:v>8.2913606576530845E-7</c:v>
                </c:pt>
                <c:pt idx="342" formatCode="0.00E+00">
                  <c:v>8.0219476834749886E-7</c:v>
                </c:pt>
                <c:pt idx="343" formatCode="0.00E+00">
                  <c:v>7.866617497843223E-7</c:v>
                </c:pt>
                <c:pt idx="344" formatCode="0.00E+00">
                  <c:v>8.0165173586301532E-7</c:v>
                </c:pt>
                <c:pt idx="345" formatCode="0.00E+00">
                  <c:v>8.1253097679223625E-7</c:v>
                </c:pt>
                <c:pt idx="346" formatCode="0.00E+00">
                  <c:v>8.0165173586301532E-7</c:v>
                </c:pt>
                <c:pt idx="347" formatCode="0.00E+00">
                  <c:v>7.72474973751412E-7</c:v>
                </c:pt>
                <c:pt idx="348" formatCode="0.00E+00">
                  <c:v>7.6935907415934255E-7</c:v>
                </c:pt>
                <c:pt idx="349" formatCode="0.00E+00">
                  <c:v>7.7874468216738529E-7</c:v>
                </c:pt>
                <c:pt idx="350" formatCode="0.00E+00">
                  <c:v>7.4990953770337784E-7</c:v>
                </c:pt>
                <c:pt idx="351" formatCode="0.00E+00">
                  <c:v>7.428652195241342E-7</c:v>
                </c:pt>
                <c:pt idx="352" formatCode="0.00E+00">
                  <c:v>7.2848100798336896E-7</c:v>
                </c:pt>
                <c:pt idx="353" formatCode="0.00E+00">
                  <c:v>7.2554256498814494E-7</c:v>
                </c:pt>
                <c:pt idx="354" formatCode="0.00E+00">
                  <c:v>7.2946827668953201E-7</c:v>
                </c:pt>
                <c:pt idx="355" formatCode="0.00E+00">
                  <c:v>7.2701799420057352E-7</c:v>
                </c:pt>
                <c:pt idx="356" formatCode="0.00E+00">
                  <c:v>7.1824060890911367E-7</c:v>
                </c:pt>
                <c:pt idx="357" formatCode="0.00E+00">
                  <c:v>6.8792362672151892E-7</c:v>
                </c:pt>
                <c:pt idx="358" formatCode="0.00E+00">
                  <c:v>6.7643299911592933E-7</c:v>
                </c:pt>
                <c:pt idx="359" formatCode="0.00E+00">
                  <c:v>6.842214920058912E-7</c:v>
                </c:pt>
                <c:pt idx="360" formatCode="0.00E+00">
                  <c:v>6.6557077561120585E-7</c:v>
                </c:pt>
                <c:pt idx="361" formatCode="0.00E+00">
                  <c:v>6.9631578288986251E-7</c:v>
                </c:pt>
                <c:pt idx="362" formatCode="0.00E+00">
                  <c:v>6.6466998633839626E-7</c:v>
                </c:pt>
                <c:pt idx="363" formatCode="0.00E+00">
                  <c:v>6.4699018010391248E-7</c:v>
                </c:pt>
                <c:pt idx="364" formatCode="0.00E+00">
                  <c:v>6.3532226211610657E-7</c:v>
                </c:pt>
                <c:pt idx="365" formatCode="0.00E+00">
                  <c:v>6.7733539665594054E-7</c:v>
                </c:pt>
                <c:pt idx="366" formatCode="0.00E+00">
                  <c:v>6.3704546095836076E-7</c:v>
                </c:pt>
                <c:pt idx="367" formatCode="0.00E+00">
                  <c:v>6.0523053235583171E-7</c:v>
                </c:pt>
                <c:pt idx="368" formatCode="0.00E+00">
                  <c:v>6.3318821590264749E-7</c:v>
                </c:pt>
                <c:pt idx="369" formatCode="0.00E+00">
                  <c:v>6.0360616541603013E-7</c:v>
                </c:pt>
                <c:pt idx="370" formatCode="0.00E+00">
                  <c:v>5.8794862075205926E-7</c:v>
                </c:pt>
                <c:pt idx="371" formatCode="0.00E+00">
                  <c:v>5.7230955489323949E-7</c:v>
                </c:pt>
                <c:pt idx="372" formatCode="0.00E+00">
                  <c:v>5.6768985175797951E-7</c:v>
                </c:pt>
                <c:pt idx="373" formatCode="0.00E+00">
                  <c:v>5.8163743172585473E-7</c:v>
                </c:pt>
                <c:pt idx="374" formatCode="0.00E+00">
                  <c:v>5.5970972520876412E-7</c:v>
                </c:pt>
                <c:pt idx="375" formatCode="0.00E+00">
                  <c:v>5.8794862075205926E-7</c:v>
                </c:pt>
                <c:pt idx="376" formatCode="0.00E+00">
                  <c:v>5.7656408273126414E-7</c:v>
                </c:pt>
                <c:pt idx="377" formatCode="0.00E+00">
                  <c:v>5.931221454881713E-7</c:v>
                </c:pt>
                <c:pt idx="378" formatCode="0.00E+00">
                  <c:v>5.8242569171943457E-7</c:v>
                </c:pt>
                <c:pt idx="379" formatCode="0.00E+00">
                  <c:v>5.6768985175797951E-7</c:v>
                </c:pt>
                <c:pt idx="380" formatCode="0.00E+00">
                  <c:v>5.6311935526184358E-7</c:v>
                </c:pt>
                <c:pt idx="381" formatCode="0.00E+00">
                  <c:v>5.3898494704477678E-7</c:v>
                </c:pt>
                <c:pt idx="382" formatCode="0.00E+00">
                  <c:v>5.4519085425708292E-7</c:v>
                </c:pt>
                <c:pt idx="383" formatCode="0.00E+00">
                  <c:v>5.3392196108458579E-7</c:v>
                </c:pt>
                <c:pt idx="384" formatCode="0.00E+00">
                  <c:v>5.4190124667430866E-7</c:v>
                </c:pt>
                <c:pt idx="385" formatCode="0.00E+00">
                  <c:v>5.2007202476560402E-7</c:v>
                </c:pt>
                <c:pt idx="386" formatCode="0.00E+00">
                  <c:v>5.1971997060760775E-7</c:v>
                </c:pt>
                <c:pt idx="387" formatCode="0.00E+00">
                  <c:v>5.1622343375423351E-7</c:v>
                </c:pt>
                <c:pt idx="388" formatCode="0.00E+00">
                  <c:v>4.9978799735116445E-7</c:v>
                </c:pt>
                <c:pt idx="389" formatCode="0.00E+00">
                  <c:v>5.1344532202658615E-7</c:v>
                </c:pt>
                <c:pt idx="390" formatCode="0.00E+00">
                  <c:v>4.9844662566482791E-7</c:v>
                </c:pt>
                <c:pt idx="391" formatCode="0.00E+00">
                  <c:v>4.9177276203888588E-7</c:v>
                </c:pt>
                <c:pt idx="392" formatCode="0.00E+00">
                  <c:v>4.9177276203888588E-7</c:v>
                </c:pt>
                <c:pt idx="393" formatCode="0.00E+00">
                  <c:v>4.8128198448840156E-7</c:v>
                </c:pt>
                <c:pt idx="394" formatCode="0.00E+00">
                  <c:v>4.9177276203888588E-7</c:v>
                </c:pt>
                <c:pt idx="395" formatCode="0.00E+00">
                  <c:v>4.8617491294269721E-7</c:v>
                </c:pt>
                <c:pt idx="396" formatCode="0.00E+00">
                  <c:v>4.751595952448445E-7</c:v>
                </c:pt>
                <c:pt idx="397" formatCode="0.00E+00">
                  <c:v>4.694229300238081E-7</c:v>
                </c:pt>
                <c:pt idx="398" formatCode="0.00E+00">
                  <c:v>4.687975292262551E-7</c:v>
                </c:pt>
                <c:pt idx="399" formatCode="0.00E+00">
                  <c:v>4.5325775658502812E-7</c:v>
                </c:pt>
                <c:pt idx="400" formatCode="0.00E+00">
                  <c:v>4.6501337885334692E-7</c:v>
                </c:pt>
                <c:pt idx="401" formatCode="0.00E+00">
                  <c:v>4.5478537977015457E-7</c:v>
                </c:pt>
                <c:pt idx="402" formatCode="0.00E+00">
                  <c:v>4.681630545754431E-7</c:v>
                </c:pt>
                <c:pt idx="403" formatCode="0.00E+00">
                  <c:v>4.5051332726608881E-7</c:v>
                </c:pt>
                <c:pt idx="404" formatCode="0.00E+00">
                  <c:v>4.5909794257989376E-7</c:v>
                </c:pt>
                <c:pt idx="405" formatCode="0.00E+00">
                  <c:v>4.3882701100965779E-7</c:v>
                </c:pt>
                <c:pt idx="406" formatCode="0.00E+00">
                  <c:v>4.5509344775483568E-7</c:v>
                </c:pt>
                <c:pt idx="407" formatCode="0.00E+00">
                  <c:v>4.3412571759652286E-7</c:v>
                </c:pt>
                <c:pt idx="408" formatCode="0.00E+00">
                  <c:v>4.4538513429460009E-7</c:v>
                </c:pt>
                <c:pt idx="409" formatCode="0.00E+00">
                  <c:v>4.2257824482617105E-7</c:v>
                </c:pt>
                <c:pt idx="410" formatCode="0.00E+00">
                  <c:v>4.2514350299272241E-7</c:v>
                </c:pt>
                <c:pt idx="411" formatCode="0.00E+00">
                  <c:v>4.1916717816508635E-7</c:v>
                </c:pt>
                <c:pt idx="412" formatCode="0.00E+00">
                  <c:v>4.1300384373092185E-7</c:v>
                </c:pt>
                <c:pt idx="413" formatCode="0.00E+00">
                  <c:v>4.1551098056515087E-7</c:v>
                </c:pt>
                <c:pt idx="414" formatCode="0.00E+00">
                  <c:v>3.9985469558299992E-7</c:v>
                </c:pt>
                <c:pt idx="415" formatCode="0.00E+00">
                  <c:v>4.0940140599039016E-7</c:v>
                </c:pt>
                <c:pt idx="416" formatCode="0.00E+00">
                  <c:v>4.0829398105440673E-7</c:v>
                </c:pt>
                <c:pt idx="417" formatCode="0.00E+00">
                  <c:v>4.1327486369676343E-7</c:v>
                </c:pt>
                <c:pt idx="418" formatCode="0.00E+00">
                  <c:v>4.0500678787308894E-7</c:v>
                </c:pt>
                <c:pt idx="419" formatCode="0.00E+00">
                  <c:v>3.9079514440590178E-7</c:v>
                </c:pt>
                <c:pt idx="420" formatCode="0.00E+00">
                  <c:v>3.9797223541444572E-7</c:v>
                </c:pt>
                <c:pt idx="421" formatCode="0.00E+00">
                  <c:v>3.9609863760595783E-7</c:v>
                </c:pt>
                <c:pt idx="422" formatCode="0.00E+00">
                  <c:v>3.8738642267511567E-7</c:v>
                </c:pt>
                <c:pt idx="423" formatCode="0.00E+00">
                  <c:v>4.0093074613623078E-7</c:v>
                </c:pt>
                <c:pt idx="424" formatCode="0.00E+00">
                  <c:v>3.8607702246140492E-7</c:v>
                </c:pt>
                <c:pt idx="425" formatCode="0.00E+00">
                  <c:v>3.9131648588010778E-7</c:v>
                </c:pt>
                <c:pt idx="426" formatCode="0.00E+00">
                  <c:v>3.8065791788539309E-7</c:v>
                </c:pt>
                <c:pt idx="427" formatCode="0.00E+00">
                  <c:v>3.7886583347027944E-7</c:v>
                </c:pt>
                <c:pt idx="428" formatCode="0.00E+00">
                  <c:v>3.8168230791421358E-7</c:v>
                </c:pt>
                <c:pt idx="429" formatCode="0.00E+00">
                  <c:v>3.532141892843736E-7</c:v>
                </c:pt>
                <c:pt idx="430" formatCode="0.00E+00">
                  <c:v>3.7203331018128212E-7</c:v>
                </c:pt>
                <c:pt idx="431" formatCode="0.00E+00">
                  <c:v>3.780969533012166E-7</c:v>
                </c:pt>
                <c:pt idx="432" formatCode="0.00E+00">
                  <c:v>3.7911445150811263E-7</c:v>
                </c:pt>
                <c:pt idx="433" formatCode="0.00E+00">
                  <c:v>3.6482957295787684E-7</c:v>
                </c:pt>
                <c:pt idx="434" formatCode="0.00E+00">
                  <c:v>3.4451808655823638E-7</c:v>
                </c:pt>
                <c:pt idx="435" formatCode="0.00E+00">
                  <c:v>3.4266402555659966E-7</c:v>
                </c:pt>
                <c:pt idx="436" formatCode="0.00E+00">
                  <c:v>3.5226620430828676E-7</c:v>
                </c:pt>
                <c:pt idx="437" formatCode="0.00E+00">
                  <c:v>3.5512533432655634E-7</c:v>
                </c:pt>
                <c:pt idx="438" formatCode="0.00E+00">
                  <c:v>3.5873569770846302E-7</c:v>
                </c:pt>
                <c:pt idx="439" formatCode="0.00E+00">
                  <c:v>3.3467354440252124E-7</c:v>
                </c:pt>
                <c:pt idx="440" formatCode="0.00E+00">
                  <c:v>3.3535412077097538E-7</c:v>
                </c:pt>
                <c:pt idx="441" formatCode="0.00E+00">
                  <c:v>3.5512533432655634E-7</c:v>
                </c:pt>
                <c:pt idx="442" formatCode="0.00E+00">
                  <c:v>3.4637484954368563E-7</c:v>
                </c:pt>
                <c:pt idx="443" formatCode="0.00E+00">
                  <c:v>3.3287246285944423E-7</c:v>
                </c:pt>
                <c:pt idx="444" formatCode="0.00E+00">
                  <c:v>3.2731237833508796E-7</c:v>
                </c:pt>
                <c:pt idx="445" formatCode="0.00E+00">
                  <c:v>3.4266402555659966E-7</c:v>
                </c:pt>
                <c:pt idx="446" formatCode="0.00E+00">
                  <c:v>3.2162729807296913E-7</c:v>
                </c:pt>
                <c:pt idx="447" formatCode="0.00E+00">
                  <c:v>3.1795948618710996E-7</c:v>
                </c:pt>
                <c:pt idx="448" formatCode="0.00E+00">
                  <c:v>3.2314863680935502E-7</c:v>
                </c:pt>
                <c:pt idx="449" formatCode="0.00E+00">
                  <c:v>3.1561322923863826E-7</c:v>
                </c:pt>
                <c:pt idx="450" formatCode="0.00E+00">
                  <c:v>3.3716149502144265E-7</c:v>
                </c:pt>
                <c:pt idx="451" formatCode="0.00E+00">
                  <c:v>3.3738988552585112E-7</c:v>
                </c:pt>
                <c:pt idx="452" formatCode="0.00E+00">
                  <c:v>1.1732167372372152E-4</c:v>
                </c:pt>
                <c:pt idx="453" formatCode="0.00E+00">
                  <c:v>9.1297323922195331E-5</c:v>
                </c:pt>
                <c:pt idx="454" formatCode="0.00E+00">
                  <c:v>3.7497806663272912E-5</c:v>
                </c:pt>
                <c:pt idx="455" formatCode="0.00E+00">
                  <c:v>1.4860975682532693E-5</c:v>
                </c:pt>
                <c:pt idx="456" formatCode="0.00E+00">
                  <c:v>6.2083623630641294E-6</c:v>
                </c:pt>
                <c:pt idx="457" formatCode="0.00E+00">
                  <c:v>3.5292309479601654E-6</c:v>
                </c:pt>
                <c:pt idx="458" formatCode="0.00E+00">
                  <c:v>3.1598772331381544E-6</c:v>
                </c:pt>
                <c:pt idx="459" formatCode="0.00E+00">
                  <c:v>2.7079243158394136E-6</c:v>
                </c:pt>
                <c:pt idx="460" formatCode="0.00E+00">
                  <c:v>2.4459107563275644E-6</c:v>
                </c:pt>
                <c:pt idx="461" formatCode="0.00E+00">
                  <c:v>2.371197342510728E-6</c:v>
                </c:pt>
                <c:pt idx="462" formatCode="0.00E+00">
                  <c:v>2.2910930748619937E-6</c:v>
                </c:pt>
                <c:pt idx="463" formatCode="0.00E+00">
                  <c:v>2.1914159882293967E-6</c:v>
                </c:pt>
                <c:pt idx="464" formatCode="0.00E+00">
                  <c:v>2.1230832341120366E-6</c:v>
                </c:pt>
                <c:pt idx="465" formatCode="0.00E+00">
                  <c:v>2.0471977224598551E-6</c:v>
                </c:pt>
                <c:pt idx="466" formatCode="0.00E+00">
                  <c:v>1.8341886793945304E-6</c:v>
                </c:pt>
                <c:pt idx="467" formatCode="0.00E+00">
                  <c:v>1.3791889293644997E-6</c:v>
                </c:pt>
                <c:pt idx="468" formatCode="0.00E+00">
                  <c:v>1.9189161739973894E-6</c:v>
                </c:pt>
                <c:pt idx="469" formatCode="0.00E+00">
                  <c:v>1.8855865684354365E-6</c:v>
                </c:pt>
                <c:pt idx="470" formatCode="0.00E+00">
                  <c:v>3.5286364332666176E-5</c:v>
                </c:pt>
                <c:pt idx="471" formatCode="0.00E+00">
                  <c:v>3.0076667328434311E-5</c:v>
                </c:pt>
                <c:pt idx="472" formatCode="0.00E+00">
                  <c:v>2.0816669851512588E-5</c:v>
                </c:pt>
                <c:pt idx="473" formatCode="0.00E+00">
                  <c:v>8.4878905525785126E-6</c:v>
                </c:pt>
                <c:pt idx="474" formatCode="0.00E+00">
                  <c:v>4.2910268632621573E-6</c:v>
                </c:pt>
                <c:pt idx="475" formatCode="0.00E+00">
                  <c:v>2.8675733155825098E-6</c:v>
                </c:pt>
                <c:pt idx="476" formatCode="0.00E+00">
                  <c:v>2.2833972977853235E-6</c:v>
                </c:pt>
                <c:pt idx="477" formatCode="0.00E+00">
                  <c:v>2.0610203950461038E-6</c:v>
                </c:pt>
                <c:pt idx="478" formatCode="0.00E+00">
                  <c:v>1.8729404802011009E-6</c:v>
                </c:pt>
                <c:pt idx="479" formatCode="0.00E+00">
                  <c:v>1.7662728441333718E-6</c:v>
                </c:pt>
                <c:pt idx="480" formatCode="0.00E+00">
                  <c:v>1.722750903705504E-6</c:v>
                </c:pt>
                <c:pt idx="481" formatCode="0.00E+00">
                  <c:v>1.4516882415626698E-6</c:v>
                </c:pt>
                <c:pt idx="482" formatCode="0.00E+00">
                  <c:v>1.5803520158502534E-6</c:v>
                </c:pt>
                <c:pt idx="483" formatCode="0.00E+00">
                  <c:v>2.153353340418315E-6</c:v>
                </c:pt>
                <c:pt idx="484" formatCode="0.00E+00">
                  <c:v>1.340488931706412E-5</c:v>
                </c:pt>
                <c:pt idx="485" formatCode="0.00E+00">
                  <c:v>9.4035053073586318E-6</c:v>
                </c:pt>
                <c:pt idx="486" formatCode="0.00E+00">
                  <c:v>7.3526504642044117E-6</c:v>
                </c:pt>
                <c:pt idx="487" formatCode="0.00E+00">
                  <c:v>9.0185980046032106E-6</c:v>
                </c:pt>
                <c:pt idx="488" formatCode="0.00E+00">
                  <c:v>7.9828365010323137E-6</c:v>
                </c:pt>
                <c:pt idx="489" formatCode="0.00E+00">
                  <c:v>7.0375274514320602E-6</c:v>
                </c:pt>
                <c:pt idx="490" formatCode="0.00E+00">
                  <c:v>4.1938933499662631E-6</c:v>
                </c:pt>
                <c:pt idx="491" formatCode="0.00E+00">
                  <c:v>4.5318140329440178E-6</c:v>
                </c:pt>
                <c:pt idx="492" formatCode="0.00E+00">
                  <c:v>4.123754025593481E-6</c:v>
                </c:pt>
                <c:pt idx="493" formatCode="0.00E+00">
                  <c:v>2.9104282421489764E-6</c:v>
                </c:pt>
                <c:pt idx="494" formatCode="0.00E+00">
                  <c:v>2.090405633201194E-6</c:v>
                </c:pt>
                <c:pt idx="495" formatCode="0.00E+00">
                  <c:v>2.8560065065234964E-6</c:v>
                </c:pt>
                <c:pt idx="496" formatCode="0.00E+00">
                  <c:v>2.4163809492690474E-6</c:v>
                </c:pt>
                <c:pt idx="497" formatCode="0.00E+00">
                  <c:v>2.0265944545389215E-6</c:v>
                </c:pt>
                <c:pt idx="498" formatCode="0.00E+00">
                  <c:v>2.9380267647836526E-6</c:v>
                </c:pt>
                <c:pt idx="499" formatCode="0.00E+00">
                  <c:v>2.1446674502303123E-6</c:v>
                </c:pt>
                <c:pt idx="500" formatCode="0.00E+00">
                  <c:v>2.5093475150717182E-6</c:v>
                </c:pt>
                <c:pt idx="501" formatCode="0.00E+00">
                  <c:v>2.8909088347847004E-6</c:v>
                </c:pt>
                <c:pt idx="502" formatCode="0.00E+00">
                  <c:v>2.885041949261457E-6</c:v>
                </c:pt>
                <c:pt idx="503" formatCode="0.00E+00">
                  <c:v>2.5537027116430454E-6</c:v>
                </c:pt>
                <c:pt idx="504" formatCode="0.00E+00">
                  <c:v>2.3190427049278929E-6</c:v>
                </c:pt>
                <c:pt idx="505" formatCode="0.00E+00">
                  <c:v>1.8704056262757247E-6</c:v>
                </c:pt>
                <c:pt idx="506" formatCode="0.00E+00">
                  <c:v>1.7508294288771501E-6</c:v>
                </c:pt>
                <c:pt idx="507" formatCode="0.00E+00">
                  <c:v>1.6905373988775E-6</c:v>
                </c:pt>
                <c:pt idx="508" formatCode="0.00E+00">
                  <c:v>1.6769268063431682E-6</c:v>
                </c:pt>
                <c:pt idx="509" formatCode="0.00E+00">
                  <c:v>1.472385855622095E-6</c:v>
                </c:pt>
                <c:pt idx="510" formatCode="0.00E+00">
                  <c:v>1.2533035188670002E-6</c:v>
                </c:pt>
                <c:pt idx="511" formatCode="0.00E+00">
                  <c:v>5.3356053144120214E-7</c:v>
                </c:pt>
                <c:pt idx="512" formatCode="0.00E+00">
                  <c:v>1.0433766616709869E-6</c:v>
                </c:pt>
                <c:pt idx="513" formatCode="0.00E+00">
                  <c:v>1.0747727810016618E-6</c:v>
                </c:pt>
                <c:pt idx="514" formatCode="0.00E+00">
                  <c:v>9.5713338882376273E-7</c:v>
                </c:pt>
                <c:pt idx="515" formatCode="0.00E+00">
                  <c:v>8.4207945177590701E-7</c:v>
                </c:pt>
                <c:pt idx="516" formatCode="0.00E+00">
                  <c:v>5.2287492691509448E-7</c:v>
                </c:pt>
                <c:pt idx="517" formatCode="0.00E+00">
                  <c:v>6.4656589285125067E-7</c:v>
                </c:pt>
                <c:pt idx="518" formatCode="0.00E+00">
                  <c:v>4.9878426942883383E-7</c:v>
                </c:pt>
                <c:pt idx="519" formatCode="0.00E+00">
                  <c:v>4.6439385279399374E-7</c:v>
                </c:pt>
                <c:pt idx="520" formatCode="0.00E+00">
                  <c:v>5.6539998524110789E-7</c:v>
                </c:pt>
                <c:pt idx="521" formatCode="0.00E+00">
                  <c:v>4.884745831888193E-7</c:v>
                </c:pt>
                <c:pt idx="522" formatCode="0.00E+00">
                  <c:v>4.6752943862813822E-7</c:v>
                </c:pt>
                <c:pt idx="523" formatCode="0.00E+00">
                  <c:v>4.4991311927419168E-7</c:v>
                </c:pt>
                <c:pt idx="524" formatCode="0.00E+00">
                  <c:v>4.1439579839261921E-7</c:v>
                </c:pt>
                <c:pt idx="525" formatCode="0.00E+00">
                  <c:v>4.1467650679739606E-7</c:v>
                </c:pt>
                <c:pt idx="526" formatCode="0.00E+00">
                  <c:v>3.855626613973811E-7</c:v>
                </c:pt>
                <c:pt idx="527" formatCode="0.00E+00">
                  <c:v>3.6754170236583946E-7</c:v>
                </c:pt>
                <c:pt idx="528" formatCode="0.00E+00">
                  <c:v>3.5536589339226436E-7</c:v>
                </c:pt>
                <c:pt idx="529" formatCode="0.00E+00">
                  <c:v>3.449776919799214E-7</c:v>
                </c:pt>
                <c:pt idx="530" formatCode="0.00E+00">
                  <c:v>3.2119200489219393E-7</c:v>
                </c:pt>
                <c:pt idx="531" formatCode="0.00E+00">
                  <c:v>3.1967987770612684E-7</c:v>
                </c:pt>
                <c:pt idx="532" formatCode="0.00E+00">
                  <c:v>2.9266687810389795E-7</c:v>
                </c:pt>
                <c:pt idx="533" formatCode="0.00E+00">
                  <c:v>2.8972144003750859E-7</c:v>
                </c:pt>
                <c:pt idx="534" formatCode="0.00E+00">
                  <c:v>2.8758355464223103E-7</c:v>
                </c:pt>
                <c:pt idx="535" formatCode="0.00E+00">
                  <c:v>2.8011770915841755E-7</c:v>
                </c:pt>
                <c:pt idx="536" formatCode="0.00E+00">
                  <c:v>2.7432777978674362E-7</c:v>
                </c:pt>
                <c:pt idx="537" formatCode="0.00E+00">
                  <c:v>2.5080713495672127E-7</c:v>
                </c:pt>
                <c:pt idx="538" formatCode="0.00E+00">
                  <c:v>2.3636306594849077E-7</c:v>
                </c:pt>
                <c:pt idx="539" formatCode="0.00E+00">
                  <c:v>2.4200634028424233E-7</c:v>
                </c:pt>
                <c:pt idx="540" formatCode="0.00E+00">
                  <c:v>2.4878787544736941E-7</c:v>
                </c:pt>
                <c:pt idx="541" formatCode="0.00E+00">
                  <c:v>2.3940858309056073E-7</c:v>
                </c:pt>
                <c:pt idx="542" formatCode="0.00E+00">
                  <c:v>2.2486310024019127E-7</c:v>
                </c:pt>
                <c:pt idx="543" formatCode="0.00E+00">
                  <c:v>2.1493453359921362E-7</c:v>
                </c:pt>
                <c:pt idx="544" formatCode="0.00E+00">
                  <c:v>2.1991722193283662E-7</c:v>
                </c:pt>
                <c:pt idx="545" formatCode="0.00E+00">
                  <c:v>2.1799898772725036E-7</c:v>
                </c:pt>
                <c:pt idx="546" formatCode="0.00E+00">
                  <c:v>2.1291553375155629E-7</c:v>
                </c:pt>
                <c:pt idx="547" formatCode="0.00E+00">
                  <c:v>2.1843767772698117E-7</c:v>
                </c:pt>
                <c:pt idx="548" formatCode="0.00E+00">
                  <c:v>2.1134440732758111E-7</c:v>
                </c:pt>
                <c:pt idx="549" formatCode="0.00E+00">
                  <c:v>1.9387513275448894E-7</c:v>
                </c:pt>
                <c:pt idx="550" formatCode="0.00E+00">
                  <c:v>1.9505205033999848E-7</c:v>
                </c:pt>
                <c:pt idx="551" formatCode="0.00E+00">
                  <c:v>1.8568772151955011E-7</c:v>
                </c:pt>
                <c:pt idx="552" formatCode="0.00E+00">
                  <c:v>1.7929332952923369E-7</c:v>
                </c:pt>
                <c:pt idx="553" formatCode="0.00E+00">
                  <c:v>1.8026343653008878E-7</c:v>
                </c:pt>
                <c:pt idx="554" formatCode="0.00E+00">
                  <c:v>1.969016573319488E-7</c:v>
                </c:pt>
                <c:pt idx="555" formatCode="0.00E+00">
                  <c:v>1.8795297349957442E-7</c:v>
                </c:pt>
                <c:pt idx="556" formatCode="0.00E+00">
                  <c:v>1.8233900128752979E-7</c:v>
                </c:pt>
                <c:pt idx="557" formatCode="0.00E+00">
                  <c:v>1.7748889781059685E-7</c:v>
                </c:pt>
                <c:pt idx="558" formatCode="0.00E+00">
                  <c:v>1.7881212750546798E-7</c:v>
                </c:pt>
                <c:pt idx="559" formatCode="0.00E+00">
                  <c:v>1.7558740276756884E-7</c:v>
                </c:pt>
                <c:pt idx="560" formatCode="0.00E+00">
                  <c:v>1.7323640605063568E-7</c:v>
                </c:pt>
                <c:pt idx="561" formatCode="0.00E+00">
                  <c:v>1.8026343653008878E-7</c:v>
                </c:pt>
                <c:pt idx="562" formatCode="0.00E+00">
                  <c:v>1.3673892576306581E-7</c:v>
                </c:pt>
                <c:pt idx="563" formatCode="0.00E+00">
                  <c:v>1.6783454679506013E-7</c:v>
                </c:pt>
                <c:pt idx="564" formatCode="0.00E+00">
                  <c:v>1.6817228844265253E-7</c:v>
                </c:pt>
                <c:pt idx="565" formatCode="0.00E+00">
                  <c:v>1.6369901067355242E-7</c:v>
                </c:pt>
                <c:pt idx="566" formatCode="0.00E+00">
                  <c:v>1.6413954172881935E-7</c:v>
                </c:pt>
                <c:pt idx="567" formatCode="0.00E+00">
                  <c:v>1.6150719149636363E-7</c:v>
                </c:pt>
                <c:pt idx="568" formatCode="0.00E+00">
                  <c:v>1.6063802323809121E-7</c:v>
                </c:pt>
                <c:pt idx="569" formatCode="0.00E+00">
                  <c:v>1.5699843013442292E-7</c:v>
                </c:pt>
                <c:pt idx="570" formatCode="0.00E+00">
                  <c:v>1.568921526430457E-7</c:v>
                </c:pt>
                <c:pt idx="571" formatCode="0.00E+00">
                  <c:v>1.5583992197975452E-7</c:v>
                </c:pt>
                <c:pt idx="572" formatCode="0.00E+00">
                  <c:v>1.5354523959733101E-7</c:v>
                </c:pt>
                <c:pt idx="573" formatCode="0.00E+00">
                  <c:v>1.5292589066606131E-7</c:v>
                </c:pt>
                <c:pt idx="574" formatCode="0.00E+00">
                  <c:v>1.5128434552261038E-7</c:v>
                </c:pt>
                <c:pt idx="575" formatCode="0.00E+00">
                  <c:v>1.4755973804807326E-7</c:v>
                </c:pt>
                <c:pt idx="576" formatCode="0.00E+00">
                  <c:v>1.4696453258095397E-7</c:v>
                </c:pt>
                <c:pt idx="577" formatCode="0.00E+00">
                  <c:v>1.456826302773184E-7</c:v>
                </c:pt>
                <c:pt idx="578" formatCode="0.00E+00">
                  <c:v>1.4363474123714047E-7</c:v>
                </c:pt>
                <c:pt idx="579" formatCode="0.00E+00">
                  <c:v>1.4238188313294064E-7</c:v>
                </c:pt>
                <c:pt idx="580" formatCode="0.00E+00">
                  <c:v>1.4199674217957201E-7</c:v>
                </c:pt>
                <c:pt idx="581" formatCode="0.00E+00">
                  <c:v>1.3990885587500506E-7</c:v>
                </c:pt>
                <c:pt idx="582" formatCode="0.00E+00">
                  <c:v>1.3859461402672104E-7</c:v>
                </c:pt>
                <c:pt idx="583" formatCode="0.00E+00">
                  <c:v>1.3784875225943063E-7</c:v>
                </c:pt>
                <c:pt idx="584" formatCode="0.00E+00">
                  <c:v>1.3618736774826587E-7</c:v>
                </c:pt>
                <c:pt idx="585" formatCode="0.00E+00">
                  <c:v>1.3581898287023781E-7</c:v>
                </c:pt>
                <c:pt idx="586" formatCode="0.00E+00">
                  <c:v>1.3463429794006282E-7</c:v>
                </c:pt>
                <c:pt idx="587" formatCode="0.00E+00">
                  <c:v>1.3345994645779221E-7</c:v>
                </c:pt>
                <c:pt idx="588" formatCode="0.00E+00">
                  <c:v>1.320301475815652E-7</c:v>
                </c:pt>
                <c:pt idx="589" formatCode="0.00E+00">
                  <c:v>1.3114188408798462E-7</c:v>
                </c:pt>
                <c:pt idx="590" formatCode="0.00E+00">
                  <c:v>1.3008605488852885E-7</c:v>
                </c:pt>
                <c:pt idx="591" formatCode="0.00E+00">
                  <c:v>1.2938598284402485E-7</c:v>
                </c:pt>
                <c:pt idx="592" formatCode="0.00E+00">
                  <c:v>1.2834429048435667E-7</c:v>
                </c:pt>
                <c:pt idx="593" formatCode="0.00E+00">
                  <c:v>1.3087574134007491E-7</c:v>
                </c:pt>
                <c:pt idx="594" formatCode="0.00E+00">
                  <c:v>1.2628332602724374E-7</c:v>
                </c:pt>
                <c:pt idx="595" formatCode="0.00E+00">
                  <c:v>1.2535146790053517E-7</c:v>
                </c:pt>
                <c:pt idx="596" formatCode="0.00E+00">
                  <c:v>1.2535146790053517E-7</c:v>
                </c:pt>
                <c:pt idx="597" formatCode="0.00E+00">
                  <c:v>1.241739717096872E-7</c:v>
                </c:pt>
                <c:pt idx="598" formatCode="0.00E+00">
                  <c:v>1.2284105692779354E-7</c:v>
                </c:pt>
                <c:pt idx="599" formatCode="0.00E+00">
                  <c:v>1.2251136610577364E-7</c:v>
                </c:pt>
                <c:pt idx="600" formatCode="0.00E+00">
                  <c:v>1.2152502159426039E-7</c:v>
                </c:pt>
                <c:pt idx="601" formatCode="0.00E+00">
                  <c:v>1.2046501614671997E-7</c:v>
                </c:pt>
                <c:pt idx="602" formatCode="0.00E+00">
                  <c:v>1.1949514689064591E-7</c:v>
                </c:pt>
                <c:pt idx="603" formatCode="0.00E+00">
                  <c:v>1.1352739450927683E-7</c:v>
                </c:pt>
                <c:pt idx="604" formatCode="0.00E+00">
                  <c:v>9.9745450958652053E-8</c:v>
                </c:pt>
                <c:pt idx="605" formatCode="0.00E+00">
                  <c:v>1.1749669147718041E-7</c:v>
                </c:pt>
                <c:pt idx="606" formatCode="0.00E+00">
                  <c:v>1.1655072033635193E-7</c:v>
                </c:pt>
                <c:pt idx="607" formatCode="0.00E+00">
                  <c:v>1.1592349014519728E-7</c:v>
                </c:pt>
                <c:pt idx="608" formatCode="0.00E+00">
                  <c:v>1.1506807835199772E-7</c:v>
                </c:pt>
                <c:pt idx="609" formatCode="0.00E+00">
                  <c:v>1.1522402354698584E-7</c:v>
                </c:pt>
                <c:pt idx="610" formatCode="0.00E+00">
                  <c:v>1.1360429705977252E-7</c:v>
                </c:pt>
                <c:pt idx="611" formatCode="0.00E+00">
                  <c:v>1.1246096842882846E-7</c:v>
                </c:pt>
                <c:pt idx="612" formatCode="0.00E+00">
                  <c:v>1.1200733938250582E-7</c:v>
                </c:pt>
                <c:pt idx="613" formatCode="0.00E+00">
                  <c:v>1.1095519202692306E-7</c:v>
                </c:pt>
                <c:pt idx="614" formatCode="0.00E+00">
                  <c:v>1.1065740145606992E-7</c:v>
                </c:pt>
                <c:pt idx="615" formatCode="0.00E+00">
                  <c:v>1.096898679249189E-7</c:v>
                </c:pt>
                <c:pt idx="616" formatCode="0.00E+00">
                  <c:v>1.1080502430561859E-7</c:v>
                </c:pt>
                <c:pt idx="617" formatCode="0.00E+00">
                  <c:v>1.096898679249189E-7</c:v>
                </c:pt>
                <c:pt idx="618" formatCode="0.00E+00">
                  <c:v>1.096898679249189E-7</c:v>
                </c:pt>
                <c:pt idx="619" formatCode="0.00E+00">
                  <c:v>1.1035807477098633E-7</c:v>
                </c:pt>
                <c:pt idx="620" formatCode="0.00E+00">
                  <c:v>1.1095519202692306E-7</c:v>
                </c:pt>
                <c:pt idx="621" formatCode="0.00E+00">
                  <c:v>1.1140455988282608E-7</c:v>
                </c:pt>
                <c:pt idx="622" formatCode="0.00E+00">
                  <c:v>1.1215913653276868E-7</c:v>
                </c:pt>
                <c:pt idx="623" formatCode="0.00E+00">
                  <c:v>1.1965455976189603E-7</c:v>
                </c:pt>
                <c:pt idx="624" formatCode="0.00E+00">
                  <c:v>1.2756717894328157E-7</c:v>
                </c:pt>
                <c:pt idx="625" formatCode="0.00E+00">
                  <c:v>1.2317424148577553E-7</c:v>
                </c:pt>
                <c:pt idx="626" formatCode="0.00E+00">
                  <c:v>1.2886408408372566E-7</c:v>
                </c:pt>
                <c:pt idx="627" formatCode="0.00E+00">
                  <c:v>1.2808382524561486E-7</c:v>
                </c:pt>
                <c:pt idx="628" formatCode="0.00E+00">
                  <c:v>1.2765359193164207E-7</c:v>
                </c:pt>
                <c:pt idx="629" formatCode="0.00E+00">
                  <c:v>1.2662584712902542E-7</c:v>
                </c:pt>
                <c:pt idx="630" formatCode="0.00E+00">
                  <c:v>1.2748082445076515E-7</c:v>
                </c:pt>
                <c:pt idx="631" formatCode="0.00E+00">
                  <c:v>1.2774006345547087E-7</c:v>
                </c:pt>
                <c:pt idx="632" formatCode="0.00E+00">
                  <c:v>1.2645447060689703E-7</c:v>
                </c:pt>
                <c:pt idx="633" formatCode="0.00E+00">
                  <c:v>1.2201719719591345E-7</c:v>
                </c:pt>
                <c:pt idx="634" formatCode="0.00E+00">
                  <c:v>1.2509707637372762E-7</c:v>
                </c:pt>
                <c:pt idx="635" formatCode="0.00E+00">
                  <c:v>1.2317424148577553E-7</c:v>
                </c:pt>
                <c:pt idx="636" formatCode="0.00E+00">
                  <c:v>1.2070743377650775E-7</c:v>
                </c:pt>
                <c:pt idx="637" formatCode="0.00E+00">
                  <c:v>1.186912155265805E-7</c:v>
                </c:pt>
                <c:pt idx="638" formatCode="0.00E+00">
                  <c:v>9.1131623790740455E-8</c:v>
                </c:pt>
                <c:pt idx="639" formatCode="0.00E+00">
                  <c:v>1.1600201579174373E-7</c:v>
                </c:pt>
                <c:pt idx="640" formatCode="0.00E+00">
                  <c:v>1.1383290852979004E-7</c:v>
                </c:pt>
                <c:pt idx="641" formatCode="0.00E+00">
                  <c:v>9.4637773805045511E-8</c:v>
                </c:pt>
                <c:pt idx="642" formatCode="0.00E+00">
                  <c:v>8.1430324553580228E-8</c:v>
                </c:pt>
                <c:pt idx="643" formatCode="0.00E+00">
                  <c:v>7.444855353605118E-8</c:v>
                </c:pt>
                <c:pt idx="644" formatCode="0.00E+00">
                  <c:v>5.3906434931883433E-8</c:v>
                </c:pt>
                <c:pt idx="645" formatCode="0.00E+00">
                  <c:v>4.5210786043469385E-8</c:v>
                </c:pt>
                <c:pt idx="646" formatCode="0.00E+00">
                  <c:v>6.0819580438260984E-8</c:v>
                </c:pt>
                <c:pt idx="647" formatCode="0.00E+00">
                  <c:v>5.8290608223860726E-8</c:v>
                </c:pt>
                <c:pt idx="648" formatCode="0.00E+00">
                  <c:v>5.6207122961242569E-8</c:v>
                </c:pt>
                <c:pt idx="649" formatCode="0.00E+00">
                  <c:v>5.3942950720449808E-8</c:v>
                </c:pt>
                <c:pt idx="650" formatCode="0.00E+00">
                  <c:v>5.2472557452869028E-8</c:v>
                </c:pt>
                <c:pt idx="651" formatCode="0.00E+00">
                  <c:v>3.6121872891755046E-8</c:v>
                </c:pt>
                <c:pt idx="652" formatCode="0.00E+00">
                  <c:v>4.1726408751716446E-8</c:v>
                </c:pt>
                <c:pt idx="653" formatCode="0.00E+00">
                  <c:v>4.8788534122913187E-8</c:v>
                </c:pt>
                <c:pt idx="654" formatCode="0.00E+00">
                  <c:v>4.7459645800863423E-8</c:v>
                </c:pt>
                <c:pt idx="655" formatCode="0.00E+00">
                  <c:v>4.6982005665208691E-8</c:v>
                </c:pt>
                <c:pt idx="656" formatCode="0.00E+00">
                  <c:v>4.5824343043301642E-8</c:v>
                </c:pt>
                <c:pt idx="657" formatCode="0.00E+00">
                  <c:v>4.4997939964991219E-8</c:v>
                </c:pt>
                <c:pt idx="658" formatCode="0.00E+00">
                  <c:v>3.7713773699495683E-8</c:v>
                </c:pt>
                <c:pt idx="659" formatCode="0.00E+00">
                  <c:v>4.6352948344849495E-8</c:v>
                </c:pt>
                <c:pt idx="660" formatCode="0.00E+00">
                  <c:v>4.5333412273987463E-8</c:v>
                </c:pt>
                <c:pt idx="661" formatCode="0.00E+00">
                  <c:v>4.412757183974832E-8</c:v>
                </c:pt>
                <c:pt idx="662" formatCode="0.00E+00">
                  <c:v>3.4433559015183904E-8</c:v>
                </c:pt>
                <c:pt idx="663" formatCode="0.00E+00">
                  <c:v>4.2779639775151869E-8</c:v>
                </c:pt>
                <c:pt idx="664" formatCode="0.00E+00">
                  <c:v>4.1167720323967787E-8</c:v>
                </c:pt>
                <c:pt idx="665" formatCode="0.00E+00">
                  <c:v>4.0725815613977742E-8</c:v>
                </c:pt>
                <c:pt idx="666" formatCode="0.00E+00">
                  <c:v>3.0376579457990446E-8</c:v>
                </c:pt>
                <c:pt idx="667" formatCode="0.00E+00">
                  <c:v>3.7108947708640626E-8</c:v>
                </c:pt>
                <c:pt idx="668" formatCode="0.00E+00">
                  <c:v>3.9085271562997216E-8</c:v>
                </c:pt>
                <c:pt idx="669" formatCode="0.00E+00">
                  <c:v>3.8927614958113714E-8</c:v>
                </c:pt>
                <c:pt idx="670" formatCode="0.00E+00">
                  <c:v>3.7764885023136024E-8</c:v>
                </c:pt>
                <c:pt idx="671" formatCode="0.00E+00">
                  <c:v>3.6661702231708561E-8</c:v>
                </c:pt>
                <c:pt idx="672" formatCode="0.00E+00">
                  <c:v>3.8122995564744009E-8</c:v>
                </c:pt>
                <c:pt idx="673" formatCode="0.00E+00">
                  <c:v>3.6835116827052673E-8</c:v>
                </c:pt>
                <c:pt idx="674" formatCode="0.00E+00">
                  <c:v>3.6984298827174794E-8</c:v>
                </c:pt>
                <c:pt idx="675" formatCode="0.00E+00">
                  <c:v>3.7159239346157374E-8</c:v>
                </c:pt>
                <c:pt idx="676" formatCode="0.00E+00">
                  <c:v>2.8723664550275231E-8</c:v>
                </c:pt>
                <c:pt idx="677" formatCode="0.00E+00">
                  <c:v>3.3858403302529918E-8</c:v>
                </c:pt>
                <c:pt idx="678" formatCode="0.00E+00">
                  <c:v>3.781606561503416E-8</c:v>
                </c:pt>
                <c:pt idx="679" formatCode="0.00E+00">
                  <c:v>3.4666787885120833E-8</c:v>
                </c:pt>
                <c:pt idx="680" formatCode="0.00E+00">
                  <c:v>3.6024163743253195E-8</c:v>
                </c:pt>
                <c:pt idx="681" formatCode="0.00E+00">
                  <c:v>3.4995520308845786E-8</c:v>
                </c:pt>
                <c:pt idx="682" formatCode="0.00E+00">
                  <c:v>3.6489104048105982E-8</c:v>
                </c:pt>
                <c:pt idx="683" formatCode="0.00E+00">
                  <c:v>2.3671826307673263E-8</c:v>
                </c:pt>
                <c:pt idx="684" formatCode="0.00E+00">
                  <c:v>3.0664629410088395E-8</c:v>
                </c:pt>
                <c:pt idx="685" formatCode="0.00E+00">
                  <c:v>3.0070865555406338E-8</c:v>
                </c:pt>
                <c:pt idx="686" formatCode="0.00E+00">
                  <c:v>3.0295052322827938E-8</c:v>
                </c:pt>
                <c:pt idx="687" formatCode="0.00E+00">
                  <c:v>2.6725108198604216E-8</c:v>
                </c:pt>
                <c:pt idx="688" formatCode="0.00E+00">
                  <c:v>2.41719525531943E-8</c:v>
                </c:pt>
                <c:pt idx="689" formatCode="0.00E+00">
                  <c:v>2.8511709567126864E-8</c:v>
                </c:pt>
                <c:pt idx="690" formatCode="0.00E+00">
                  <c:v>2.8187160791856368E-8</c:v>
                </c:pt>
                <c:pt idx="691" formatCode="0.00E+00">
                  <c:v>2.853102317151454E-8</c:v>
                </c:pt>
                <c:pt idx="692" formatCode="0.00E+00">
                  <c:v>2.9509198628780525E-8</c:v>
                </c:pt>
                <c:pt idx="693" formatCode="0.00E+00">
                  <c:v>2.7697578722647547E-8</c:v>
                </c:pt>
                <c:pt idx="694" formatCode="0.00E+00">
                  <c:v>2.8301318622397158E-8</c:v>
                </c:pt>
                <c:pt idx="695" formatCode="0.00E+00">
                  <c:v>2.7455404807543503E-8</c:v>
                </c:pt>
                <c:pt idx="696" formatCode="0.00E+00">
                  <c:v>2.7603958468101042E-8</c:v>
                </c:pt>
                <c:pt idx="697" formatCode="0.00E+00">
                  <c:v>2.2490098581431086E-8</c:v>
                </c:pt>
                <c:pt idx="698" formatCode="0.00E+00">
                  <c:v>2.7344659103738453E-8</c:v>
                </c:pt>
                <c:pt idx="699" formatCode="0.00E+00">
                  <c:v>2.6707582240586129E-8</c:v>
                </c:pt>
                <c:pt idx="700" formatCode="0.00E+00">
                  <c:v>2.6689502984386833E-8</c:v>
                </c:pt>
                <c:pt idx="701" formatCode="0.00E+00">
                  <c:v>2.6689502984386833E-8</c:v>
                </c:pt>
                <c:pt idx="702" formatCode="0.00E+00">
                  <c:v>2.6563852524753333E-8</c:v>
                </c:pt>
                <c:pt idx="703" formatCode="0.00E+00">
                  <c:v>2.5735538223528214E-8</c:v>
                </c:pt>
                <c:pt idx="704" formatCode="0.00E+00">
                  <c:v>2.2338791217901994E-8</c:v>
                </c:pt>
                <c:pt idx="705" formatCode="0.00E+00">
                  <c:v>2.5804795232259256E-8</c:v>
                </c:pt>
                <c:pt idx="706" formatCode="0.00E+00">
                  <c:v>2.5804795232259256E-8</c:v>
                </c:pt>
                <c:pt idx="707" formatCode="0.00E+00">
                  <c:v>2.5459286454773245E-8</c:v>
                </c:pt>
                <c:pt idx="708" formatCode="0.00E+00">
                  <c:v>2.5579712173972007E-8</c:v>
                </c:pt>
                <c:pt idx="709" formatCode="0.00E+00">
                  <c:v>2.5390956750607257E-8</c:v>
                </c:pt>
                <c:pt idx="710" formatCode="0.00E+00">
                  <c:v>2.3089027995680521E-8</c:v>
                </c:pt>
                <c:pt idx="711" formatCode="0.00E+00">
                  <c:v>2.510140031829814E-8</c:v>
                </c:pt>
                <c:pt idx="712" formatCode="0.00E+00">
                  <c:v>2.4318688215637265E-8</c:v>
                </c:pt>
                <c:pt idx="713" formatCode="0.00E+00">
                  <c:v>2.4368141555431164E-8</c:v>
                </c:pt>
                <c:pt idx="714" formatCode="0.00E+00">
                  <c:v>2.4187814588995542E-8</c:v>
                </c:pt>
                <c:pt idx="715" formatCode="0.00E+00">
                  <c:v>2.2084508769011152E-8</c:v>
                </c:pt>
                <c:pt idx="716" formatCode="0.00E+00">
                  <c:v>2.3323267850392653E-8</c:v>
                </c:pt>
                <c:pt idx="717" formatCode="0.00E+00">
                  <c:v>2.3767697060892422E-8</c:v>
                </c:pt>
                <c:pt idx="718" formatCode="0.00E+00">
                  <c:v>2.3418222499555111E-8</c:v>
                </c:pt>
                <c:pt idx="719" formatCode="0.00E+00">
                  <c:v>1.757322290085385E-8</c:v>
                </c:pt>
                <c:pt idx="720" formatCode="0.00E+00">
                  <c:v>2.3912484708026937E-8</c:v>
                </c:pt>
                <c:pt idx="721" formatCode="0.00E+00">
                  <c:v>2.3576342264251918E-8</c:v>
                </c:pt>
                <c:pt idx="722" formatCode="0.00E+00">
                  <c:v>2.285665697230065E-8</c:v>
                </c:pt>
                <c:pt idx="723" formatCode="0.00E+00">
                  <c:v>2.3640288906951139E-8</c:v>
                </c:pt>
                <c:pt idx="724" formatCode="0.00E+00">
                  <c:v>2.2504856956787197E-8</c:v>
                </c:pt>
                <c:pt idx="725" formatCode="0.00E+00">
                  <c:v>1.8684641259615019E-8</c:v>
                </c:pt>
                <c:pt idx="726" formatCode="0.00E+00">
                  <c:v>2.2459660286528444E-8</c:v>
                </c:pt>
                <c:pt idx="727" formatCode="0.00E+00">
                  <c:v>2.1627572473504463E-8</c:v>
                </c:pt>
                <c:pt idx="728" formatCode="0.00E+00">
                  <c:v>2.2323669342549487E-8</c:v>
                </c:pt>
                <c:pt idx="729" formatCode="0.00E+00">
                  <c:v>2.1525752877101999E-8</c:v>
                </c:pt>
                <c:pt idx="730" formatCode="0.00E+00">
                  <c:v>2.1109393168398336E-8</c:v>
                </c:pt>
                <c:pt idx="731" formatCode="0.00E+00">
                  <c:v>2.2474874281060478E-8</c:v>
                </c:pt>
                <c:pt idx="732" formatCode="0.00E+00">
                  <c:v>2.1366912051609959E-8</c:v>
                </c:pt>
                <c:pt idx="733" formatCode="0.00E+00">
                  <c:v>2.1366912051609959E-8</c:v>
                </c:pt>
                <c:pt idx="734" formatCode="0.00E+00">
                  <c:v>2.1066553217275137E-8</c:v>
                </c:pt>
                <c:pt idx="735" formatCode="0.00E+00">
                  <c:v>1.5734087050711418E-8</c:v>
                </c:pt>
                <c:pt idx="736" formatCode="0.00E+00">
                  <c:v>2.0812654327041143E-8</c:v>
                </c:pt>
                <c:pt idx="737" formatCode="0.00E+00">
                  <c:v>1.5713124907703657E-8</c:v>
                </c:pt>
                <c:pt idx="738" formatCode="0.00E+00">
                  <c:v>2.0082340584757884E-8</c:v>
                </c:pt>
                <c:pt idx="739" formatCode="0.00E+00">
                  <c:v>2.0313569940899038E-8</c:v>
                </c:pt>
                <c:pt idx="740" formatCode="0.00E+00">
                  <c:v>2.0299819005603747E-8</c:v>
                </c:pt>
                <c:pt idx="741" formatCode="0.00E+00">
                  <c:v>2.0617149466970571E-8</c:v>
                </c:pt>
                <c:pt idx="742" formatCode="0.00E+00">
                  <c:v>2.0437315796002714E-8</c:v>
                </c:pt>
                <c:pt idx="743" formatCode="0.00E+00">
                  <c:v>1.79441212455556E-8</c:v>
                </c:pt>
                <c:pt idx="744" formatCode="0.00E+00">
                  <c:v>1.9974265316861925E-8</c:v>
                </c:pt>
                <c:pt idx="745" formatCode="0.00E+00">
                  <c:v>1.9600769014618472E-8</c:v>
                </c:pt>
                <c:pt idx="746" formatCode="0.00E+00">
                  <c:v>1.8446953894713604E-8</c:v>
                </c:pt>
                <c:pt idx="747" formatCode="0.00E+00">
                  <c:v>1.4948621380540128E-8</c:v>
                </c:pt>
                <c:pt idx="748" formatCode="0.00E+00">
                  <c:v>1.7082635034852012E-8</c:v>
                </c:pt>
                <c:pt idx="749" formatCode="0.00E+00">
                  <c:v>1.9377243418394121E-8</c:v>
                </c:pt>
                <c:pt idx="750" formatCode="0.00E+00">
                  <c:v>1.9429800750972838E-8</c:v>
                </c:pt>
                <c:pt idx="751" formatCode="0.00E+00">
                  <c:v>1.9614046419032024E-8</c:v>
                </c:pt>
                <c:pt idx="752" formatCode="0.00E+00">
                  <c:v>2.0327330190968022E-8</c:v>
                </c:pt>
                <c:pt idx="753" formatCode="0.00E+00">
                  <c:v>1.8372545197903272E-8</c:v>
                </c:pt>
                <c:pt idx="754" formatCode="0.00E+00">
                  <c:v>1.3966607298925664E-8</c:v>
                </c:pt>
                <c:pt idx="755" formatCode="0.00E+00">
                  <c:v>1.8924139645288896E-8</c:v>
                </c:pt>
                <c:pt idx="756" formatCode="0.00E+00">
                  <c:v>1.3407388780832262E-8</c:v>
                </c:pt>
                <c:pt idx="757" formatCode="0.00E+00">
                  <c:v>1.7724300560725306E-8</c:v>
                </c:pt>
                <c:pt idx="758" formatCode="0.00E+00">
                  <c:v>1.8726554567308346E-8</c:v>
                </c:pt>
                <c:pt idx="759" formatCode="0.00E+00">
                  <c:v>1.5638256755119903E-8</c:v>
                </c:pt>
                <c:pt idx="760" formatCode="0.00E+00">
                  <c:v>1.6293486562058263E-8</c:v>
                </c:pt>
                <c:pt idx="761" formatCode="0.00E+00">
                  <c:v>1.996139860178146E-8</c:v>
                </c:pt>
                <c:pt idx="762" formatCode="0.00E+00">
                  <c:v>1.7228110965165683E-8</c:v>
                </c:pt>
                <c:pt idx="763" formatCode="0.00E+00">
                  <c:v>1.8570330497564265E-8</c:v>
                </c:pt>
                <c:pt idx="764" formatCode="0.00E+00">
                  <c:v>1.7872481723761163E-8</c:v>
                </c:pt>
                <c:pt idx="765" formatCode="0.00E+00">
                  <c:v>1.8364054711512403E-8</c:v>
                </c:pt>
                <c:pt idx="766" formatCode="0.00E+00">
                  <c:v>1.8622104493704449E-8</c:v>
                </c:pt>
                <c:pt idx="767" formatCode="0.00E+00">
                  <c:v>1.3479307635624123E-8</c:v>
                </c:pt>
                <c:pt idx="768" formatCode="0.00E+00">
                  <c:v>1.5002558844208086E-8</c:v>
                </c:pt>
                <c:pt idx="769" formatCode="0.00E+00">
                  <c:v>1.7650732481996936E-8</c:v>
                </c:pt>
                <c:pt idx="770" formatCode="0.00E+00">
                  <c:v>1.7860014907602417E-8</c:v>
                </c:pt>
                <c:pt idx="771" formatCode="0.00E+00">
                  <c:v>1.7443846234595606E-8</c:v>
                </c:pt>
                <c:pt idx="772" formatCode="0.00E+00">
                  <c:v>1.7934572636519211E-8</c:v>
                </c:pt>
                <c:pt idx="773" formatCode="0.00E+00">
                  <c:v>1.3578735949951965E-8</c:v>
                </c:pt>
                <c:pt idx="774" formatCode="0.00E+00">
                  <c:v>1.7156872718352425E-8</c:v>
                </c:pt>
                <c:pt idx="775" formatCode="0.00E+00">
                  <c:v>1.7909550720107815E-8</c:v>
                </c:pt>
                <c:pt idx="776" formatCode="0.00E+00">
                  <c:v>1.7613886597306553E-8</c:v>
                </c:pt>
                <c:pt idx="777" formatCode="0.00E+00">
                  <c:v>1.7468131901370878E-8</c:v>
                </c:pt>
                <c:pt idx="778" formatCode="0.00E+00">
                  <c:v>1.6991822791178027E-8</c:v>
                </c:pt>
                <c:pt idx="779" formatCode="0.00E+00">
                  <c:v>1.7192263515710968E-8</c:v>
                </c:pt>
                <c:pt idx="780" formatCode="0.00E+00">
                  <c:v>1.6082735312823519E-8</c:v>
                </c:pt>
                <c:pt idx="781" formatCode="0.00E+00">
                  <c:v>1.4193729249173319E-8</c:v>
                </c:pt>
                <c:pt idx="782" formatCode="0.00E+00">
                  <c:v>1.5563764485312325E-8</c:v>
                </c:pt>
                <c:pt idx="783" formatCode="0.00E+00">
                  <c:v>1.7074121583302566E-8</c:v>
                </c:pt>
                <c:pt idx="784" formatCode="0.00E+00">
                  <c:v>1.4146117628560317E-8</c:v>
                </c:pt>
                <c:pt idx="785" formatCode="0.00E+00">
                  <c:v>1.2653403502024158E-8</c:v>
                </c:pt>
                <c:pt idx="786" formatCode="0.00E+00">
                  <c:v>1.6701343687918654E-8</c:v>
                </c:pt>
                <c:pt idx="787" formatCode="0.00E+00">
                  <c:v>1.6115622755728912E-8</c:v>
                </c:pt>
                <c:pt idx="788" formatCode="0.00E+00">
                  <c:v>1.6759203374070452E-8</c:v>
                </c:pt>
                <c:pt idx="789" formatCode="0.00E+00">
                  <c:v>1.6805291402941551E-8</c:v>
                </c:pt>
                <c:pt idx="790" formatCode="0.00E+00">
                  <c:v>1.7860014907602417E-8</c:v>
                </c:pt>
                <c:pt idx="791" formatCode="0.00E+00">
                  <c:v>1.1698857901847985E-8</c:v>
                </c:pt>
                <c:pt idx="792" formatCode="0.00E+00">
                  <c:v>1.660995625391963E-8</c:v>
                </c:pt>
                <c:pt idx="793" formatCode="0.00E+00">
                  <c:v>1.4710589177320494E-8</c:v>
                </c:pt>
                <c:pt idx="794" formatCode="0.00E+00">
                  <c:v>1.5777627976727956E-8</c:v>
                </c:pt>
                <c:pt idx="795" formatCode="0.00E+00">
                  <c:v>1.5415985764186536E-8</c:v>
                </c:pt>
                <c:pt idx="796" formatCode="0.00E+00">
                  <c:v>1.6304720713390702E-8</c:v>
                </c:pt>
                <c:pt idx="797" formatCode="0.00E+00">
                  <c:v>1.5940301920403132E-8</c:v>
                </c:pt>
                <c:pt idx="798" formatCode="0.00E+00">
                  <c:v>1.6712897472966577E-8</c:v>
                </c:pt>
                <c:pt idx="799" formatCode="0.00E+00">
                  <c:v>1.5799298910197273E-8</c:v>
                </c:pt>
                <c:pt idx="800" formatCode="0.00E+00">
                  <c:v>1.4810652056476121E-8</c:v>
                </c:pt>
                <c:pt idx="801" formatCode="0.00E+00">
                  <c:v>1.6552680652165507E-8</c:v>
                </c:pt>
                <c:pt idx="802" formatCode="0.00E+00">
                  <c:v>1.5670114055663125E-8</c:v>
                </c:pt>
                <c:pt idx="803" formatCode="0.00E+00">
                  <c:v>1.5885639296488688E-8</c:v>
                </c:pt>
                <c:pt idx="804" formatCode="0.00E+00">
                  <c:v>1.3407388780832262E-8</c:v>
                </c:pt>
                <c:pt idx="805" formatCode="0.00E+00">
                  <c:v>1.5983842423790712E-8</c:v>
                </c:pt>
                <c:pt idx="806" formatCode="0.00E+00">
                  <c:v>1.5766805168190477E-8</c:v>
                </c:pt>
                <c:pt idx="807" formatCode="0.00E+00">
                  <c:v>1.575599078876505E-8</c:v>
                </c:pt>
                <c:pt idx="808" formatCode="0.00E+00">
                  <c:v>1.5521188674977366E-8</c:v>
                </c:pt>
                <c:pt idx="809" formatCode="0.00E+00">
                  <c:v>1.5584768464445346E-8</c:v>
                </c:pt>
                <c:pt idx="810" formatCode="0.00E+00">
                  <c:v>1.5238538951086875E-8</c:v>
                </c:pt>
                <c:pt idx="811" formatCode="0.00E+00">
                  <c:v>1.5809807917325302E-8</c:v>
                </c:pt>
                <c:pt idx="812" formatCode="0.00E+00">
                  <c:v>1.5584768464445346E-8</c:v>
                </c:pt>
                <c:pt idx="813" formatCode="0.00E+00">
                  <c:v>1.5437093411866685E-8</c:v>
                </c:pt>
                <c:pt idx="814" formatCode="0.00E+00">
                  <c:v>1.5638256755119903E-8</c:v>
                </c:pt>
                <c:pt idx="815" formatCode="0.00E+00">
                  <c:v>1.5363688199435434E-8</c:v>
                </c:pt>
                <c:pt idx="816" formatCode="0.00E+00">
                  <c:v>1.5023024491770874E-8</c:v>
                </c:pt>
                <c:pt idx="817" formatCode="0.00E+00">
                  <c:v>1.4231889611668323E-8</c:v>
                </c:pt>
                <c:pt idx="818" formatCode="0.00E+00">
                  <c:v>1.4562086837203162E-8</c:v>
                </c:pt>
                <c:pt idx="819" formatCode="0.00E+00">
                  <c:v>1.5713154188067204E-8</c:v>
                </c:pt>
                <c:pt idx="820" formatCode="0.00E+00">
                  <c:v>1.5218064161728098E-8</c:v>
                </c:pt>
                <c:pt idx="821" formatCode="0.00E+00">
                  <c:v>1.5114868852275642E-8</c:v>
                </c:pt>
                <c:pt idx="822" formatCode="0.00E+00">
                  <c:v>1.5301131598966466E-8</c:v>
                </c:pt>
                <c:pt idx="823" formatCode="0.00E+00">
                  <c:v>1.498212487328737E-8</c:v>
                </c:pt>
                <c:pt idx="824" formatCode="0.00E+00">
                  <c:v>1.4941669795539451E-8</c:v>
                </c:pt>
                <c:pt idx="825" formatCode="0.00E+00">
                  <c:v>1.4790514863988544E-8</c:v>
                </c:pt>
                <c:pt idx="826" formatCode="0.00E+00">
                  <c:v>1.4670966274681315E-8</c:v>
                </c:pt>
                <c:pt idx="827" formatCode="0.00E+00">
                  <c:v>1.1389244735342081E-8</c:v>
                </c:pt>
                <c:pt idx="828" formatCode="0.00E+00">
                  <c:v>1.5280234986448294E-8</c:v>
                </c:pt>
                <c:pt idx="829" formatCode="0.00E+00">
                  <c:v>1.4800579567550095E-8</c:v>
                </c:pt>
                <c:pt idx="830" formatCode="0.00E+00">
                  <c:v>1.4680938552708147E-8</c:v>
                </c:pt>
                <c:pt idx="831" formatCode="0.00E+00">
                  <c:v>1.4830505046474893E-8</c:v>
                </c:pt>
                <c:pt idx="832" formatCode="0.00E+00">
                  <c:v>1.4571975017414473E-8</c:v>
                </c:pt>
                <c:pt idx="833" formatCode="0.00E+00">
                  <c:v>1.3642521320435426E-8</c:v>
                </c:pt>
                <c:pt idx="834" formatCode="0.00E+00">
                  <c:v>1.4850704140315097E-8</c:v>
                </c:pt>
                <c:pt idx="835" formatCode="0.00E+00">
                  <c:v>1.417454293963731E-8</c:v>
                </c:pt>
                <c:pt idx="836" formatCode="0.00E+00">
                  <c:v>1.4260812686055883E-8</c:v>
                </c:pt>
                <c:pt idx="837" formatCode="0.00E+00">
                  <c:v>1.4532776213994127E-8</c:v>
                </c:pt>
                <c:pt idx="838" formatCode="0.00E+00">
                  <c:v>1.4454431436485676E-8</c:v>
                </c:pt>
                <c:pt idx="839" formatCode="0.00E+00">
                  <c:v>1.4386311601822892E-8</c:v>
                </c:pt>
                <c:pt idx="840" formatCode="0.00E+00">
                  <c:v>1.4041654497311501E-8</c:v>
                </c:pt>
                <c:pt idx="841" formatCode="0.00E+00">
                  <c:v>1.4155685222204282E-8</c:v>
                </c:pt>
                <c:pt idx="842" formatCode="0.00E+00">
                  <c:v>1.4493390019899992E-8</c:v>
                </c:pt>
                <c:pt idx="843" formatCode="0.00E+00">
                  <c:v>1.4136557389658564E-8</c:v>
                </c:pt>
                <c:pt idx="844" formatCode="0.00E+00">
                  <c:v>1.4405824267031112E-8</c:v>
                </c:pt>
                <c:pt idx="845" formatCode="0.00E+00">
                  <c:v>1.3891723319093801E-8</c:v>
                </c:pt>
                <c:pt idx="846" formatCode="0.00E+00">
                  <c:v>1.4318556589893656E-8</c:v>
                </c:pt>
                <c:pt idx="847" formatCode="0.00E+00">
                  <c:v>1.170656379013107E-8</c:v>
                </c:pt>
                <c:pt idx="848" formatCode="0.00E+00">
                  <c:v>1.135963905014635E-8</c:v>
                </c:pt>
                <c:pt idx="849" formatCode="0.00E+00">
                  <c:v>1.417454293963731E-8</c:v>
                </c:pt>
                <c:pt idx="850" formatCode="0.00E+00">
                  <c:v>1.4089163797918273E-8</c:v>
                </c:pt>
                <c:pt idx="851" formatCode="0.00E+00">
                  <c:v>1.4251164239809828E-8</c:v>
                </c:pt>
                <c:pt idx="852" formatCode="0.00E+00">
                  <c:v>1.398517872486268E-8</c:v>
                </c:pt>
                <c:pt idx="853" formatCode="0.00E+00">
                  <c:v>1.4004073707220405E-8</c:v>
                </c:pt>
                <c:pt idx="854" formatCode="0.00E+00">
                  <c:v>9.9432664987537075E-9</c:v>
                </c:pt>
                <c:pt idx="855" formatCode="0.00E+00">
                  <c:v>1.4260812686055883E-8</c:v>
                </c:pt>
                <c:pt idx="856" formatCode="0.00E+00">
                  <c:v>1.3947769811715804E-8</c:v>
                </c:pt>
                <c:pt idx="857" formatCode="0.00E+00">
                  <c:v>1.0804913855737912E-8</c:v>
                </c:pt>
                <c:pt idx="858" formatCode="0.00E+00">
                  <c:v>1.3416389879066386E-8</c:v>
                </c:pt>
                <c:pt idx="859" formatCode="0.00E+00">
                  <c:v>1.3835932927320385E-8</c:v>
                </c:pt>
                <c:pt idx="860" formatCode="0.00E+00">
                  <c:v>1.3660890366289163E-8</c:v>
                </c:pt>
                <c:pt idx="861" formatCode="0.00E+00">
                  <c:v>1.3752579981707651E-8</c:v>
                </c:pt>
                <c:pt idx="862" formatCode="0.00E+00">
                  <c:v>1.4117458951060055E-8</c:v>
                </c:pt>
                <c:pt idx="863" formatCode="0.00E+00">
                  <c:v>1.0287361697656886E-8</c:v>
                </c:pt>
                <c:pt idx="864" formatCode="0.00E+00">
                  <c:v>1.3891723319093801E-8</c:v>
                </c:pt>
                <c:pt idx="865" formatCode="0.00E+00">
                  <c:v>1.3863650144568536E-8</c:v>
                </c:pt>
                <c:pt idx="866" formatCode="0.00E+00">
                  <c:v>1.3798687279354698E-8</c:v>
                </c:pt>
                <c:pt idx="867" formatCode="0.00E+00">
                  <c:v>1.3873000690996458E-8</c:v>
                </c:pt>
                <c:pt idx="868" formatCode="0.00E+00">
                  <c:v>1.1876832475177753E-8</c:v>
                </c:pt>
                <c:pt idx="869" formatCode="0.00E+00">
                  <c:v>1.3045831521440468E-8</c:v>
                </c:pt>
                <c:pt idx="870" formatCode="0.00E+00">
                  <c:v>1.3910474701526412E-8</c:v>
                </c:pt>
                <c:pt idx="871" formatCode="0.00E+00">
                  <c:v>1.3398394556788016E-8</c:v>
                </c:pt>
                <c:pt idx="872" formatCode="0.00E+00">
                  <c:v>9.6122744171578204E-9</c:v>
                </c:pt>
                <c:pt idx="873" formatCode="0.00E+00">
                  <c:v>1.346121622124741E-8</c:v>
                </c:pt>
                <c:pt idx="874" formatCode="0.00E+00">
                  <c:v>1.2856351326848591E-8</c:v>
                </c:pt>
                <c:pt idx="875" formatCode="0.00E+00">
                  <c:v>1.3771117780205848E-8</c:v>
                </c:pt>
                <c:pt idx="876" formatCode="0.00E+00">
                  <c:v>9.6061226087906298E-9</c:v>
                </c:pt>
                <c:pt idx="877" formatCode="0.00E+00">
                  <c:v>1.3089250514283101E-8</c:v>
                </c:pt>
                <c:pt idx="878" formatCode="0.00E+00">
                  <c:v>1.3238498822261062E-8</c:v>
                </c:pt>
                <c:pt idx="879" formatCode="0.00E+00">
                  <c:v>1.3071753926825906E-8</c:v>
                </c:pt>
                <c:pt idx="880" formatCode="0.00E+00">
                  <c:v>1.2916286090947357E-8</c:v>
                </c:pt>
                <c:pt idx="881" formatCode="0.00E+00">
                  <c:v>1.3416389879066386E-8</c:v>
                </c:pt>
                <c:pt idx="882" formatCode="0.00E+00">
                  <c:v>1.1081932194480471E-8</c:v>
                </c:pt>
                <c:pt idx="883" formatCode="0.00E+00">
                  <c:v>1.1117978133652902E-8</c:v>
                </c:pt>
                <c:pt idx="884" formatCode="0.00E+00">
                  <c:v>1.3220774887903221E-8</c:v>
                </c:pt>
                <c:pt idx="885" formatCode="0.00E+00">
                  <c:v>1.1493914230251497E-8</c:v>
                </c:pt>
                <c:pt idx="886" formatCode="0.00E+00">
                  <c:v>9.9304816199031467E-9</c:v>
                </c:pt>
                <c:pt idx="887" formatCode="0.00E+00">
                  <c:v>1.311554542786262E-8</c:v>
                </c:pt>
                <c:pt idx="888" formatCode="0.00E+00">
                  <c:v>1.2847776843139064E-8</c:v>
                </c:pt>
                <c:pt idx="889" formatCode="0.00E+00">
                  <c:v>9.1824709348262877E-9</c:v>
                </c:pt>
                <c:pt idx="890" formatCode="0.00E+00">
                  <c:v>1.2636568998458214E-8</c:v>
                </c:pt>
                <c:pt idx="891" formatCode="0.00E+00">
                  <c:v>1.2950561560180967E-8</c:v>
                </c:pt>
                <c:pt idx="892" formatCode="0.00E+00">
                  <c:v>1.2873519858883056E-8</c:v>
                </c:pt>
                <c:pt idx="893" formatCode="0.00E+00">
                  <c:v>1.2924912681382808E-8</c:v>
                </c:pt>
                <c:pt idx="894" formatCode="0.00E+00">
                  <c:v>1.2873519858883056E-8</c:v>
                </c:pt>
                <c:pt idx="895" formatCode="0.00E+00">
                  <c:v>1.266999993045554E-8</c:v>
                </c:pt>
                <c:pt idx="896" formatCode="0.00E+00">
                  <c:v>1.0045619290041112E-8</c:v>
                </c:pt>
                <c:pt idx="897" formatCode="0.00E+00">
                  <c:v>1.3002576490141583E-8</c:v>
                </c:pt>
                <c:pt idx="898" formatCode="0.00E+00">
                  <c:v>1.3089250514283101E-8</c:v>
                </c:pt>
                <c:pt idx="899" formatCode="0.00E+00">
                  <c:v>1.3010997026085136E-8</c:v>
                </c:pt>
                <c:pt idx="900" formatCode="0.00E+00">
                  <c:v>1.033383009033312E-8</c:v>
                </c:pt>
                <c:pt idx="901" formatCode="0.00E+00">
                  <c:v>9.8231576214658401E-9</c:v>
                </c:pt>
                <c:pt idx="902" formatCode="0.00E+00">
                  <c:v>1.2967873490659523E-8</c:v>
                </c:pt>
                <c:pt idx="903" formatCode="0.00E+00">
                  <c:v>1.2771431036493922E-8</c:v>
                </c:pt>
                <c:pt idx="904" formatCode="0.00E+00">
                  <c:v>1.128589286974393E-8</c:v>
                </c:pt>
                <c:pt idx="905" formatCode="0.00E+00">
                  <c:v>1.1053011022671972E-8</c:v>
                </c:pt>
                <c:pt idx="906" formatCode="0.00E+00">
                  <c:v>9.5330323267600311E-9</c:v>
                </c:pt>
                <c:pt idx="907" formatCode="0.00E+00">
                  <c:v>1.242105789497674E-8</c:v>
                </c:pt>
                <c:pt idx="908" formatCode="0.00E+00">
                  <c:v>9.1188494803654922E-9</c:v>
                </c:pt>
                <c:pt idx="909" formatCode="0.00E+00">
                  <c:v>1.2603238546782647E-8</c:v>
                </c:pt>
                <c:pt idx="910" formatCode="0.00E+00">
                  <c:v>1.2847776843139064E-8</c:v>
                </c:pt>
                <c:pt idx="911" formatCode="0.00E+00">
                  <c:v>9.478537649728702E-9</c:v>
                </c:pt>
                <c:pt idx="912" formatCode="0.00E+00">
                  <c:v>1.2712261195663362E-8</c:v>
                </c:pt>
                <c:pt idx="913" formatCode="0.00E+00">
                  <c:v>1.2478685123234191E-8</c:v>
                </c:pt>
                <c:pt idx="914" formatCode="0.00E+00">
                  <c:v>1.2569746981369068E-8</c:v>
                </c:pt>
                <c:pt idx="915" formatCode="0.00E+00">
                  <c:v>1.2503327354163397E-8</c:v>
                </c:pt>
                <c:pt idx="916" formatCode="0.00E+00">
                  <c:v>1.2578110354313153E-8</c:v>
                </c:pt>
                <c:pt idx="917" formatCode="0.00E+00">
                  <c:v>1.2678439360701589E-8</c:v>
                </c:pt>
                <c:pt idx="918" formatCode="0.00E+00">
                  <c:v>9.1476889974290254E-9</c:v>
                </c:pt>
                <c:pt idx="919" formatCode="0.00E+00">
                  <c:v>1.1096198561339899E-8</c:v>
                </c:pt>
                <c:pt idx="920" formatCode="0.00E+00">
                  <c:v>1.2347337789833303E-8</c:v>
                </c:pt>
                <c:pt idx="921" formatCode="0.00E+00">
                  <c:v>1.1806782618497358E-8</c:v>
                </c:pt>
                <c:pt idx="922" formatCode="0.00E+00">
                  <c:v>1.2347337789833303E-8</c:v>
                </c:pt>
                <c:pt idx="923" formatCode="0.00E+00">
                  <c:v>1.2371941125553792E-8</c:v>
                </c:pt>
                <c:pt idx="924" formatCode="0.00E+00">
                  <c:v>9.8672349597447265E-9</c:v>
                </c:pt>
                <c:pt idx="925" formatCode="0.00E+00">
                  <c:v>1.8924139645288896E-8</c:v>
                </c:pt>
                <c:pt idx="926" formatCode="0.00E+00">
                  <c:v>9.5330323267600311E-9</c:v>
                </c:pt>
                <c:pt idx="927" formatCode="0.00E+00">
                  <c:v>1.2049931799972553E-8</c:v>
                </c:pt>
                <c:pt idx="928" formatCode="0.00E+00">
                  <c:v>1.1907981365986395E-8</c:v>
                </c:pt>
                <c:pt idx="929" formatCode="0.00E+00">
                  <c:v>9.6243989724373135E-9</c:v>
                </c:pt>
                <c:pt idx="930" formatCode="0.00E+00">
                  <c:v>1.0549244230050915E-8</c:v>
                </c:pt>
                <c:pt idx="931" formatCode="0.00E+00">
                  <c:v>1.0645139017451685E-8</c:v>
                </c:pt>
                <c:pt idx="932" formatCode="0.00E+00">
                  <c:v>1.1645317903672501E-8</c:v>
                </c:pt>
                <c:pt idx="933" formatCode="0.00E+00">
                  <c:v>8.7472152580408346E-9</c:v>
                </c:pt>
                <c:pt idx="934" formatCode="0.00E+00">
                  <c:v>1.1389244735342081E-8</c:v>
                </c:pt>
                <c:pt idx="935" formatCode="0.00E+00">
                  <c:v>1.1539074492998128E-8</c:v>
                </c:pt>
                <c:pt idx="936" formatCode="0.00E+00">
                  <c:v>1.1791468976007057E-8</c:v>
                </c:pt>
                <c:pt idx="937" formatCode="0.00E+00">
                  <c:v>1.0776816812106482E-8</c:v>
                </c:pt>
                <c:pt idx="938" formatCode="0.00E+00">
                  <c:v>1.1660654985079303E-8</c:v>
                </c:pt>
                <c:pt idx="939" formatCode="0.00E+00">
                  <c:v>1.1592057306275779E-8</c:v>
                </c:pt>
                <c:pt idx="940" formatCode="0.00E+00">
                  <c:v>1.1546660398422853E-8</c:v>
                </c:pt>
                <c:pt idx="941" formatCode="0.00E+00">
                  <c:v>1.1322697422098596E-8</c:v>
                </c:pt>
                <c:pt idx="942" formatCode="0.00E+00">
                  <c:v>1.1441442871810994E-8</c:v>
                </c:pt>
                <c:pt idx="943" formatCode="0.00E+00">
                  <c:v>1.1419172684605805E-8</c:v>
                </c:pt>
                <c:pt idx="944" formatCode="0.00E+00">
                  <c:v>1.1183381650294739E-8</c:v>
                </c:pt>
                <c:pt idx="945" formatCode="0.00E+00">
                  <c:v>1.1775935456289788E-8</c:v>
                </c:pt>
                <c:pt idx="946" formatCode="0.00E+00">
                  <c:v>1.1441442871810994E-8</c:v>
                </c:pt>
                <c:pt idx="947" formatCode="0.00E+00">
                  <c:v>8.5625347614269493E-9</c:v>
                </c:pt>
                <c:pt idx="948" formatCode="0.00E+00">
                  <c:v>1.1344752944645321E-8</c:v>
                </c:pt>
                <c:pt idx="949" formatCode="0.00E+00">
                  <c:v>1.015593504705912E-8</c:v>
                </c:pt>
                <c:pt idx="950" formatCode="0.00E+00">
                  <c:v>1.1110712856897032E-8</c:v>
                </c:pt>
                <c:pt idx="951" formatCode="0.00E+00">
                  <c:v>1.1168758919483391E-8</c:v>
                </c:pt>
                <c:pt idx="952" formatCode="0.00E+00">
                  <c:v>1.1396718320668402E-8</c:v>
                </c:pt>
                <c:pt idx="953" formatCode="0.00E+00">
                  <c:v>1.1089175983809308E-8</c:v>
                </c:pt>
                <c:pt idx="954" formatCode="0.00E+00">
                  <c:v>1.0931722187312322E-8</c:v>
                </c:pt>
                <c:pt idx="955" formatCode="0.00E+00">
                  <c:v>1.1081932194480471E-8</c:v>
                </c:pt>
                <c:pt idx="956" formatCode="0.00E+00">
                  <c:v>1.1024400953697763E-8</c:v>
                </c:pt>
                <c:pt idx="957" formatCode="0.00E+00">
                  <c:v>1.0924595739724985E-8</c:v>
                </c:pt>
                <c:pt idx="958" formatCode="0.00E+00">
                  <c:v>1.0875080391677832E-8</c:v>
                </c:pt>
                <c:pt idx="959" formatCode="0.00E+00">
                  <c:v>1.0875080391677832E-8</c:v>
                </c:pt>
                <c:pt idx="960" formatCode="0.00E+00">
                  <c:v>1.0889264797166606E-8</c:v>
                </c:pt>
                <c:pt idx="961" formatCode="0.00E+00">
                  <c:v>1.0762799598000781E-8</c:v>
                </c:pt>
                <c:pt idx="962" formatCode="0.00E+00">
                  <c:v>1.0501667289318399E-8</c:v>
                </c:pt>
                <c:pt idx="963" formatCode="0.00E+00">
                  <c:v>9.8988005007337844E-9</c:v>
                </c:pt>
                <c:pt idx="964" formatCode="0.00E+00">
                  <c:v>9.0270458270627623E-9</c:v>
                </c:pt>
                <c:pt idx="965" formatCode="0.00E+00">
                  <c:v>1.0860917088066516E-8</c:v>
                </c:pt>
                <c:pt idx="966" formatCode="0.00E+00">
                  <c:v>1.06177315858745E-8</c:v>
                </c:pt>
                <c:pt idx="967" formatCode="0.00E+00">
                  <c:v>1.0707373785126984E-8</c:v>
                </c:pt>
                <c:pt idx="968" formatCode="0.00E+00">
                  <c:v>1.0756017498891912E-8</c:v>
                </c:pt>
                <c:pt idx="969" formatCode="0.00E+00">
                  <c:v>1.0679566293840429E-8</c:v>
                </c:pt>
                <c:pt idx="970" formatCode="0.00E+00">
                  <c:v>9.1130578992956678E-9</c:v>
                </c:pt>
                <c:pt idx="971" formatCode="0.00E+00">
                  <c:v>8.638042897041944E-9</c:v>
                </c:pt>
                <c:pt idx="972" formatCode="0.00E+00">
                  <c:v>1.0026424985153385E-8</c:v>
                </c:pt>
                <c:pt idx="973" formatCode="0.00E+00">
                  <c:v>8.0798510495745627E-9</c:v>
                </c:pt>
                <c:pt idx="974" formatCode="0.00E+00">
                  <c:v>1.0846995662091381E-8</c:v>
                </c:pt>
                <c:pt idx="975" formatCode="0.00E+00">
                  <c:v>1.0420736505020951E-8</c:v>
                </c:pt>
                <c:pt idx="976" formatCode="0.00E+00">
                  <c:v>1.0535564703403078E-8</c:v>
                </c:pt>
                <c:pt idx="977" formatCode="0.00E+00">
                  <c:v>8.1150840643126512E-9</c:v>
                </c:pt>
                <c:pt idx="978" formatCode="0.00E+00">
                  <c:v>1.0313796404970922E-8</c:v>
                </c:pt>
                <c:pt idx="979" formatCode="0.00E+00">
                  <c:v>9.358855464736574E-9</c:v>
                </c:pt>
                <c:pt idx="980" formatCode="0.00E+00">
                  <c:v>7.847826855179822E-9</c:v>
                </c:pt>
                <c:pt idx="981" formatCode="0.00E+00">
                  <c:v>1.0440796468415612E-8</c:v>
                </c:pt>
                <c:pt idx="982" formatCode="0.00E+00">
                  <c:v>9.8924384127849839E-9</c:v>
                </c:pt>
                <c:pt idx="983" formatCode="0.00E+00">
                  <c:v>8.714315502876164E-9</c:v>
                </c:pt>
                <c:pt idx="984" formatCode="0.00E+00">
                  <c:v>9.9368717071462436E-9</c:v>
                </c:pt>
                <c:pt idx="985" formatCode="0.00E+00">
                  <c:v>8.3614641676226291E-9</c:v>
                </c:pt>
                <c:pt idx="986" formatCode="0.00E+00">
                  <c:v>9.9622787878637778E-9</c:v>
                </c:pt>
                <c:pt idx="987" formatCode="0.00E+00">
                  <c:v>1.0440796468415612E-8</c:v>
                </c:pt>
                <c:pt idx="988" formatCode="0.00E+00">
                  <c:v>1.0201725052021957E-8</c:v>
                </c:pt>
                <c:pt idx="989" formatCode="0.00E+00">
                  <c:v>1.0071547589809177E-8</c:v>
                </c:pt>
                <c:pt idx="990" formatCode="0.00E+00">
                  <c:v>8.6434898117319562E-9</c:v>
                </c:pt>
                <c:pt idx="991" formatCode="0.00E+00">
                  <c:v>1.0294015103808203E-8</c:v>
                </c:pt>
                <c:pt idx="992" formatCode="0.00E+00">
                  <c:v>8.2577905610877213E-9</c:v>
                </c:pt>
                <c:pt idx="993" formatCode="0.00E+00">
                  <c:v>8.8802458463717713E-9</c:v>
                </c:pt>
                <c:pt idx="994" formatCode="0.00E+00">
                  <c:v>1.015593504705912E-8</c:v>
                </c:pt>
                <c:pt idx="995" formatCode="0.00E+00">
                  <c:v>1.0045619290041112E-8</c:v>
                </c:pt>
                <c:pt idx="996" formatCode="0.00E+00">
                  <c:v>1.0313796404970922E-8</c:v>
                </c:pt>
                <c:pt idx="997" formatCode="0.00E+00">
                  <c:v>1.0110379924540025E-8</c:v>
                </c:pt>
                <c:pt idx="998" formatCode="0.00E+00">
                  <c:v>1.0052094200330326E-8</c:v>
                </c:pt>
                <c:pt idx="999" formatCode="0.00E+00">
                  <c:v>9.8231576214658401E-9</c:v>
                </c:pt>
                <c:pt idx="1000" formatCode="0.00E+00">
                  <c:v>9.9304816199031467E-9</c:v>
                </c:pt>
                <c:pt idx="1001" formatCode="0.00E+00">
                  <c:v>9.9368717071462436E-9</c:v>
                </c:pt>
                <c:pt idx="1002" formatCode="0.00E+00">
                  <c:v>1.0065058346300579E-8</c:v>
                </c:pt>
                <c:pt idx="1003" formatCode="0.00E+00">
                  <c:v>9.4304180773274509E-9</c:v>
                </c:pt>
                <c:pt idx="1004" formatCode="0.00E+00">
                  <c:v>7.7418133925241658E-9</c:v>
                </c:pt>
                <c:pt idx="1005" formatCode="0.00E+00">
                  <c:v>7.3116563339793132E-9</c:v>
                </c:pt>
                <c:pt idx="1006" formatCode="0.00E+00">
                  <c:v>9.3708015319692746E-9</c:v>
                </c:pt>
                <c:pt idx="1007" formatCode="0.00E+00">
                  <c:v>7.4382381389505362E-9</c:v>
                </c:pt>
                <c:pt idx="1008" formatCode="0.00E+00">
                  <c:v>9.8733801994291698E-9</c:v>
                </c:pt>
                <c:pt idx="1009" formatCode="0.00E+00">
                  <c:v>7.1263987844607374E-9</c:v>
                </c:pt>
                <c:pt idx="1010" formatCode="0.00E+00">
                  <c:v>1.0071547589809177E-8</c:v>
                </c:pt>
                <c:pt idx="1011" formatCode="0.00E+00">
                  <c:v>9.9496659985755925E-9</c:v>
                </c:pt>
                <c:pt idx="1012" formatCode="0.00E+00">
                  <c:v>9.4424688045747273E-9</c:v>
                </c:pt>
                <c:pt idx="1013" formatCode="0.00E+00">
                  <c:v>8.714315502876164E-9</c:v>
                </c:pt>
                <c:pt idx="1014" formatCode="0.00E+00">
                  <c:v>7.6799763580064299E-9</c:v>
                </c:pt>
                <c:pt idx="1015" formatCode="0.00E+00">
                  <c:v>9.6552702528923879E-9</c:v>
                </c:pt>
                <c:pt idx="1016" formatCode="0.00E+00">
                  <c:v>9.6922713498327686E-9</c:v>
                </c:pt>
                <c:pt idx="1017" formatCode="0.00E+00">
                  <c:v>9.4304180773274509E-9</c:v>
                </c:pt>
                <c:pt idx="1018" formatCode="0.00E+00">
                  <c:v>7.3791776077714204E-9</c:v>
                </c:pt>
                <c:pt idx="1019" formatCode="0.00E+00">
                  <c:v>9.810549258541522E-9</c:v>
                </c:pt>
                <c:pt idx="1020" formatCode="0.00E+00">
                  <c:v>9.5450425274209438E-9</c:v>
                </c:pt>
                <c:pt idx="1021" formatCode="0.00E+00">
                  <c:v>9.5938325065745516E-9</c:v>
                </c:pt>
                <c:pt idx="1022" formatCode="0.00E+00">
                  <c:v>9.7107354508457898E-9</c:v>
                </c:pt>
                <c:pt idx="1023" formatCode="0.00E+00">
                  <c:v>9.6182382820211983E-9</c:v>
                </c:pt>
                <c:pt idx="1024" formatCode="0.00E+00">
                  <c:v>7.2316497003063015E-9</c:v>
                </c:pt>
                <c:pt idx="1025" formatCode="0.00E+00">
                  <c:v>9.29957126336218E-9</c:v>
                </c:pt>
                <c:pt idx="1026" formatCode="0.00E+00">
                  <c:v>8.8635784814220153E-9</c:v>
                </c:pt>
                <c:pt idx="1027" formatCode="0.00E+00">
                  <c:v>8.8691887440024737E-9</c:v>
                </c:pt>
                <c:pt idx="1028" formatCode="0.00E+00">
                  <c:v>9.5269385330875257E-9</c:v>
                </c:pt>
                <c:pt idx="1029" formatCode="0.00E+00">
                  <c:v>9.649086940724845E-9</c:v>
                </c:pt>
                <c:pt idx="1030" formatCode="0.00E+00">
                  <c:v>9.6922713498327686E-9</c:v>
                </c:pt>
                <c:pt idx="1031" formatCode="0.00E+00">
                  <c:v>9.33501560869306E-9</c:v>
                </c:pt>
                <c:pt idx="1032" formatCode="0.00E+00">
                  <c:v>9.1768154143603624E-9</c:v>
                </c:pt>
                <c:pt idx="1033" formatCode="0.00E+00">
                  <c:v>7.2227761920522396E-9</c:v>
                </c:pt>
                <c:pt idx="1034" formatCode="0.00E+00">
                  <c:v>9.6061226087906298E-9</c:v>
                </c:pt>
                <c:pt idx="1035" formatCode="0.00E+00">
                  <c:v>8.8078729926619677E-9</c:v>
                </c:pt>
                <c:pt idx="1036" formatCode="0.00E+00">
                  <c:v>8.0297552635917077E-9</c:v>
                </c:pt>
                <c:pt idx="1037" formatCode="0.00E+00">
                  <c:v>9.1130578992956678E-9</c:v>
                </c:pt>
                <c:pt idx="1038" formatCode="0.00E+00">
                  <c:v>9.2819992850375168E-9</c:v>
                </c:pt>
                <c:pt idx="1039" formatCode="0.00E+00">
                  <c:v>9.3885661852235049E-9</c:v>
                </c:pt>
                <c:pt idx="1040" formatCode="0.00E+00">
                  <c:v>9.3173669212821721E-9</c:v>
                </c:pt>
                <c:pt idx="1041" formatCode="0.00E+00">
                  <c:v>8.2835294751890936E-9</c:v>
                </c:pt>
                <c:pt idx="1042" formatCode="0.00E+00">
                  <c:v>7.9851447450600748E-9</c:v>
                </c:pt>
                <c:pt idx="1043" formatCode="0.00E+00">
                  <c:v>8.3979456210450938E-9</c:v>
                </c:pt>
                <c:pt idx="1044" formatCode="0.00E+00">
                  <c:v>7.3071615087219552E-9</c:v>
                </c:pt>
                <c:pt idx="1045" formatCode="0.00E+00">
                  <c:v>8.019903951809317E-9</c:v>
                </c:pt>
                <c:pt idx="1046" formatCode="0.00E+00">
                  <c:v>9.1072705317636878E-9</c:v>
                </c:pt>
                <c:pt idx="1047" formatCode="0.00E+00">
                  <c:v>9.2409005703810888E-9</c:v>
                </c:pt>
                <c:pt idx="1048" formatCode="0.00E+00">
                  <c:v>9.0785769128728317E-9</c:v>
                </c:pt>
                <c:pt idx="1049" formatCode="0.00E+00">
                  <c:v>9.3114307057061216E-9</c:v>
                </c:pt>
                <c:pt idx="1050" formatCode="0.00E+00">
                  <c:v>9.3765941847626795E-9</c:v>
                </c:pt>
                <c:pt idx="1051" formatCode="0.00E+00">
                  <c:v>6.9718751369893533E-9</c:v>
                </c:pt>
                <c:pt idx="1052" formatCode="0.00E+00">
                  <c:v>9.2117242720677765E-9</c:v>
                </c:pt>
                <c:pt idx="1053" formatCode="0.00E+00">
                  <c:v>9.0670565250768894E-9</c:v>
                </c:pt>
                <c:pt idx="1054" formatCode="0.00E+00">
                  <c:v>9.1246452783871322E-9</c:v>
                </c:pt>
                <c:pt idx="1055" formatCode="0.00E+00">
                  <c:v>7.8819003907271883E-9</c:v>
                </c:pt>
                <c:pt idx="1056" formatCode="0.00E+00">
                  <c:v>7.5162370210961269E-9</c:v>
                </c:pt>
                <c:pt idx="1057" formatCode="0.00E+00">
                  <c:v>8.7913612070244824E-9</c:v>
                </c:pt>
                <c:pt idx="1058" formatCode="0.00E+00">
                  <c:v>9.0442453144349058E-9</c:v>
                </c:pt>
                <c:pt idx="1059" formatCode="0.00E+00">
                  <c:v>9.1476889974290254E-9</c:v>
                </c:pt>
                <c:pt idx="1060" formatCode="0.00E+00">
                  <c:v>7.6611208905760276E-9</c:v>
                </c:pt>
                <c:pt idx="1061" formatCode="0.00E+00">
                  <c:v>7.6847357473684373E-9</c:v>
                </c:pt>
                <c:pt idx="1062" formatCode="0.00E+00">
                  <c:v>8.1250697103657335E-9</c:v>
                </c:pt>
                <c:pt idx="1063" formatCode="0.00E+00">
                  <c:v>9.015779030355416E-9</c:v>
                </c:pt>
                <c:pt idx="1064" formatCode="0.00E+00">
                  <c:v>8.7858073332366363E-9</c:v>
                </c:pt>
                <c:pt idx="1065" formatCode="0.00E+00">
                  <c:v>6.9550039818255248E-9</c:v>
                </c:pt>
                <c:pt idx="1066" formatCode="0.00E+00">
                  <c:v>7.562669378514619E-9</c:v>
                </c:pt>
                <c:pt idx="1067" formatCode="0.00E+00">
                  <c:v>8.5733233557999685E-9</c:v>
                </c:pt>
                <c:pt idx="1068" formatCode="0.00E+00">
                  <c:v>6.731078057268183E-9</c:v>
                </c:pt>
                <c:pt idx="1069" formatCode="0.00E+00">
                  <c:v>9.0670565250768894E-9</c:v>
                </c:pt>
                <c:pt idx="1070" formatCode="0.00E+00">
                  <c:v>7.4428257813399336E-9</c:v>
                </c:pt>
                <c:pt idx="1071" formatCode="0.00E+00">
                  <c:v>8.9364764903429388E-9</c:v>
                </c:pt>
                <c:pt idx="1072" formatCode="0.00E+00">
                  <c:v>7.3746350310664853E-9</c:v>
                </c:pt>
                <c:pt idx="1073" formatCode="0.00E+00">
                  <c:v>7.8139223722480786E-9</c:v>
                </c:pt>
                <c:pt idx="1074" formatCode="0.00E+00">
                  <c:v>7.7132139207740948E-9</c:v>
                </c:pt>
                <c:pt idx="1075" formatCode="0.00E+00">
                  <c:v>7.0487171986704726E-9</c:v>
                </c:pt>
                <c:pt idx="1076" formatCode="0.00E+00">
                  <c:v>8.3979456210450938E-9</c:v>
                </c:pt>
                <c:pt idx="1077" formatCode="0.00E+00">
                  <c:v>8.9251624633482683E-9</c:v>
                </c:pt>
                <c:pt idx="1078" formatCode="0.00E+00">
                  <c:v>7.9702344180302145E-9</c:v>
                </c:pt>
                <c:pt idx="1079" formatCode="0.00E+00">
                  <c:v>8.6434898117319562E-9</c:v>
                </c:pt>
                <c:pt idx="1080" formatCode="0.00E+00">
                  <c:v>8.8245947073901386E-9</c:v>
                </c:pt>
                <c:pt idx="1081" formatCode="0.00E+00">
                  <c:v>6.4144363226000406E-9</c:v>
                </c:pt>
                <c:pt idx="1082" formatCode="0.00E+00">
                  <c:v>7.6752203546244252E-9</c:v>
                </c:pt>
                <c:pt idx="1083" formatCode="0.00E+00">
                  <c:v>8.9083984587861535E-9</c:v>
                </c:pt>
                <c:pt idx="1084" formatCode="0.00E+00">
                  <c:v>8.6325999177245103E-9</c:v>
                </c:pt>
                <c:pt idx="1085" formatCode="0.00E+00">
                  <c:v>7.1656772310362616E-9</c:v>
                </c:pt>
                <c:pt idx="1086" formatCode="0.00E+00">
                  <c:v>6.6743761021035483E-9</c:v>
                </c:pt>
                <c:pt idx="1087" formatCode="0.00E+00">
                  <c:v>7.0357979738438908E-9</c:v>
                </c:pt>
                <c:pt idx="1088" formatCode="0.00E+00">
                  <c:v>8.3197839472812732E-9</c:v>
                </c:pt>
                <c:pt idx="1089" formatCode="0.00E+00">
                  <c:v>8.714315502876164E-9</c:v>
                </c:pt>
                <c:pt idx="1090" formatCode="0.00E+00">
                  <c:v>8.7198175979257613E-9</c:v>
                </c:pt>
                <c:pt idx="1091" formatCode="0.00E+00">
                  <c:v>8.5839586057906574E-9</c:v>
                </c:pt>
                <c:pt idx="1092" formatCode="0.00E+00">
                  <c:v>7.4793557740992309E-9</c:v>
                </c:pt>
                <c:pt idx="1093" formatCode="0.00E+00">
                  <c:v>8.6217257525467936E-9</c:v>
                </c:pt>
                <c:pt idx="1094" formatCode="0.00E+00">
                  <c:v>8.5304299983758349E-9</c:v>
                </c:pt>
                <c:pt idx="1095" formatCode="0.00E+00">
                  <c:v>8.6162945603629647E-9</c:v>
                </c:pt>
                <c:pt idx="1096" formatCode="0.00E+00">
                  <c:v>7.9406640438399275E-9</c:v>
                </c:pt>
                <c:pt idx="1097" formatCode="0.00E+00">
                  <c:v>8.5410042456488537E-9</c:v>
                </c:pt>
                <c:pt idx="1098" formatCode="0.00E+00">
                  <c:v>8.6217257525467936E-9</c:v>
                </c:pt>
                <c:pt idx="1099" formatCode="0.00E+00">
                  <c:v>8.6217257525467936E-9</c:v>
                </c:pt>
                <c:pt idx="1100" formatCode="0.00E+00">
                  <c:v>8.6868646604009237E-9</c:v>
                </c:pt>
                <c:pt idx="1101" formatCode="0.00E+00">
                  <c:v>7.7227834486349853E-9</c:v>
                </c:pt>
                <c:pt idx="1102" formatCode="0.00E+00">
                  <c:v>8.1049543362330246E-9</c:v>
                </c:pt>
                <c:pt idx="1103" formatCode="0.00E+00">
                  <c:v>6.206663498897724E-9</c:v>
                </c:pt>
                <c:pt idx="1104" formatCode="0.00E+00">
                  <c:v>8.514345716703548E-9</c:v>
                </c:pt>
                <c:pt idx="1105" formatCode="0.00E+00">
                  <c:v>8.3823118836108376E-9</c:v>
                </c:pt>
                <c:pt idx="1106" formatCode="0.00E+00">
                  <c:v>8.5357991671952097E-9</c:v>
                </c:pt>
                <c:pt idx="1107" formatCode="0.00E+00">
                  <c:v>8.7306614903470142E-9</c:v>
                </c:pt>
                <c:pt idx="1108" formatCode="0.00E+00">
                  <c:v>9.4965363746854427E-9</c:v>
                </c:pt>
                <c:pt idx="1109" formatCode="0.00E+00">
                  <c:v>8.6162945603629647E-9</c:v>
                </c:pt>
                <c:pt idx="1110" formatCode="0.00E+00">
                  <c:v>7.7179969809691738E-9</c:v>
                </c:pt>
                <c:pt idx="1111" formatCode="0.00E+00">
                  <c:v>7.1047448788058951E-9</c:v>
                </c:pt>
                <c:pt idx="1112" formatCode="0.00E+00">
                  <c:v>7.7801860072762866E-9</c:v>
                </c:pt>
                <c:pt idx="1113" formatCode="0.00E+00">
                  <c:v>8.7033232489378752E-9</c:v>
                </c:pt>
                <c:pt idx="1114" formatCode="0.00E+00">
                  <c:v>8.2422945186825622E-9</c:v>
                </c:pt>
                <c:pt idx="1115" formatCode="0.00E+00">
                  <c:v>8.6056133614032136E-9</c:v>
                </c:pt>
                <c:pt idx="1116" formatCode="0.00E+00">
                  <c:v>7.3926823433770114E-9</c:v>
                </c:pt>
                <c:pt idx="1117" formatCode="0.00E+00">
                  <c:v>8.5625347614269493E-9</c:v>
                </c:pt>
                <c:pt idx="1118" formatCode="0.00E+00">
                  <c:v>8.5733233557999685E-9</c:v>
                </c:pt>
                <c:pt idx="1119" formatCode="0.00E+00">
                  <c:v>8.5947781631530335E-9</c:v>
                </c:pt>
                <c:pt idx="1120" formatCode="0.00E+00">
                  <c:v>8.5089920207136359E-9</c:v>
                </c:pt>
                <c:pt idx="1121" formatCode="0.00E+00">
                  <c:v>8.6596835543752564E-9</c:v>
                </c:pt>
                <c:pt idx="1122" formatCode="0.00E+00">
                  <c:v>6.8088830809045032E-9</c:v>
                </c:pt>
                <c:pt idx="1123" formatCode="0.00E+00">
                  <c:v>8.7033232489378752E-9</c:v>
                </c:pt>
                <c:pt idx="1124" formatCode="0.00E+00">
                  <c:v>7.6752203546244252E-9</c:v>
                </c:pt>
                <c:pt idx="1125" formatCode="0.00E+00">
                  <c:v>8.0798510495745627E-9</c:v>
                </c:pt>
                <c:pt idx="1126" formatCode="0.00E+00">
                  <c:v>8.5357991671952097E-9</c:v>
                </c:pt>
                <c:pt idx="1127" formatCode="0.00E+00">
                  <c:v>8.1910416083210287E-9</c:v>
                </c:pt>
                <c:pt idx="1128" formatCode="0.00E+00">
                  <c:v>8.4984632104258041E-9</c:v>
                </c:pt>
                <c:pt idx="1129" formatCode="0.00E+00">
                  <c:v>8.4559989642616032E-9</c:v>
                </c:pt>
                <c:pt idx="1130" formatCode="0.00E+00">
                  <c:v>8.5679271112997E-9</c:v>
                </c:pt>
                <c:pt idx="1131" formatCode="0.00E+00">
                  <c:v>8.4559989642616032E-9</c:v>
                </c:pt>
                <c:pt idx="1132" formatCode="0.00E+00">
                  <c:v>7.8672111794782228E-9</c:v>
                </c:pt>
                <c:pt idx="1133" formatCode="0.00E+00">
                  <c:v>7.3475882894352477E-9</c:v>
                </c:pt>
                <c:pt idx="1134" formatCode="0.00E+00">
                  <c:v>7.2981813857631597E-9</c:v>
                </c:pt>
                <c:pt idx="1135" formatCode="0.00E+00">
                  <c:v>8.3145703409402165E-9</c:v>
                </c:pt>
                <c:pt idx="1136" formatCode="0.00E+00">
                  <c:v>7.9999312901111899E-9</c:v>
                </c:pt>
                <c:pt idx="1137" formatCode="0.00E+00">
                  <c:v>8.2012949287301381E-9</c:v>
                </c:pt>
                <c:pt idx="1138" formatCode="0.00E+00">
                  <c:v>6.2178454101368587E-9</c:v>
                </c:pt>
                <c:pt idx="1139" formatCode="0.00E+00">
                  <c:v>6.788335315620479E-9</c:v>
                </c:pt>
                <c:pt idx="1140" formatCode="0.00E+00">
                  <c:v>7.3835812966173208E-9</c:v>
                </c:pt>
                <c:pt idx="1141" formatCode="0.00E+00">
                  <c:v>7.543998728380159E-9</c:v>
                </c:pt>
                <c:pt idx="1142" formatCode="0.00E+00">
                  <c:v>6.5548024614020806E-9</c:v>
                </c:pt>
                <c:pt idx="1143" formatCode="0.00E+00">
                  <c:v>8.3614641676226291E-9</c:v>
                </c:pt>
                <c:pt idx="1144" formatCode="0.00E+00">
                  <c:v>8.2319823611437432E-9</c:v>
                </c:pt>
                <c:pt idx="1145" formatCode="0.00E+00">
                  <c:v>5.9675428611020939E-9</c:v>
                </c:pt>
                <c:pt idx="1146" formatCode="0.00E+00">
                  <c:v>8.4984632104258041E-9</c:v>
                </c:pt>
                <c:pt idx="1147" formatCode="0.00E+00">
                  <c:v>8.1809628614124053E-9</c:v>
                </c:pt>
                <c:pt idx="1148" formatCode="0.00E+00">
                  <c:v>6.0966801130972061E-9</c:v>
                </c:pt>
                <c:pt idx="1149" formatCode="0.00E+00">
                  <c:v>8.1758489488355056E-9</c:v>
                </c:pt>
                <c:pt idx="1150" formatCode="0.00E+00">
                  <c:v>8.1758489488355056E-9</c:v>
                </c:pt>
                <c:pt idx="1151" formatCode="0.00E+00">
                  <c:v>8.2422945186825622E-9</c:v>
                </c:pt>
                <c:pt idx="1152" formatCode="0.00E+00">
                  <c:v>7.847826855179822E-9</c:v>
                </c:pt>
                <c:pt idx="1153" formatCode="0.00E+00">
                  <c:v>8.0597069451275976E-9</c:v>
                </c:pt>
                <c:pt idx="1154" formatCode="0.00E+00">
                  <c:v>8.0597069451275976E-9</c:v>
                </c:pt>
                <c:pt idx="1155" formatCode="0.00E+00">
                  <c:v>8.0498134425018247E-9</c:v>
                </c:pt>
                <c:pt idx="1156" formatCode="0.00E+00">
                  <c:v>8.1100173849791976E-9</c:v>
                </c:pt>
                <c:pt idx="1157" formatCode="0.00E+00">
                  <c:v>8.084896101780613E-9</c:v>
                </c:pt>
                <c:pt idx="1158" formatCode="0.00E+00">
                  <c:v>7.9456094469477607E-9</c:v>
                </c:pt>
                <c:pt idx="1159" formatCode="0.00E+00">
                  <c:v>7.1875449217206231E-9</c:v>
                </c:pt>
                <c:pt idx="1160" formatCode="0.00E+00">
                  <c:v>7.0487171986704726E-9</c:v>
                </c:pt>
                <c:pt idx="1161" formatCode="0.00E+00">
                  <c:v>6.0388668663780687E-9</c:v>
                </c:pt>
                <c:pt idx="1162" formatCode="0.00E+00">
                  <c:v>7.9702344180302145E-9</c:v>
                </c:pt>
                <c:pt idx="1163" formatCode="0.00E+00">
                  <c:v>7.0357979738438908E-9</c:v>
                </c:pt>
                <c:pt idx="1164" formatCode="0.00E+00">
                  <c:v>7.1176736312536089E-9</c:v>
                </c:pt>
                <c:pt idx="1165" formatCode="0.00E+00">
                  <c:v>7.7562339824280056E-9</c:v>
                </c:pt>
                <c:pt idx="1166" formatCode="0.00E+00">
                  <c:v>7.2094893961384834E-9</c:v>
                </c:pt>
                <c:pt idx="1167" formatCode="0.00E+00">
                  <c:v>7.8623217635739912E-9</c:v>
                </c:pt>
                <c:pt idx="1168" formatCode="0.00E+00">
                  <c:v>7.6611208905760276E-9</c:v>
                </c:pt>
                <c:pt idx="1169" formatCode="0.00E+00">
                  <c:v>8.0498134425018247E-9</c:v>
                </c:pt>
                <c:pt idx="1170" formatCode="0.00E+00">
                  <c:v>7.074502322496199E-9</c:v>
                </c:pt>
                <c:pt idx="1171" formatCode="0.00E+00">
                  <c:v>8.0297552635917077E-9</c:v>
                </c:pt>
                <c:pt idx="1172" formatCode="0.00E+00">
                  <c:v>7.980171080614929E-9</c:v>
                </c:pt>
                <c:pt idx="1173" formatCode="0.00E+00">
                  <c:v>5.7457946029074825E-9</c:v>
                </c:pt>
                <c:pt idx="1174" formatCode="0.00E+00">
                  <c:v>7.8527059203653039E-9</c:v>
                </c:pt>
                <c:pt idx="1175" formatCode="0.00E+00">
                  <c:v>6.7229074703183942E-9</c:v>
                </c:pt>
                <c:pt idx="1176" formatCode="0.00E+00">
                  <c:v>7.8234836897409209E-9</c:v>
                </c:pt>
                <c:pt idx="1177" formatCode="0.00E+00">
                  <c:v>8.2218457883135026E-9</c:v>
                </c:pt>
                <c:pt idx="1178" formatCode="0.00E+00">
                  <c:v>7.1787336161488639E-9</c:v>
                </c:pt>
                <c:pt idx="1179" formatCode="0.00E+00">
                  <c:v>6.1881944121044876E-9</c:v>
                </c:pt>
                <c:pt idx="1180" formatCode="0.00E+00">
                  <c:v>6.5508387315776415E-9</c:v>
                </c:pt>
                <c:pt idx="1181" formatCode="0.00E+00">
                  <c:v>7.7562339824280056E-9</c:v>
                </c:pt>
                <c:pt idx="1182" formatCode="0.00E+00">
                  <c:v>7.8380791652061406E-9</c:v>
                </c:pt>
                <c:pt idx="1183" formatCode="0.00E+00">
                  <c:v>7.4017962879949362E-9</c:v>
                </c:pt>
                <c:pt idx="1184" formatCode="0.00E+00">
                  <c:v>5.7525054095098885E-9</c:v>
                </c:pt>
                <c:pt idx="1185" formatCode="0.00E+00">
                  <c:v>6.0173781575176796E-9</c:v>
                </c:pt>
                <c:pt idx="1186" formatCode="0.00E+00">
                  <c:v>6.5745382524108843E-9</c:v>
                </c:pt>
                <c:pt idx="1187" formatCode="0.00E+00">
                  <c:v>6.5350113957496571E-9</c:v>
                </c:pt>
                <c:pt idx="1188" formatCode="0.00E+00">
                  <c:v>7.8090709699731702E-9</c:v>
                </c:pt>
                <c:pt idx="1189" formatCode="0.00E+00">
                  <c:v>7.4747422436884817E-9</c:v>
                </c:pt>
                <c:pt idx="1190" formatCode="0.00E+00">
                  <c:v>6.4919579229172483E-9</c:v>
                </c:pt>
                <c:pt idx="1191" formatCode="0.00E+00">
                  <c:v>7.3026698601516948E-9</c:v>
                </c:pt>
                <c:pt idx="1192" formatCode="0.00E+00">
                  <c:v>6.0784741864247143E-9</c:v>
                </c:pt>
                <c:pt idx="1193" formatCode="0.00E+00">
                  <c:v>7.7179969809691738E-9</c:v>
                </c:pt>
                <c:pt idx="1194" formatCode="0.00E+00">
                  <c:v>7.7657142621447904E-9</c:v>
                </c:pt>
                <c:pt idx="1195" formatCode="0.00E+00">
                  <c:v>7.7370133747415811E-9</c:v>
                </c:pt>
                <c:pt idx="1196" formatCode="0.00E+00">
                  <c:v>7.6187060705407029E-9</c:v>
                </c:pt>
                <c:pt idx="1197" formatCode="0.00E+00">
                  <c:v>7.6187060705407029E-9</c:v>
                </c:pt>
                <c:pt idx="1198" formatCode="0.00E+00">
                  <c:v>7.3071615087219552E-9</c:v>
                </c:pt>
                <c:pt idx="1199" formatCode="0.00E+00">
                  <c:v>6.010197488924374E-9</c:v>
                </c:pt>
                <c:pt idx="1200" formatCode="0.00E+00">
                  <c:v>7.7370133747415811E-9</c:v>
                </c:pt>
                <c:pt idx="1201" formatCode="0.00E+00">
                  <c:v>7.7132139207740948E-9</c:v>
                </c:pt>
                <c:pt idx="1202" formatCode="0.00E+00">
                  <c:v>7.6563782988377441E-9</c:v>
                </c:pt>
                <c:pt idx="1203" formatCode="0.00E+00">
                  <c:v>6.9381797875838346E-9</c:v>
                </c:pt>
                <c:pt idx="1204" formatCode="0.00E+00">
                  <c:v>7.3340371892904016E-9</c:v>
                </c:pt>
                <c:pt idx="1205" formatCode="0.00E+00">
                  <c:v>6.6583307660198451E-9</c:v>
                </c:pt>
                <c:pt idx="1206" formatCode="0.00E+00">
                  <c:v>6.7637464584784454E-9</c:v>
                </c:pt>
                <c:pt idx="1207" formatCode="0.00E+00">
                  <c:v>7.7084342653447435E-9</c:v>
                </c:pt>
                <c:pt idx="1208" formatCode="0.00E+00">
                  <c:v>7.4518672098323156E-9</c:v>
                </c:pt>
                <c:pt idx="1209" formatCode="0.00E+00">
                  <c:v>7.7084342653447435E-9</c:v>
                </c:pt>
                <c:pt idx="1210" formatCode="0.00E+00">
                  <c:v>7.7898510462066989E-9</c:v>
                </c:pt>
                <c:pt idx="1211" formatCode="0.00E+00">
                  <c:v>5.8797774839155679E-9</c:v>
                </c:pt>
                <c:pt idx="1212" formatCode="0.00E+00">
                  <c:v>5.9498917049096459E-9</c:v>
                </c:pt>
                <c:pt idx="1213" formatCode="0.00E+00">
                  <c:v>7.7753586531995291E-9</c:v>
                </c:pt>
                <c:pt idx="1214" formatCode="0.00E+00">
                  <c:v>5.971102592741949E-9</c:v>
                </c:pt>
                <c:pt idx="1215" formatCode="0.00E+00">
                  <c:v>7.7132139207740948E-9</c:v>
                </c:pt>
                <c:pt idx="1216" formatCode="0.00E+00">
                  <c:v>7.8721040874508489E-9</c:v>
                </c:pt>
                <c:pt idx="1217" formatCode="0.00E+00">
                  <c:v>7.7179969809691738E-9</c:v>
                </c:pt>
                <c:pt idx="1218" formatCode="0.00E+00">
                  <c:v>6.0352604996876825E-9</c:v>
                </c:pt>
                <c:pt idx="1219" formatCode="0.00E+00">
                  <c:v>7.557996742786509E-9</c:v>
                </c:pt>
                <c:pt idx="1220" formatCode="0.00E+00">
                  <c:v>5.9852544495591247E-9</c:v>
                </c:pt>
                <c:pt idx="1221" formatCode="0.00E+00">
                  <c:v>7.5953241334011431E-9</c:v>
                </c:pt>
                <c:pt idx="1222" formatCode="0.00E+00">
                  <c:v>6.6542948553830268E-9</c:v>
                </c:pt>
                <c:pt idx="1223" formatCode="0.00E+00">
                  <c:v>7.5953241334011431E-9</c:v>
                </c:pt>
                <c:pt idx="1224" formatCode="0.00E+00">
                  <c:v>5.5954606503765246E-9</c:v>
                </c:pt>
                <c:pt idx="1225" formatCode="0.00E+00">
                  <c:v>7.6045787982361571E-9</c:v>
                </c:pt>
                <c:pt idx="1226" formatCode="0.00E+00">
                  <c:v>5.9604307393065235E-9</c:v>
                </c:pt>
                <c:pt idx="1227" formatCode="0.00E+00">
                  <c:v>7.5906283077135061E-9</c:v>
                </c:pt>
                <c:pt idx="1228" formatCode="0.00E+00">
                  <c:v>6.7067277497955509E-9</c:v>
                </c:pt>
                <c:pt idx="1229" formatCode="0.00E+00">
                  <c:v>5.641725289136696E-9</c:v>
                </c:pt>
                <c:pt idx="1230" formatCode="0.00E+00">
                  <c:v>7.5673453340856928E-9</c:v>
                </c:pt>
                <c:pt idx="1231" formatCode="0.00E+00">
                  <c:v>6.2588099280574914E-9</c:v>
                </c:pt>
                <c:pt idx="1232" formatCode="0.00E+00">
                  <c:v>7.5486614203449438E-9</c:v>
                </c:pt>
                <c:pt idx="1233" formatCode="0.00E+00">
                  <c:v>7.6327158765098011E-9</c:v>
                </c:pt>
                <c:pt idx="1234" formatCode="0.00E+00">
                  <c:v>6.3417950804209937E-9</c:v>
                </c:pt>
                <c:pt idx="1235" formatCode="0.00E+00">
                  <c:v>5.5042393629961872E-9</c:v>
                </c:pt>
                <c:pt idx="1236" formatCode="0.00E+00">
                  <c:v>6.9507603949142953E-9</c:v>
                </c:pt>
                <c:pt idx="1237" formatCode="0.00E+00">
                  <c:v>6.206663498897724E-9</c:v>
                </c:pt>
                <c:pt idx="1238" formatCode="0.00E+00">
                  <c:v>5.546362208211619E-9</c:v>
                </c:pt>
                <c:pt idx="1239" formatCode="0.00E+00">
                  <c:v>6.2289337107090147E-9</c:v>
                </c:pt>
                <c:pt idx="1240" formatCode="0.00E+00">
                  <c:v>6.3952530268124176E-9</c:v>
                </c:pt>
                <c:pt idx="1241" formatCode="0.00E+00">
                  <c:v>7.5906283077135061E-9</c:v>
                </c:pt>
                <c:pt idx="1242" formatCode="0.00E+00">
                  <c:v>7.4290726015171293E-9</c:v>
                </c:pt>
                <c:pt idx="1243" formatCode="0.00E+00">
                  <c:v>5.3425334422634786E-9</c:v>
                </c:pt>
                <c:pt idx="1244" formatCode="0.00E+00">
                  <c:v>6.7759636791468055E-9</c:v>
                </c:pt>
                <c:pt idx="1245" formatCode="0.00E+00">
                  <c:v>7.343068060165068E-9</c:v>
                </c:pt>
                <c:pt idx="1246" formatCode="0.00E+00">
                  <c:v>7.4564645157282056E-9</c:v>
                </c:pt>
                <c:pt idx="1247" formatCode="0.00E+00">
                  <c:v>7.4153486252340437E-9</c:v>
                </c:pt>
                <c:pt idx="1248" formatCode="0.00E+00">
                  <c:v>7.3475882894352477E-9</c:v>
                </c:pt>
                <c:pt idx="1249" formatCode="0.00E+00">
                  <c:v>6.6302640187648803E-9</c:v>
                </c:pt>
                <c:pt idx="1250" formatCode="0.00E+00">
                  <c:v>5.678446079539611E-9</c:v>
                </c:pt>
                <c:pt idx="1251" formatCode="0.00E+00">
                  <c:v>7.2803990009568721E-9</c:v>
                </c:pt>
                <c:pt idx="1252" formatCode="0.00E+00">
                  <c:v>7.2139152025332294E-9</c:v>
                </c:pt>
                <c:pt idx="1253" formatCode="0.00E+00">
                  <c:v>7.3610265770224635E-9</c:v>
                </c:pt>
                <c:pt idx="1254" formatCode="0.00E+00">
                  <c:v>7.5486614203449438E-9</c:v>
                </c:pt>
                <c:pt idx="1255" formatCode="0.00E+00">
                  <c:v>7.3475882894352477E-9</c:v>
                </c:pt>
                <c:pt idx="1256" formatCode="0.00E+00">
                  <c:v>6.8710880660686392E-9</c:v>
                </c:pt>
                <c:pt idx="1257" formatCode="0.00E+00">
                  <c:v>7.1568967474315622E-9</c:v>
                </c:pt>
                <c:pt idx="1258" formatCode="0.00E+00">
                  <c:v>5.7559175375375668E-9</c:v>
                </c:pt>
                <c:pt idx="1259" formatCode="0.00E+00">
                  <c:v>7.3206555245878925E-9</c:v>
                </c:pt>
                <c:pt idx="1260" formatCode="0.00E+00">
                  <c:v>7.370095668731595E-9</c:v>
                </c:pt>
                <c:pt idx="1261" formatCode="0.00E+00">
                  <c:v>6.9846593910071115E-9</c:v>
                </c:pt>
                <c:pt idx="1262" formatCode="0.00E+00">
                  <c:v>7.0016133597195802E-9</c:v>
                </c:pt>
                <c:pt idx="1263" formatCode="0.00E+00">
                  <c:v>7.0273345372151119E-9</c:v>
                </c:pt>
                <c:pt idx="1264" formatCode="0.00E+00">
                  <c:v>6.8836598501658759E-9</c:v>
                </c:pt>
                <c:pt idx="1265" formatCode="0.00E+00">
                  <c:v>7.3791776077714204E-9</c:v>
                </c:pt>
                <c:pt idx="1266" formatCode="0.00E+00">
                  <c:v>6.4646971286708871E-9</c:v>
                </c:pt>
                <c:pt idx="1267" formatCode="0.00E+00">
                  <c:v>6.4686008756463925E-9</c:v>
                </c:pt>
                <c:pt idx="1268" formatCode="0.00E+00">
                  <c:v>7.1919552384324902E-9</c:v>
                </c:pt>
                <c:pt idx="1269" formatCode="0.00E+00">
                  <c:v>7.1700721185554616E-9</c:v>
                </c:pt>
                <c:pt idx="1270" formatCode="0.00E+00">
                  <c:v>7.1395095916031405E-9</c:v>
                </c:pt>
                <c:pt idx="1271" formatCode="0.00E+00">
                  <c:v>7.24484443936049E-9</c:v>
                </c:pt>
                <c:pt idx="1272" formatCode="0.00E+00">
                  <c:v>7.1831377151087655E-9</c:v>
                </c:pt>
                <c:pt idx="1273" formatCode="0.00E+00">
                  <c:v>7.2537491343796225E-9</c:v>
                </c:pt>
                <c:pt idx="1274" formatCode="0.00E+00">
                  <c:v>7.196368667694503E-9</c:v>
                </c:pt>
                <c:pt idx="1275" formatCode="0.00E+00">
                  <c:v>7.100396014218714E-9</c:v>
                </c:pt>
                <c:pt idx="1276" formatCode="0.00E+00">
                  <c:v>6.8254767049703733E-9</c:v>
                </c:pt>
                <c:pt idx="1277" formatCode="0.00E+00">
                  <c:v>5.2898884763820891E-9</c:v>
                </c:pt>
                <c:pt idx="1278" formatCode="0.00E+00">
                  <c:v>6.4764165195721339E-9</c:v>
                </c:pt>
                <c:pt idx="1279" formatCode="0.00E+00">
                  <c:v>7.0917074679277238E-9</c:v>
                </c:pt>
                <c:pt idx="1280" formatCode="0.00E+00">
                  <c:v>7.1568967474315622E-9</c:v>
                </c:pt>
                <c:pt idx="1281" formatCode="0.00E+00">
                  <c:v>7.1612854414741282E-9</c:v>
                </c:pt>
                <c:pt idx="1282" formatCode="0.00E+00">
                  <c:v>7.1568967474315622E-9</c:v>
                </c:pt>
                <c:pt idx="1283" formatCode="0.00E+00">
                  <c:v>7.356496842578994E-9</c:v>
                </c:pt>
                <c:pt idx="1284" formatCode="0.00E+00">
                  <c:v>5.1085761202338851E-9</c:v>
                </c:pt>
                <c:pt idx="1285" formatCode="0.00E+00">
                  <c:v>6.2812960158843396E-9</c:v>
                </c:pt>
                <c:pt idx="1286" formatCode="0.00E+00">
                  <c:v>7.044407760399137E-9</c:v>
                </c:pt>
                <c:pt idx="1287" formatCode="0.00E+00">
                  <c:v>6.2926330776444556E-9</c:v>
                </c:pt>
                <c:pt idx="1288" formatCode="0.00E+00">
                  <c:v>5.2683629165417621E-9</c:v>
                </c:pt>
                <c:pt idx="1289" formatCode="0.00E+00">
                  <c:v>7.1047448788058951E-9</c:v>
                </c:pt>
                <c:pt idx="1290" formatCode="0.00E+00">
                  <c:v>7.2759262612065699E-9</c:v>
                </c:pt>
                <c:pt idx="1291" formatCode="0.00E+00">
                  <c:v>6.1477619863349904E-9</c:v>
                </c:pt>
                <c:pt idx="1292" formatCode="0.00E+00">
                  <c:v>6.6784260410127269E-9</c:v>
                </c:pt>
                <c:pt idx="1293" formatCode="0.00E+00">
                  <c:v>6.5350113957496571E-9</c:v>
                </c:pt>
                <c:pt idx="1294" formatCode="0.00E+00">
                  <c:v>6.9087512749267297E-9</c:v>
                </c:pt>
                <c:pt idx="1295" formatCode="0.00E+00">
                  <c:v>7.1438860242956216E-9</c:v>
                </c:pt>
                <c:pt idx="1296" formatCode="0.00E+00">
                  <c:v>5.7900602103588914E-9</c:v>
                </c:pt>
                <c:pt idx="1297" formatCode="0.00E+00">
                  <c:v>6.4880379337303943E-9</c:v>
                </c:pt>
                <c:pt idx="1298" formatCode="0.00E+00">
                  <c:v>5.2806094305220794E-9</c:v>
                </c:pt>
                <c:pt idx="1299" formatCode="0.00E+00">
                  <c:v>5.4116511280910143E-9</c:v>
                </c:pt>
                <c:pt idx="1300" formatCode="0.00E+00">
                  <c:v>5.9146596991300585E-9</c:v>
                </c:pt>
                <c:pt idx="1301" formatCode="0.00E+00">
                  <c:v>7.1831377151087655E-9</c:v>
                </c:pt>
                <c:pt idx="1302" formatCode="0.00E+00">
                  <c:v>5.6185379857420918E-9</c:v>
                </c:pt>
                <c:pt idx="1303" formatCode="0.00E+00">
                  <c:v>5.5204747680958977E-9</c:v>
                </c:pt>
                <c:pt idx="1304" formatCode="0.00E+00">
                  <c:v>5.2377465028693718E-9</c:v>
                </c:pt>
                <c:pt idx="1305" formatCode="0.00E+00">
                  <c:v>5.7933905937752605E-9</c:v>
                </c:pt>
                <c:pt idx="1306" formatCode="0.00E+00">
                  <c:v>6.8296323809880006E-9</c:v>
                </c:pt>
                <c:pt idx="1307" formatCode="0.00E+00">
                  <c:v>6.0568228967495283E-9</c:v>
                </c:pt>
                <c:pt idx="1308" formatCode="0.00E+00">
                  <c:v>6.7229074703183942E-9</c:v>
                </c:pt>
                <c:pt idx="1309" formatCode="0.00E+00">
                  <c:v>7.1176736312536089E-9</c:v>
                </c:pt>
                <c:pt idx="1310" formatCode="0.00E+00">
                  <c:v>7.044407760399137E-9</c:v>
                </c:pt>
                <c:pt idx="1311" formatCode="0.00E+00">
                  <c:v>7.0230401347320903E-9</c:v>
                </c:pt>
                <c:pt idx="1312" formatCode="0.00E+00">
                  <c:v>6.9761335611093866E-9</c:v>
                </c:pt>
                <c:pt idx="1313" formatCode="0.00E+00">
                  <c:v>6.5389640964797402E-9</c:v>
                </c:pt>
                <c:pt idx="1314" formatCode="0.00E+00">
                  <c:v>7.0960502113948139E-9</c:v>
                </c:pt>
                <c:pt idx="1315" formatCode="0.00E+00">
                  <c:v>7.0273345372151119E-9</c:v>
                </c:pt>
                <c:pt idx="1316" formatCode="0.00E+00">
                  <c:v>6.6824788098034546E-9</c:v>
                </c:pt>
                <c:pt idx="1317" formatCode="0.00E+00">
                  <c:v>7.0658502117306548E-9</c:v>
                </c:pt>
                <c:pt idx="1318" formatCode="0.00E+00">
                  <c:v>7.0314976208023318E-9</c:v>
                </c:pt>
                <c:pt idx="1319" formatCode="0.00E+00">
                  <c:v>6.4646971286708871E-9</c:v>
                </c:pt>
                <c:pt idx="1320" formatCode="0.00E+00">
                  <c:v>5.9568783453852604E-9</c:v>
                </c:pt>
                <c:pt idx="1321" formatCode="0.00E+00">
                  <c:v>7.0357979738438908E-9</c:v>
                </c:pt>
                <c:pt idx="1322" formatCode="0.00E+00">
                  <c:v>6.9003319698617866E-9</c:v>
                </c:pt>
                <c:pt idx="1323" formatCode="0.00E+00">
                  <c:v>6.3952530268124176E-9</c:v>
                </c:pt>
                <c:pt idx="1324" formatCode="0.00E+00">
                  <c:v>5.3832291291836702E-9</c:v>
                </c:pt>
                <c:pt idx="1325" formatCode="0.00E+00">
                  <c:v>7.0058926909572058E-9</c:v>
                </c:pt>
                <c:pt idx="1326" formatCode="0.00E+00">
                  <c:v>6.9974706252707515E-9</c:v>
                </c:pt>
                <c:pt idx="1327" formatCode="0.00E+00">
                  <c:v>7.0016133597195802E-9</c:v>
                </c:pt>
                <c:pt idx="1328" formatCode="0.00E+00">
                  <c:v>5.0527087925229826E-9</c:v>
                </c:pt>
                <c:pt idx="1329" formatCode="0.00E+00">
                  <c:v>6.6502617614779589E-9</c:v>
                </c:pt>
                <c:pt idx="1330" formatCode="0.00E+00">
                  <c:v>6.9889268014858426E-9</c:v>
                </c:pt>
                <c:pt idx="1331" formatCode="0.00E+00">
                  <c:v>6.4686008756463925E-9</c:v>
                </c:pt>
                <c:pt idx="1332" formatCode="0.00E+00">
                  <c:v>6.4646971286708871E-9</c:v>
                </c:pt>
                <c:pt idx="1333" formatCode="0.00E+00">
                  <c:v>5.5366635192542679E-9</c:v>
                </c:pt>
                <c:pt idx="1334" formatCode="0.00E+00">
                  <c:v>5.9498917049096459E-9</c:v>
                </c:pt>
                <c:pt idx="1335" formatCode="0.00E+00">
                  <c:v>6.8585426997098691E-9</c:v>
                </c:pt>
                <c:pt idx="1336" formatCode="0.00E+00">
                  <c:v>5.3927168994259803E-9</c:v>
                </c:pt>
                <c:pt idx="1337" formatCode="0.00E+00">
                  <c:v>6.3569647938651784E-9</c:v>
                </c:pt>
                <c:pt idx="1338" formatCode="0.00E+00">
                  <c:v>5.1413157501881076E-9</c:v>
                </c:pt>
                <c:pt idx="1339" formatCode="0.00E+00">
                  <c:v>5.6884321525296687E-9</c:v>
                </c:pt>
                <c:pt idx="1340" formatCode="0.00E+00">
                  <c:v>6.9087512749267297E-9</c:v>
                </c:pt>
                <c:pt idx="1341" formatCode="0.00E+00">
                  <c:v>6.879466316329363E-9</c:v>
                </c:pt>
                <c:pt idx="1342" formatCode="0.00E+00">
                  <c:v>5.4210972720717544E-9</c:v>
                </c:pt>
                <c:pt idx="1343" formatCode="0.00E+00">
                  <c:v>4.9745057558614327E-9</c:v>
                </c:pt>
                <c:pt idx="1344" formatCode="0.00E+00">
                  <c:v>6.8585426997098691E-9</c:v>
                </c:pt>
                <c:pt idx="1345" formatCode="0.00E+00">
                  <c:v>6.2812960158843396E-9</c:v>
                </c:pt>
                <c:pt idx="1346" formatCode="0.00E+00">
                  <c:v>6.7596368950784762E-9</c:v>
                </c:pt>
                <c:pt idx="1347" formatCode="0.00E+00">
                  <c:v>6.8254767049703733E-9</c:v>
                </c:pt>
                <c:pt idx="1348" formatCode="0.00E+00">
                  <c:v>5.5987654606254475E-9</c:v>
                </c:pt>
                <c:pt idx="1349" formatCode="0.00E+00">
                  <c:v>4.8528877230367471E-9</c:v>
                </c:pt>
                <c:pt idx="1350" formatCode="0.00E+00">
                  <c:v>6.7637464584784454E-9</c:v>
                </c:pt>
                <c:pt idx="1351" formatCode="0.00E+00">
                  <c:v>4.9317344116789371E-9</c:v>
                </c:pt>
                <c:pt idx="1352" formatCode="0.00E+00">
                  <c:v>6.8213239392287893E-9</c:v>
                </c:pt>
                <c:pt idx="1353" formatCode="0.00E+00">
                  <c:v>5.8037180715868908E-9</c:v>
                </c:pt>
                <c:pt idx="1354" formatCode="0.00E+00">
                  <c:v>6.7148756993097601E-9</c:v>
                </c:pt>
                <c:pt idx="1355" formatCode="0.00E+00">
                  <c:v>5.6517412737871834E-9</c:v>
                </c:pt>
                <c:pt idx="1356" formatCode="0.00E+00">
                  <c:v>6.8503241301068184E-9</c:v>
                </c:pt>
                <c:pt idx="1357" formatCode="0.00E+00">
                  <c:v>5.7490956159420259E-9</c:v>
                </c:pt>
                <c:pt idx="1358" formatCode="0.00E+00">
                  <c:v>6.9761335611093866E-9</c:v>
                </c:pt>
                <c:pt idx="1359" formatCode="0.00E+00">
                  <c:v>6.5350113957496571E-9</c:v>
                </c:pt>
                <c:pt idx="1360" formatCode="0.00E+00">
                  <c:v>6.6784260410127269E-9</c:v>
                </c:pt>
                <c:pt idx="1361" formatCode="0.00E+00">
                  <c:v>6.0031386695531191E-9</c:v>
                </c:pt>
                <c:pt idx="1362" formatCode="0.00E+00">
                  <c:v>6.634283149569317E-9</c:v>
                </c:pt>
                <c:pt idx="1363" formatCode="0.00E+00">
                  <c:v>6.2476603079198582E-9</c:v>
                </c:pt>
                <c:pt idx="1364" formatCode="0.00E+00">
                  <c:v>5.0908618556857886E-9</c:v>
                </c:pt>
                <c:pt idx="1365" formatCode="0.00E+00">
                  <c:v>6.1003288397627282E-9</c:v>
                </c:pt>
                <c:pt idx="1366" formatCode="0.00E+00">
                  <c:v>6.0460870585257312E-9</c:v>
                </c:pt>
                <c:pt idx="1367" formatCode="0.00E+00">
                  <c:v>6.3152593184064757E-9</c:v>
                </c:pt>
                <c:pt idx="1368" formatCode="0.00E+00">
                  <c:v>6.1956208808312569E-9</c:v>
                </c:pt>
                <c:pt idx="1369" formatCode="0.00E+00">
                  <c:v>6.3038752677792047E-9</c:v>
                </c:pt>
                <c:pt idx="1370" formatCode="0.00E+00">
                  <c:v>6.6583307660198451E-9</c:v>
                </c:pt>
                <c:pt idx="1371" formatCode="0.00E+00">
                  <c:v>5.9639855772515034E-9</c:v>
                </c:pt>
                <c:pt idx="1372" formatCode="0.00E+00">
                  <c:v>6.0497008878188003E-9</c:v>
                </c:pt>
                <c:pt idx="1373" formatCode="0.00E+00">
                  <c:v>6.0893902069166165E-9</c:v>
                </c:pt>
                <c:pt idx="1374" formatCode="0.00E+00">
                  <c:v>5.4785787902459991E-9</c:v>
                </c:pt>
                <c:pt idx="1375" formatCode="0.00E+00">
                  <c:v>6.5350113957496571E-9</c:v>
                </c:pt>
                <c:pt idx="1376" formatCode="0.00E+00">
                  <c:v>4.841693506872173E-9</c:v>
                </c:pt>
                <c:pt idx="1377" formatCode="0.00E+00">
                  <c:v>5.9816849846528109E-9</c:v>
                </c:pt>
                <c:pt idx="1378" formatCode="0.00E+00">
                  <c:v>5.4593738522422992E-9</c:v>
                </c:pt>
                <c:pt idx="1379" formatCode="0.00E+00">
                  <c:v>5.3021928512193895E-9</c:v>
                </c:pt>
                <c:pt idx="1380" formatCode="0.00E+00">
                  <c:v>4.6461364704871366E-9</c:v>
                </c:pt>
                <c:pt idx="1381" formatCode="0.00E+00">
                  <c:v>5.6086934229295903E-9</c:v>
                </c:pt>
                <c:pt idx="1382" formatCode="0.00E+00">
                  <c:v>5.8727858890384816E-9</c:v>
                </c:pt>
                <c:pt idx="1383" formatCode="0.00E+00">
                  <c:v>5.1562263248800503E-9</c:v>
                </c:pt>
                <c:pt idx="1384" formatCode="0.00E+00">
                  <c:v>6.0713228116548786E-9</c:v>
                </c:pt>
                <c:pt idx="1385" formatCode="0.00E+00">
                  <c:v>6.8254767049703733E-9</c:v>
                </c:pt>
                <c:pt idx="1386" formatCode="0.00E+00">
                  <c:v>6.710800300781467E-9</c:v>
                </c:pt>
                <c:pt idx="1387" formatCode="0.00E+00">
                  <c:v>6.5350113957496571E-9</c:v>
                </c:pt>
                <c:pt idx="1388" formatCode="0.00E+00">
                  <c:v>6.6865344106853821E-9</c:v>
                </c:pt>
                <c:pt idx="1389" formatCode="0.00E+00">
                  <c:v>6.300085841308414E-9</c:v>
                </c:pt>
                <c:pt idx="1390" formatCode="0.00E+00">
                  <c:v>5.9252370554779354E-9</c:v>
                </c:pt>
                <c:pt idx="1391" formatCode="0.00E+00">
                  <c:v>5.4179132869892238E-9</c:v>
                </c:pt>
                <c:pt idx="1392" formatCode="0.00E+00">
                  <c:v>4.8528877230367471E-9</c:v>
                </c:pt>
                <c:pt idx="1393" formatCode="0.00E+00">
                  <c:v>6.6703289908680892E-9</c:v>
                </c:pt>
                <c:pt idx="1394" formatCode="0.00E+00">
                  <c:v>6.6502617614779589E-9</c:v>
                </c:pt>
                <c:pt idx="1395" formatCode="0.00E+00">
                  <c:v>5.0850345175951002E-9</c:v>
                </c:pt>
                <c:pt idx="1396" formatCode="0.00E+00">
                  <c:v>6.6262476916092383E-9</c:v>
                </c:pt>
                <c:pt idx="1397" formatCode="0.00E+00">
                  <c:v>6.5626141299775391E-9</c:v>
                </c:pt>
                <c:pt idx="1398" formatCode="0.00E+00">
                  <c:v>5.8071652844789353E-9</c:v>
                </c:pt>
                <c:pt idx="1399" formatCode="0.00E+00">
                  <c:v>7.4290726015171293E-9</c:v>
                </c:pt>
                <c:pt idx="1400" formatCode="0.00E+00">
                  <c:v>6.8088830809045032E-9</c:v>
                </c:pt>
                <c:pt idx="1401" formatCode="0.00E+00">
                  <c:v>6.7637464584784454E-9</c:v>
                </c:pt>
                <c:pt idx="1402" formatCode="0.00E+00">
                  <c:v>6.788335315620479E-9</c:v>
                </c:pt>
                <c:pt idx="1403" formatCode="0.00E+00">
                  <c:v>5.3957847844007551E-9</c:v>
                </c:pt>
                <c:pt idx="1404" formatCode="0.00E+00">
                  <c:v>6.1587063066841568E-9</c:v>
                </c:pt>
                <c:pt idx="1405" formatCode="0.00E+00">
                  <c:v>6.6662847051004268E-9</c:v>
                </c:pt>
                <c:pt idx="1406" formatCode="0.00E+00">
                  <c:v>5.2438724536986855E-9</c:v>
                </c:pt>
                <c:pt idx="1407" formatCode="0.00E+00">
                  <c:v>6.6743761021035483E-9</c:v>
                </c:pt>
                <c:pt idx="1408" formatCode="0.00E+00">
                  <c:v>5.625181360796137E-9</c:v>
                </c:pt>
                <c:pt idx="1409" formatCode="0.00E+00">
                  <c:v>6.7474535524403613E-9</c:v>
                </c:pt>
                <c:pt idx="1410" formatCode="0.00E+00">
                  <c:v>5.2438724536986855E-9</c:v>
                </c:pt>
                <c:pt idx="1411" formatCode="0.00E+00">
                  <c:v>5.3394027108482603E-9</c:v>
                </c:pt>
                <c:pt idx="1412" formatCode="0.00E+00">
                  <c:v>6.7474535524403613E-9</c:v>
                </c:pt>
                <c:pt idx="1413" formatCode="0.00E+00">
                  <c:v>6.1184958315572512E-9</c:v>
                </c:pt>
                <c:pt idx="1414" formatCode="0.00E+00">
                  <c:v>6.0784741864247143E-9</c:v>
                </c:pt>
                <c:pt idx="1415" formatCode="0.00E+00">
                  <c:v>6.731078057268183E-9</c:v>
                </c:pt>
                <c:pt idx="1416" formatCode="0.00E+00">
                  <c:v>5.7593320018147503E-9</c:v>
                </c:pt>
                <c:pt idx="1417" formatCode="0.00E+00">
                  <c:v>6.441453007116536E-9</c:v>
                </c:pt>
                <c:pt idx="1418" formatCode="0.00E+00">
                  <c:v>7.950558386734183E-9</c:v>
                </c:pt>
                <c:pt idx="1419" formatCode="0.00E+00">
                  <c:v>5.7559175375375668E-9</c:v>
                </c:pt>
                <c:pt idx="1420" formatCode="0.00E+00">
                  <c:v>5.5561829261124085E-9</c:v>
                </c:pt>
                <c:pt idx="1421" formatCode="0.00E+00">
                  <c:v>6.8585426997098691E-9</c:v>
                </c:pt>
                <c:pt idx="1422" formatCode="0.00E+00">
                  <c:v>5.3612641723632793E-9</c:v>
                </c:pt>
                <c:pt idx="1423" formatCode="0.00E+00">
                  <c:v>6.6502617614779589E-9</c:v>
                </c:pt>
                <c:pt idx="1424" formatCode="0.00E+00">
                  <c:v>6.2178454101368587E-9</c:v>
                </c:pt>
                <c:pt idx="1425" formatCode="0.00E+00">
                  <c:v>5.890173348486745E-9</c:v>
                </c:pt>
                <c:pt idx="1426" formatCode="0.00E+00">
                  <c:v>4.8056913340410119E-9</c:v>
                </c:pt>
                <c:pt idx="1427" formatCode="0.00E+00">
                  <c:v>6.5943425134764681E-9</c:v>
                </c:pt>
                <c:pt idx="1428" formatCode="0.00E+00">
                  <c:v>6.5468777622478588E-9</c:v>
                </c:pt>
                <c:pt idx="1429" formatCode="0.00E+00">
                  <c:v>6.3569647938651784E-9</c:v>
                </c:pt>
                <c:pt idx="1430" formatCode="0.00E+00">
                  <c:v>5.9323007503087672E-9</c:v>
                </c:pt>
                <c:pt idx="1431" formatCode="0.00E+00">
                  <c:v>5.2560531774429903E-9</c:v>
                </c:pt>
                <c:pt idx="1432" formatCode="0.00E+00">
                  <c:v>6.5705607744545943E-9</c:v>
                </c:pt>
                <c:pt idx="1433" formatCode="0.00E+00">
                  <c:v>6.4998060891831921E-9</c:v>
                </c:pt>
                <c:pt idx="1434" formatCode="0.00E+00">
                  <c:v>6.5983365769961034E-9</c:v>
                </c:pt>
                <c:pt idx="1435" formatCode="0.00E+00">
                  <c:v>4.7947093646219924E-9</c:v>
                </c:pt>
                <c:pt idx="1436" formatCode="0.00E+00">
                  <c:v>5.3549794659045754E-9</c:v>
                </c:pt>
                <c:pt idx="1437" formatCode="0.00E+00">
                  <c:v>5.675086907475026E-9</c:v>
                </c:pt>
                <c:pt idx="1438" formatCode="0.00E+00">
                  <c:v>5.971102592741949E-9</c:v>
                </c:pt>
                <c:pt idx="1439" formatCode="0.00E+00">
                  <c:v>5.1085761202338851E-9</c:v>
                </c:pt>
                <c:pt idx="1440" formatCode="0.00E+00">
                  <c:v>6.5626141299775391E-9</c:v>
                </c:pt>
                <c:pt idx="1441" formatCode="0.00E+00">
                  <c:v>6.6945271598726839E-9</c:v>
                </c:pt>
                <c:pt idx="1442" formatCode="0.00E+00">
                  <c:v>5.2959880917414629E-9</c:v>
                </c:pt>
                <c:pt idx="1443" formatCode="0.00E+00">
                  <c:v>6.6142155101903305E-9</c:v>
                </c:pt>
                <c:pt idx="1444" formatCode="0.00E+00">
                  <c:v>5.3238782924731621E-9</c:v>
                </c:pt>
                <c:pt idx="1445" formatCode="0.00E+00">
                  <c:v>5.4849305107389527E-9</c:v>
                </c:pt>
                <c:pt idx="1446" formatCode="0.00E+00">
                  <c:v>5.3612641723632793E-9</c:v>
                </c:pt>
                <c:pt idx="1447" formatCode="0.00E+00">
                  <c:v>5.3738591717976356E-9</c:v>
                </c:pt>
                <c:pt idx="1448" formatCode="0.00E+00">
                  <c:v>5.3612641723632793E-9</c:v>
                </c:pt>
                <c:pt idx="1449" formatCode="0.00E+00">
                  <c:v>5.4497504821936402E-9</c:v>
                </c:pt>
                <c:pt idx="1450" formatCode="0.00E+00">
                  <c:v>5.4946256867429537E-9</c:v>
                </c:pt>
                <c:pt idx="1451" formatCode="0.00E+00">
                  <c:v>5.4753557736255789E-9</c:v>
                </c:pt>
                <c:pt idx="1452" formatCode="0.00E+00">
                  <c:v>5.3331476060499175E-9</c:v>
                </c:pt>
                <c:pt idx="1453" formatCode="0.00E+00">
                  <c:v>5.4656998572882464E-9</c:v>
                </c:pt>
                <c:pt idx="1454" formatCode="0.00E+00">
                  <c:v>5.4881600388526541E-9</c:v>
                </c:pt>
                <c:pt idx="1455" formatCode="0.00E+00">
                  <c:v>5.2928888591643207E-9</c:v>
                </c:pt>
                <c:pt idx="1456" formatCode="0.00E+00">
                  <c:v>5.1742039221845897E-9</c:v>
                </c:pt>
                <c:pt idx="1457" formatCode="0.00E+00">
                  <c:v>5.3331476060499175E-9</c:v>
                </c:pt>
                <c:pt idx="1458" formatCode="0.00E+00">
                  <c:v>5.4593738522422992E-9</c:v>
                </c:pt>
                <c:pt idx="1459" formatCode="0.00E+00">
                  <c:v>5.4210972720717544E-9</c:v>
                </c:pt>
                <c:pt idx="1460" formatCode="0.00E+00">
                  <c:v>5.6817024666535233E-9</c:v>
                </c:pt>
                <c:pt idx="1461" formatCode="0.00E+00">
                  <c:v>5.4946256867429537E-9</c:v>
                </c:pt>
                <c:pt idx="1462" formatCode="0.00E+00">
                  <c:v>5.5074820272958062E-9</c:v>
                </c:pt>
                <c:pt idx="1463" formatCode="0.00E+00">
                  <c:v>5.1622421745399098E-9</c:v>
                </c:pt>
                <c:pt idx="1464" formatCode="0.00E+00">
                  <c:v>5.5561829261124085E-9</c:v>
                </c:pt>
                <c:pt idx="1465" formatCode="0.00E+00">
                  <c:v>5.3863895746482943E-9</c:v>
                </c:pt>
                <c:pt idx="1466" formatCode="0.00E+00">
                  <c:v>5.219513493458962E-9</c:v>
                </c:pt>
                <c:pt idx="1467" formatCode="0.00E+00">
                  <c:v>5.3612641723632793E-9</c:v>
                </c:pt>
                <c:pt idx="1468" formatCode="0.00E+00">
                  <c:v>5.0615263438872739E-9</c:v>
                </c:pt>
                <c:pt idx="1469" formatCode="0.00E+00">
                  <c:v>5.4148308615807741E-9</c:v>
                </c:pt>
                <c:pt idx="1470" formatCode="0.00E+00">
                  <c:v>5.4785787902459991E-9</c:v>
                </c:pt>
                <c:pt idx="1471" formatCode="0.00E+00">
                  <c:v>5.2990894218959419E-9</c:v>
                </c:pt>
                <c:pt idx="1472" formatCode="0.00E+00">
                  <c:v>5.1085761202338851E-9</c:v>
                </c:pt>
                <c:pt idx="1473" formatCode="0.00E+00">
                  <c:v>5.3895521641856207E-9</c:v>
                </c:pt>
                <c:pt idx="1474" formatCode="0.00E+00">
                  <c:v>5.1027253286780313E-9</c:v>
                </c:pt>
                <c:pt idx="1475" formatCode="0.00E+00">
                  <c:v>5.1742039221845897E-9</c:v>
                </c:pt>
                <c:pt idx="1476" formatCode="0.00E+00">
                  <c:v>5.3738591717976356E-9</c:v>
                </c:pt>
                <c:pt idx="1477" formatCode="0.00E+00">
                  <c:v>5.2990894218959419E-9</c:v>
                </c:pt>
                <c:pt idx="1478" formatCode="0.00E+00">
                  <c:v>5.4084735517035643E-9</c:v>
                </c:pt>
                <c:pt idx="1479" formatCode="0.00E+00">
                  <c:v>5.5107268982722177E-9</c:v>
                </c:pt>
                <c:pt idx="1480" formatCode="0.00E+00">
                  <c:v>5.4785787902459991E-9</c:v>
                </c:pt>
                <c:pt idx="1481" formatCode="0.00E+00">
                  <c:v>5.4946256867429537E-9</c:v>
                </c:pt>
                <c:pt idx="1482" formatCode="0.00E+00">
                  <c:v>5.2499107768249176E-9</c:v>
                </c:pt>
                <c:pt idx="1483" formatCode="0.00E+00">
                  <c:v>5.0761695914639144E-9</c:v>
                </c:pt>
                <c:pt idx="1484" formatCode="0.00E+00">
                  <c:v>5.3301208341958178E-9</c:v>
                </c:pt>
                <c:pt idx="1485" formatCode="0.00E+00">
                  <c:v>5.3675574033403117E-9</c:v>
                </c:pt>
                <c:pt idx="1486" formatCode="0.00E+00">
                  <c:v>5.5301407080228164E-9</c:v>
                </c:pt>
                <c:pt idx="1487" formatCode="0.00E+00">
                  <c:v>5.4656998572882464E-9</c:v>
                </c:pt>
                <c:pt idx="1488" formatCode="0.00E+00">
                  <c:v>5.2499107768249176E-9</c:v>
                </c:pt>
                <c:pt idx="1489" formatCode="0.00E+00">
                  <c:v>5.4529560932151554E-9</c:v>
                </c:pt>
                <c:pt idx="1490" formatCode="0.00E+00">
                  <c:v>5.1234701761972086E-9</c:v>
                </c:pt>
                <c:pt idx="1491" formatCode="0.00E+00">
                  <c:v>5.1832671429522251E-9</c:v>
                </c:pt>
                <c:pt idx="1492" formatCode="0.00E+00">
                  <c:v>5.3738591717976356E-9</c:v>
                </c:pt>
                <c:pt idx="1493" formatCode="0.00E+00">
                  <c:v>5.2074305859166965E-9</c:v>
                </c:pt>
                <c:pt idx="1494" formatCode="0.00E+00">
                  <c:v>5.4306622057741821E-9</c:v>
                </c:pt>
                <c:pt idx="1495" formatCode="0.00E+00">
                  <c:v>5.2837003540062938E-9</c:v>
                </c:pt>
                <c:pt idx="1496" formatCode="0.00E+00">
                  <c:v>5.1085761202338851E-9</c:v>
                </c:pt>
                <c:pt idx="1497" formatCode="0.00E+00">
                  <c:v>5.3769146639577249E-9</c:v>
                </c:pt>
                <c:pt idx="1498" formatCode="0.00E+00">
                  <c:v>5.2591274926224831E-9</c:v>
                </c:pt>
                <c:pt idx="1499" formatCode="0.00E+00">
                  <c:v>5.2867933687641926E-9</c:v>
                </c:pt>
                <c:pt idx="1500" formatCode="0.00E+00">
                  <c:v>5.5074820272958062E-9</c:v>
                </c:pt>
                <c:pt idx="1501" formatCode="0.00E+00">
                  <c:v>5.1652531423663007E-9</c:v>
                </c:pt>
                <c:pt idx="1502" formatCode="0.00E+00">
                  <c:v>5.2438724536986855E-9</c:v>
                </c:pt>
                <c:pt idx="1503" formatCode="0.00E+00">
                  <c:v>5.3488012711770586E-9</c:v>
                </c:pt>
                <c:pt idx="1504" formatCode="0.00E+00">
                  <c:v>5.0908618556857886E-9</c:v>
                </c:pt>
                <c:pt idx="1505" formatCode="0.00E+00">
                  <c:v>5.3832291291836702E-9</c:v>
                </c:pt>
                <c:pt idx="1506" formatCode="0.00E+00">
                  <c:v>5.1056961903749101E-9</c:v>
                </c:pt>
                <c:pt idx="1507" formatCode="0.00E+00">
                  <c:v>5.3145303151338326E-9</c:v>
                </c:pt>
                <c:pt idx="1508" formatCode="0.00E+00">
                  <c:v>5.4306622057741821E-9</c:v>
                </c:pt>
                <c:pt idx="1509" formatCode="0.00E+00">
                  <c:v>5.082077554316352E-9</c:v>
                </c:pt>
                <c:pt idx="1510" formatCode="0.00E+00">
                  <c:v>5.006253185003232E-9</c:v>
                </c:pt>
                <c:pt idx="1511" formatCode="0.00E+00">
                  <c:v>4.9688321847070567E-9</c:v>
                </c:pt>
                <c:pt idx="1512" formatCode="0.00E+00">
                  <c:v>5.4497504821936402E-9</c:v>
                </c:pt>
                <c:pt idx="1513" formatCode="0.00E+00">
                  <c:v>5.4242834191329916E-9</c:v>
                </c:pt>
                <c:pt idx="1514" formatCode="0.00E+00">
                  <c:v>5.1802440315216834E-9</c:v>
                </c:pt>
                <c:pt idx="1515" formatCode="0.00E+00">
                  <c:v>5.4529560932151554E-9</c:v>
                </c:pt>
                <c:pt idx="1516" formatCode="0.00E+00">
                  <c:v>5.2591274926224831E-9</c:v>
                </c:pt>
                <c:pt idx="1517" formatCode="0.00E+00">
                  <c:v>5.4116511280910143E-9</c:v>
                </c:pt>
                <c:pt idx="1518" formatCode="0.00E+00">
                  <c:v>5.1892248563591047E-9</c:v>
                </c:pt>
                <c:pt idx="1519" formatCode="0.00E+00">
                  <c:v>5.132337278606627E-9</c:v>
                </c:pt>
                <c:pt idx="1520" formatCode="0.00E+00">
                  <c:v>5.0644694816400057E-9</c:v>
                </c:pt>
                <c:pt idx="1521" formatCode="0.00E+00">
                  <c:v>5.2074305859166965E-9</c:v>
                </c:pt>
                <c:pt idx="1522" formatCode="0.00E+00">
                  <c:v>5.3581207543784022E-9</c:v>
                </c:pt>
                <c:pt idx="1523" formatCode="0.00E+00">
                  <c:v>5.3238782924731621E-9</c:v>
                </c:pt>
                <c:pt idx="1524" formatCode="0.00E+00">
                  <c:v>5.2316288229758614E-9</c:v>
                </c:pt>
                <c:pt idx="1525" formatCode="0.00E+00">
                  <c:v>4.9802770591552305E-9</c:v>
                </c:pt>
                <c:pt idx="1526" formatCode="0.00E+00">
                  <c:v>5.8589403277751092E-9</c:v>
                </c:pt>
                <c:pt idx="1527" formatCode="0.00E+00">
                  <c:v>5.6918004459435839E-9</c:v>
                </c:pt>
                <c:pt idx="1528" formatCode="0.00E+00">
                  <c:v>1.3362486286317836E-8</c:v>
                </c:pt>
                <c:pt idx="1529" formatCode="0.00E+00">
                  <c:v>2.8743121731275876E-8</c:v>
                </c:pt>
                <c:pt idx="1530" formatCode="0.00E+00">
                  <c:v>1.7523106112892397E-7</c:v>
                </c:pt>
                <c:pt idx="1531" formatCode="0.00E+00">
                  <c:v>2.0201274272761701E-7</c:v>
                </c:pt>
                <c:pt idx="1532" formatCode="0.00E+00">
                  <c:v>2.3572370724247019E-7</c:v>
                </c:pt>
                <c:pt idx="1533" formatCode="0.00E+00">
                  <c:v>3.3967512887506878E-7</c:v>
                </c:pt>
                <c:pt idx="1534" formatCode="0.00E+00">
                  <c:v>3.8504083754016067E-7</c:v>
                </c:pt>
                <c:pt idx="1535" formatCode="0.00E+00">
                  <c:v>2.5713784644946401E-7</c:v>
                </c:pt>
                <c:pt idx="1536" formatCode="0.00E+00">
                  <c:v>2.1976835260568692E-7</c:v>
                </c:pt>
                <c:pt idx="1537" formatCode="0.00E+00">
                  <c:v>2.1348851158679445E-7</c:v>
                </c:pt>
                <c:pt idx="1538" formatCode="0.00E+00">
                  <c:v>1.5354523959733101E-7</c:v>
                </c:pt>
                <c:pt idx="1539" formatCode="0.00E+00">
                  <c:v>1.5087831628872507E-7</c:v>
                </c:pt>
                <c:pt idx="1540" formatCode="0.00E+00">
                  <c:v>1.053425785438002E-7</c:v>
                </c:pt>
                <c:pt idx="1541" formatCode="0.00E+00">
                  <c:v>1.6911070999557731E-8</c:v>
                </c:pt>
                <c:pt idx="1542" formatCode="0.00E+00">
                  <c:v>1.1981672075320288E-7</c:v>
                </c:pt>
                <c:pt idx="1543" formatCode="0.00E+00">
                  <c:v>1.8770256830628147E-7</c:v>
                </c:pt>
                <c:pt idx="1544" formatCode="0.00E+00">
                  <c:v>1.9439687089127384E-7</c:v>
                </c:pt>
                <c:pt idx="1545" formatCode="0.00E+00">
                  <c:v>1.6303870490584215E-7</c:v>
                </c:pt>
                <c:pt idx="1546" formatCode="0.00E+00">
                  <c:v>1.3775543782585887E-7</c:v>
                </c:pt>
                <c:pt idx="1547" formatCode="0.00E+00">
                  <c:v>1.2662584712902542E-7</c:v>
                </c:pt>
                <c:pt idx="1548" formatCode="0.00E+00">
                  <c:v>1.0998738221756453E-7</c:v>
                </c:pt>
                <c:pt idx="1549" formatCode="0.00E+00">
                  <c:v>8.6640867135487627E-8</c:v>
                </c:pt>
                <c:pt idx="1550" formatCode="0.00E+00">
                  <c:v>1.0082776162362449E-7</c:v>
                </c:pt>
                <c:pt idx="1551" formatCode="0.00E+00">
                  <c:v>7.8466602151591365E-8</c:v>
                </c:pt>
                <c:pt idx="1552" formatCode="0.00E+00">
                  <c:v>7.2517357966908449E-8</c:v>
                </c:pt>
                <c:pt idx="1553" formatCode="0.00E+00">
                  <c:v>6.5456377964034831E-8</c:v>
                </c:pt>
                <c:pt idx="1554" formatCode="0.00E+00">
                  <c:v>7.3649403954762045E-8</c:v>
                </c:pt>
                <c:pt idx="1555" formatCode="0.00E+00">
                  <c:v>7.1113193402518694E-8</c:v>
                </c:pt>
                <c:pt idx="1556" formatCode="0.00E+00">
                  <c:v>7.3601105689618156E-8</c:v>
                </c:pt>
                <c:pt idx="1557" formatCode="0.00E+00">
                  <c:v>7.0588441566523582E-8</c:v>
                </c:pt>
                <c:pt idx="1558" formatCode="0.00E+00">
                  <c:v>7.1594864487623576E-8</c:v>
                </c:pt>
                <c:pt idx="1559" formatCode="0.00E+00">
                  <c:v>6.3499915965609065E-8</c:v>
                </c:pt>
                <c:pt idx="1560" formatCode="0.00E+00">
                  <c:v>6.4841509729858735E-8</c:v>
                </c:pt>
                <c:pt idx="1561" formatCode="0.00E+00">
                  <c:v>6.4232417295645501E-8</c:v>
                </c:pt>
                <c:pt idx="1562" formatCode="0.00E+00">
                  <c:v>7.5002001300135712E-8</c:v>
                </c:pt>
                <c:pt idx="1563" formatCode="0.00E+00">
                  <c:v>7.8203032991198735E-8</c:v>
                </c:pt>
                <c:pt idx="1564" formatCode="0.00E+00">
                  <c:v>6.5367788733155792E-8</c:v>
                </c:pt>
                <c:pt idx="1565" formatCode="0.00E+00">
                  <c:v>7.350149331344161E-8</c:v>
                </c:pt>
                <c:pt idx="1566" formatCode="0.00E+00">
                  <c:v>6.5632527881739415E-8</c:v>
                </c:pt>
                <c:pt idx="1567" formatCode="0.00E+00">
                  <c:v>6.7245054384176679E-8</c:v>
                </c:pt>
                <c:pt idx="1568" formatCode="0.00E+00">
                  <c:v>8.0774725352892271E-8</c:v>
                </c:pt>
                <c:pt idx="1569" formatCode="0.00E+00">
                  <c:v>6.7744951604834487E-8</c:v>
                </c:pt>
                <c:pt idx="1570" formatCode="0.00E+00">
                  <c:v>7.4498984391726274E-8</c:v>
                </c:pt>
                <c:pt idx="1571" formatCode="0.00E+00">
                  <c:v>7.8203032991198735E-8</c:v>
                </c:pt>
                <c:pt idx="1572" formatCode="0.00E+00">
                  <c:v>7.2029480592590401E-8</c:v>
                </c:pt>
                <c:pt idx="1573" formatCode="0.00E+00">
                  <c:v>7.6277681097026973E-8</c:v>
                </c:pt>
                <c:pt idx="1574" formatCode="0.00E+00">
                  <c:v>6.5060046295825605E-8</c:v>
                </c:pt>
                <c:pt idx="1575" formatCode="0.00E+00">
                  <c:v>6.6747433478728733E-8</c:v>
                </c:pt>
                <c:pt idx="1576" formatCode="0.00E+00">
                  <c:v>6.3585973775201528E-8</c:v>
                </c:pt>
                <c:pt idx="1577" formatCode="0.00E+00">
                  <c:v>5.6094241781524127E-8</c:v>
                </c:pt>
                <c:pt idx="1578" formatCode="0.00E+00">
                  <c:v>5.888321668374326E-8</c:v>
                </c:pt>
                <c:pt idx="1579" formatCode="0.00E+00">
                  <c:v>5.6663321911166003E-8</c:v>
                </c:pt>
                <c:pt idx="1580" formatCode="0.00E+00">
                  <c:v>6.7245054384176679E-8</c:v>
                </c:pt>
                <c:pt idx="1581" formatCode="0.00E+00">
                  <c:v>5.5792364608274693E-8</c:v>
                </c:pt>
                <c:pt idx="1582" formatCode="0.00E+00">
                  <c:v>5.3725363324280145E-8</c:v>
                </c:pt>
                <c:pt idx="1583" formatCode="0.00E+00">
                  <c:v>6.4058669527389403E-8</c:v>
                </c:pt>
                <c:pt idx="1584" formatCode="0.00E+00">
                  <c:v>5.4345110602576377E-8</c:v>
                </c:pt>
                <c:pt idx="1585" formatCode="0.00E+00">
                  <c:v>5.279220887358796E-8</c:v>
                </c:pt>
                <c:pt idx="1586" formatCode="0.00E+00">
                  <c:v>6.0778409628909315E-8</c:v>
                </c:pt>
                <c:pt idx="1587" formatCode="0.00E+00">
                  <c:v>4.6134725125469585E-8</c:v>
                </c:pt>
                <c:pt idx="1588" formatCode="0.00E+00">
                  <c:v>4.4756725831059431E-8</c:v>
                </c:pt>
                <c:pt idx="1589" formatCode="0.00E+00">
                  <c:v>5.0495412800501426E-8</c:v>
                </c:pt>
                <c:pt idx="1590" formatCode="0.00E+00">
                  <c:v>5.5641447061581911E-8</c:v>
                </c:pt>
                <c:pt idx="1591" formatCode="0.00E+00">
                  <c:v>5.1250049899315961E-8</c:v>
                </c:pt>
                <c:pt idx="1592" formatCode="0.00E+00">
                  <c:v>4.7204236631174045E-8</c:v>
                </c:pt>
                <c:pt idx="1593" formatCode="0.00E+00">
                  <c:v>4.6134725125469585E-8</c:v>
                </c:pt>
                <c:pt idx="1594" formatCode="0.00E+00">
                  <c:v>4.6134725125469585E-8</c:v>
                </c:pt>
                <c:pt idx="1595" formatCode="0.00E+00">
                  <c:v>5.5942507661403769E-8</c:v>
                </c:pt>
                <c:pt idx="1596" formatCode="0.00E+00">
                  <c:v>4.9185561731129886E-8</c:v>
                </c:pt>
                <c:pt idx="1597" formatCode="0.00E+00">
                  <c:v>5.5792364608274693E-8</c:v>
                </c:pt>
                <c:pt idx="1598" formatCode="0.00E+00">
                  <c:v>4.585538408736039E-8</c:v>
                </c:pt>
                <c:pt idx="1599" formatCode="0.00E+00">
                  <c:v>4.3771372506299275E-8</c:v>
                </c:pt>
                <c:pt idx="1600" formatCode="0.00E+00">
                  <c:v>4.8821583086339287E-8</c:v>
                </c:pt>
                <c:pt idx="1601" formatCode="0.00E+00">
                  <c:v>4.9987220305319696E-8</c:v>
                </c:pt>
                <c:pt idx="1602" formatCode="0.00E+00">
                  <c:v>4.9618359277197812E-8</c:v>
                </c:pt>
                <c:pt idx="1603" formatCode="0.00E+00">
                  <c:v>4.2179170624753672E-8</c:v>
                </c:pt>
                <c:pt idx="1604" formatCode="0.00E+00">
                  <c:v>5.3220691047793842E-8</c:v>
                </c:pt>
                <c:pt idx="1605" formatCode="0.00E+00">
                  <c:v>4.2406493153899981E-8</c:v>
                </c:pt>
                <c:pt idx="1606" formatCode="0.00E+00">
                  <c:v>3.9589719583089215E-8</c:v>
                </c:pt>
                <c:pt idx="1607" formatCode="0.00E+00">
                  <c:v>3.5303455702484946E-8</c:v>
                </c:pt>
                <c:pt idx="1608" formatCode="0.00E+00">
                  <c:v>4.0370583532221976E-8</c:v>
                </c:pt>
                <c:pt idx="1609" formatCode="0.00E+00">
                  <c:v>4.2150618132613962E-8</c:v>
                </c:pt>
                <c:pt idx="1610" formatCode="0.00E+00">
                  <c:v>4.0863939326517177E-8</c:v>
                </c:pt>
                <c:pt idx="1611" formatCode="0.00E+00">
                  <c:v>3.4294665826233305E-8</c:v>
                </c:pt>
                <c:pt idx="1612" formatCode="0.00E+00">
                  <c:v>2.8937807554977468E-8</c:v>
                </c:pt>
                <c:pt idx="1613" formatCode="0.00E+00">
                  <c:v>3.1101833932818445E-8</c:v>
                </c:pt>
                <c:pt idx="1614" formatCode="0.00E+00">
                  <c:v>2.8435187521489436E-8</c:v>
                </c:pt>
                <c:pt idx="1615" formatCode="0.00E+00">
                  <c:v>2.9429376669392363E-8</c:v>
                </c:pt>
                <c:pt idx="1616" formatCode="0.00E+00">
                  <c:v>2.8607803120848904E-8</c:v>
                </c:pt>
                <c:pt idx="1617" formatCode="0.00E+00">
                  <c:v>2.356038264918088E-8</c:v>
                </c:pt>
                <c:pt idx="1618" formatCode="0.00E+00">
                  <c:v>2.3655802056257907E-8</c:v>
                </c:pt>
                <c:pt idx="1619" formatCode="0.00E+00">
                  <c:v>2.3418222499555111E-8</c:v>
                </c:pt>
                <c:pt idx="1620" formatCode="0.00E+00">
                  <c:v>2.1671553286982783E-8</c:v>
                </c:pt>
                <c:pt idx="1621" formatCode="0.00E+00">
                  <c:v>2.2550621774701243E-8</c:v>
                </c:pt>
                <c:pt idx="1622" formatCode="0.00E+00">
                  <c:v>1.8900177364912137E-8</c:v>
                </c:pt>
                <c:pt idx="1623" formatCode="0.00E+00">
                  <c:v>1.8126549228026324E-8</c:v>
                </c:pt>
                <c:pt idx="1624" formatCode="0.00E+00">
                  <c:v>2.0533986944174831E-8</c:v>
                </c:pt>
                <c:pt idx="1625" formatCode="0.00E+00">
                  <c:v>1.9853323185009842E-8</c:v>
                </c:pt>
                <c:pt idx="1626" formatCode="0.00E+00">
                  <c:v>1.7287669896304638E-8</c:v>
                </c:pt>
                <c:pt idx="1627" formatCode="0.00E+00">
                  <c:v>1.9285600433101147E-8</c:v>
                </c:pt>
                <c:pt idx="1628" formatCode="0.00E+00">
                  <c:v>2.0102867254067892E-8</c:v>
                </c:pt>
                <c:pt idx="1629" formatCode="0.00E+00">
                  <c:v>1.6271044603381486E-8</c:v>
                </c:pt>
                <c:pt idx="1630" formatCode="0.00E+00">
                  <c:v>1.8185789988610835E-8</c:v>
                </c:pt>
                <c:pt idx="1631" formatCode="0.00E+00">
                  <c:v>1.6805291402941551E-8</c:v>
                </c:pt>
                <c:pt idx="1632" formatCode="0.00E+00">
                  <c:v>1.802206838068703E-8</c:v>
                </c:pt>
                <c:pt idx="1633" formatCode="0.00E+00">
                  <c:v>1.5373868744234438E-8</c:v>
                </c:pt>
                <c:pt idx="1634" formatCode="0.00E+00">
                  <c:v>1.7015027436631663E-8</c:v>
                </c:pt>
                <c:pt idx="1635" formatCode="0.00E+00">
                  <c:v>1.610453636156566E-8</c:v>
                </c:pt>
                <c:pt idx="1636" formatCode="0.00E+00">
                  <c:v>1.6632570195124279E-8</c:v>
                </c:pt>
                <c:pt idx="1637" formatCode="0.00E+00">
                  <c:v>1.6160055044871188E-8</c:v>
                </c:pt>
                <c:pt idx="1638" formatCode="0.00E+00">
                  <c:v>1.4022997737099817E-8</c:v>
                </c:pt>
                <c:pt idx="1639" formatCode="0.00E+00">
                  <c:v>1.4532776213994127E-8</c:v>
                </c:pt>
                <c:pt idx="1640" formatCode="0.00E+00">
                  <c:v>1.6248637719468712E-8</c:v>
                </c:pt>
                <c:pt idx="1641" formatCode="0.00E+00">
                  <c:v>1.5447329228807245E-8</c:v>
                </c:pt>
                <c:pt idx="1642" formatCode="0.00E+00">
                  <c:v>1.4522918268772611E-8</c:v>
                </c:pt>
                <c:pt idx="1643" formatCode="0.00E+00">
                  <c:v>1.7026827685561341E-8</c:v>
                </c:pt>
                <c:pt idx="1644" formatCode="0.00E+00">
                  <c:v>1.5831529049099057E-8</c:v>
                </c:pt>
                <c:pt idx="1645" formatCode="0.00E+00">
                  <c:v>1.5394910893731926E-8</c:v>
                </c:pt>
                <c:pt idx="1646" formatCode="0.00E+00">
                  <c:v>1.2290401249475947E-8</c:v>
                </c:pt>
                <c:pt idx="1647" formatCode="0.00E+00">
                  <c:v>1.3752579981707651E-8</c:v>
                </c:pt>
                <c:pt idx="1648" formatCode="0.00E+00">
                  <c:v>1.646221527270385E-8</c:v>
                </c:pt>
                <c:pt idx="1649" formatCode="0.00E+00">
                  <c:v>1.2347337789833303E-8</c:v>
                </c:pt>
                <c:pt idx="1650" formatCode="0.00E+00">
                  <c:v>1.2728945623821617E-8</c:v>
                </c:pt>
                <c:pt idx="1651" formatCode="0.00E+00">
                  <c:v>1.4098687585612597E-8</c:v>
                </c:pt>
                <c:pt idx="1652" formatCode="0.00E+00">
                  <c:v>1.4641095612660771E-8</c:v>
                </c:pt>
                <c:pt idx="1653" formatCode="0.00E+00">
                  <c:v>1.3416389879066386E-8</c:v>
                </c:pt>
                <c:pt idx="1654" formatCode="0.00E+00">
                  <c:v>1.3743321732466213E-8</c:v>
                </c:pt>
                <c:pt idx="1655" formatCode="0.00E+00">
                  <c:v>1.4690606545820255E-8</c:v>
                </c:pt>
                <c:pt idx="1656" formatCode="0.00E+00">
                  <c:v>1.20101706709991E-8</c:v>
                </c:pt>
                <c:pt idx="1657" formatCode="0.00E+00">
                  <c:v>1.4117458951060055E-8</c:v>
                </c:pt>
                <c:pt idx="1658" formatCode="0.00E+00">
                  <c:v>1.3752579981707651E-8</c:v>
                </c:pt>
                <c:pt idx="1659" formatCode="0.00E+00">
                  <c:v>1.4780457939135347E-8</c:v>
                </c:pt>
                <c:pt idx="1660" formatCode="0.00E+00">
                  <c:v>1.3291554756590441E-8</c:v>
                </c:pt>
                <c:pt idx="1661" formatCode="0.00E+00">
                  <c:v>1.3247093578383421E-8</c:v>
                </c:pt>
                <c:pt idx="1662" formatCode="0.00E+00">
                  <c:v>1.2993890834048582E-8</c:v>
                </c:pt>
                <c:pt idx="1663" formatCode="0.00E+00">
                  <c:v>1.2355532699407808E-8</c:v>
                </c:pt>
                <c:pt idx="1664" formatCode="0.00E+00">
                  <c:v>1.4434843895938894E-8</c:v>
                </c:pt>
                <c:pt idx="1665" formatCode="0.00E+00">
                  <c:v>1.3605867499088398E-8</c:v>
                </c:pt>
                <c:pt idx="1666" formatCode="0.00E+00">
                  <c:v>1.1814569664423793E-8</c:v>
                </c:pt>
                <c:pt idx="1667" formatCode="0.00E+00">
                  <c:v>1.1599682974137986E-8</c:v>
                </c:pt>
                <c:pt idx="1668" formatCode="0.00E+00">
                  <c:v>1.2661566900831229E-8</c:v>
                </c:pt>
                <c:pt idx="1669" formatCode="0.00E+00">
                  <c:v>1.1205127590012425E-8</c:v>
                </c:pt>
                <c:pt idx="1670" formatCode="0.00E+00">
                  <c:v>1.2298553092658646E-8</c:v>
                </c:pt>
                <c:pt idx="1671" formatCode="0.00E+00">
                  <c:v>1.1212463405122551E-8</c:v>
                </c:pt>
                <c:pt idx="1672" formatCode="0.00E+00">
                  <c:v>1.417454293963731E-8</c:v>
                </c:pt>
                <c:pt idx="1673" formatCode="0.00E+00">
                  <c:v>1.1884672247017295E-8</c:v>
                </c:pt>
                <c:pt idx="1674" formatCode="0.00E+00">
                  <c:v>1.228225556561229E-8</c:v>
                </c:pt>
                <c:pt idx="1675" formatCode="0.00E+00">
                  <c:v>1.4004073707220405E-8</c:v>
                </c:pt>
                <c:pt idx="1676" formatCode="0.00E+00">
                  <c:v>1.2745920436191127E-8</c:v>
                </c:pt>
                <c:pt idx="1677" formatCode="0.00E+00">
                  <c:v>7.1800869096959906E-11</c:v>
                </c:pt>
                <c:pt idx="1678" formatCode="0.00E+00">
                  <c:v>9.1941594820838609E-9</c:v>
                </c:pt>
                <c:pt idx="1679" formatCode="0.00E+00">
                  <c:v>7.7801860072762866E-9</c:v>
                </c:pt>
                <c:pt idx="1680" formatCode="0.00E+00">
                  <c:v>6.4492308704182904E-9</c:v>
                </c:pt>
                <c:pt idx="1681" formatCode="0.00E+00">
                  <c:v>6.1221596182379318E-9</c:v>
                </c:pt>
                <c:pt idx="1682" formatCode="0.00E+00">
                  <c:v>5.8727858890384816E-9</c:v>
                </c:pt>
                <c:pt idx="1683" formatCode="0.00E+00">
                  <c:v>5.655084496478576E-9</c:v>
                </c:pt>
                <c:pt idx="1684" formatCode="0.00E+00">
                  <c:v>5.5399282567504628E-9</c:v>
                </c:pt>
                <c:pt idx="1685" formatCode="0.00E+00">
                  <c:v>5.4946256867429537E-9</c:v>
                </c:pt>
                <c:pt idx="1686" formatCode="0.00E+00">
                  <c:v>5.6951710420229454E-9</c:v>
                </c:pt>
                <c:pt idx="1687" formatCode="0.00E+00">
                  <c:v>5.3895521641856207E-9</c:v>
                </c:pt>
                <c:pt idx="1688" formatCode="0.00E+00">
                  <c:v>5.7559175375375668E-9</c:v>
                </c:pt>
                <c:pt idx="1689" formatCode="0.00E+00">
                  <c:v>5.5399282567504628E-9</c:v>
                </c:pt>
                <c:pt idx="1690" formatCode="0.00E+00">
                  <c:v>5.6517412737871834E-9</c:v>
                </c:pt>
                <c:pt idx="1691" formatCode="0.00E+00">
                  <c:v>5.4274717298182665E-9</c:v>
                </c:pt>
                <c:pt idx="1692" formatCode="0.00E+00">
                  <c:v>5.2775205967265001E-9</c:v>
                </c:pt>
                <c:pt idx="1693" formatCode="0.00E+00">
                  <c:v>5.2683629165417621E-9</c:v>
                </c:pt>
                <c:pt idx="1694" formatCode="0.00E+00">
                  <c:v>5.4881600388526541E-9</c:v>
                </c:pt>
                <c:pt idx="1695" formatCode="0.00E+00">
                  <c:v>5.5431952177602293E-9</c:v>
                </c:pt>
                <c:pt idx="1696" formatCode="0.00E+00">
                  <c:v>6.0857490235202902E-9</c:v>
                </c:pt>
                <c:pt idx="1697" formatCode="0.00E+00">
                  <c:v>6.1587063066841568E-9</c:v>
                </c:pt>
                <c:pt idx="1698" formatCode="0.00E+00">
                  <c:v>5.3084060137462775E-9</c:v>
                </c:pt>
                <c:pt idx="1699" formatCode="0.00E+00">
                  <c:v>5.2164659296998386E-9</c:v>
                </c:pt>
                <c:pt idx="1700" formatCode="0.00E+00">
                  <c:v>5.6086934229295903E-9</c:v>
                </c:pt>
                <c:pt idx="1701" formatCode="0.00E+00">
                  <c:v>5.0352183230459221E-9</c:v>
                </c:pt>
                <c:pt idx="1702" formatCode="0.00E+00">
                  <c:v>5.4849305107389527E-9</c:v>
                </c:pt>
                <c:pt idx="1703" formatCode="0.00E+00">
                  <c:v>5.1892248563591047E-9</c:v>
                </c:pt>
                <c:pt idx="1704" formatCode="0.00E+00">
                  <c:v>5.3989537487636622E-9</c:v>
                </c:pt>
                <c:pt idx="1705" formatCode="0.00E+00">
                  <c:v>5.3269985065829414E-9</c:v>
                </c:pt>
                <c:pt idx="1706" formatCode="0.00E+00">
                  <c:v>5.3456662951692477E-9</c:v>
                </c:pt>
                <c:pt idx="1707" formatCode="0.00E+00">
                  <c:v>5.1802440315216834E-9</c:v>
                </c:pt>
                <c:pt idx="1708" formatCode="0.00E+00">
                  <c:v>5.3425334422634786E-9</c:v>
                </c:pt>
                <c:pt idx="1709" formatCode="0.00E+00">
                  <c:v>5.3331476060499175E-9</c:v>
                </c:pt>
                <c:pt idx="1710" formatCode="0.00E+00">
                  <c:v>5.4849305107389527E-9</c:v>
                </c:pt>
                <c:pt idx="1711" formatCode="0.00E+00">
                  <c:v>5.5204747680958977E-9</c:v>
                </c:pt>
                <c:pt idx="1712" formatCode="0.00E+00">
                  <c:v>5.3519383718997994E-9</c:v>
                </c:pt>
                <c:pt idx="1713" formatCode="0.00E+00">
                  <c:v>6.0713228116548786E-9</c:v>
                </c:pt>
                <c:pt idx="1714" formatCode="0.00E+00">
                  <c:v>5.841550684532497E-9</c:v>
                </c:pt>
                <c:pt idx="1715" formatCode="0.00E+00">
                  <c:v>5.5301407080228164E-9</c:v>
                </c:pt>
                <c:pt idx="1716" formatCode="0.00E+00">
                  <c:v>4.9773904398016919E-9</c:v>
                </c:pt>
                <c:pt idx="1717" formatCode="0.00E+00">
                  <c:v>5.2529809393682084E-9</c:v>
                </c:pt>
                <c:pt idx="1718" formatCode="0.00E+00">
                  <c:v>5.9675428611020939E-9</c:v>
                </c:pt>
                <c:pt idx="1719" formatCode="0.00E+00">
                  <c:v>5.1204873522018269E-9</c:v>
                </c:pt>
                <c:pt idx="1720" formatCode="0.00E+00">
                  <c:v>5.3456662951692477E-9</c:v>
                </c:pt>
                <c:pt idx="1721" formatCode="0.00E+00">
                  <c:v>5.2713491918675326E-9</c:v>
                </c:pt>
                <c:pt idx="1722" formatCode="0.00E+00">
                  <c:v>5.0997564658684652E-9</c:v>
                </c:pt>
                <c:pt idx="1723" formatCode="0.00E+00">
                  <c:v>5.2256147977627821E-9</c:v>
                </c:pt>
                <c:pt idx="1724" formatCode="0.00E+00">
                  <c:v>5.7831915671901782E-9</c:v>
                </c:pt>
                <c:pt idx="1725" formatCode="0.00E+00">
                  <c:v>5.1413157501881076E-9</c:v>
                </c:pt>
                <c:pt idx="1726" formatCode="0.00E+00">
                  <c:v>5.0352183230459221E-9</c:v>
                </c:pt>
                <c:pt idx="1727" formatCode="0.00E+00">
                  <c:v>5.9323007503087672E-9</c:v>
                </c:pt>
                <c:pt idx="1728" formatCode="0.00E+00">
                  <c:v>5.2744338510357823E-9</c:v>
                </c:pt>
                <c:pt idx="1729" formatCode="0.00E+00">
                  <c:v>5.0879934707763494E-9</c:v>
                </c:pt>
                <c:pt idx="1730" formatCode="0.00E+00">
                  <c:v>4.9630762208400742E-9</c:v>
                </c:pt>
                <c:pt idx="1731" formatCode="0.00E+00">
                  <c:v>5.9924007527801933E-9</c:v>
                </c:pt>
                <c:pt idx="1732" formatCode="0.00E+00">
                  <c:v>4.9889485442725206E-9</c:v>
                </c:pt>
                <c:pt idx="1733" formatCode="0.00E+00">
                  <c:v>5.0177978461594723E-9</c:v>
                </c:pt>
                <c:pt idx="1734" formatCode="0.00E+00">
                  <c:v>5.032294836732117E-9</c:v>
                </c:pt>
                <c:pt idx="1735" formatCode="0.00E+00">
                  <c:v>5.2622038864812854E-9</c:v>
                </c:pt>
                <c:pt idx="1736" formatCode="0.00E+00">
                  <c:v>5.0615263438872739E-9</c:v>
                </c:pt>
                <c:pt idx="1737" formatCode="0.00E+00">
                  <c:v>5.0615263438872739E-9</c:v>
                </c:pt>
                <c:pt idx="1738" formatCode="0.00E+00">
                  <c:v>5.1502185796604691E-9</c:v>
                </c:pt>
                <c:pt idx="1739" formatCode="0.00E+00">
                  <c:v>5.7831915671901782E-9</c:v>
                </c:pt>
                <c:pt idx="1740" formatCode="0.00E+00">
                  <c:v>5.2134204227918113E-9</c:v>
                </c:pt>
                <c:pt idx="1741" formatCode="0.00E+00">
                  <c:v>5.2103769711784601E-9</c:v>
                </c:pt>
                <c:pt idx="1742" formatCode="0.00E+00">
                  <c:v>5.0967896004377754E-9</c:v>
                </c:pt>
                <c:pt idx="1743" formatCode="0.00E+00">
                  <c:v>5.0177978461594723E-9</c:v>
                </c:pt>
                <c:pt idx="1744" formatCode="0.00E+00">
                  <c:v>5.1473114879467656E-9</c:v>
                </c:pt>
                <c:pt idx="1745" formatCode="0.00E+00">
                  <c:v>5.0033491421302928E-9</c:v>
                </c:pt>
                <c:pt idx="1746" formatCode="0.00E+00">
                  <c:v>5.3456662951692477E-9</c:v>
                </c:pt>
                <c:pt idx="1747" formatCode="0.00E+00">
                  <c:v>5.2225631156269294E-9</c:v>
                </c:pt>
                <c:pt idx="1748" formatCode="0.00E+00">
                  <c:v>5.1862922942801683E-9</c:v>
                </c:pt>
                <c:pt idx="1749" formatCode="0.00E+00">
                  <c:v>5.1027253286780313E-9</c:v>
                </c:pt>
                <c:pt idx="1750" formatCode="0.00E+00">
                  <c:v>5.1264550096263286E-9</c:v>
                </c:pt>
                <c:pt idx="1751" formatCode="0.00E+00">
                  <c:v>5.7797607723553586E-9</c:v>
                </c:pt>
                <c:pt idx="1752" formatCode="0.00E+00">
                  <c:v>6.9297192028966911E-9</c:v>
                </c:pt>
                <c:pt idx="1753" formatCode="0.00E+00">
                  <c:v>6.6542948553830268E-9</c:v>
                </c:pt>
                <c:pt idx="1754" formatCode="0.00E+00">
                  <c:v>6.7474535524403613E-9</c:v>
                </c:pt>
                <c:pt idx="1755" formatCode="0.00E+00">
                  <c:v>7.1220346709816384E-9</c:v>
                </c:pt>
                <c:pt idx="1756" formatCode="0.00E+00">
                  <c:v>7.5812466604436997E-9</c:v>
                </c:pt>
                <c:pt idx="1757" formatCode="0.00E+00">
                  <c:v>7.8429512710497627E-9</c:v>
                </c:pt>
                <c:pt idx="1758" formatCode="0.00E+00">
                  <c:v>8.638042897041944E-9</c:v>
                </c:pt>
                <c:pt idx="1759" formatCode="0.00E+00">
                  <c:v>8.9646559844089233E-9</c:v>
                </c:pt>
                <c:pt idx="1760" formatCode="0.00E+00">
                  <c:v>9.33501560869306E-9</c:v>
                </c:pt>
                <c:pt idx="1761" formatCode="0.00E+00">
                  <c:v>9.8924384127849839E-9</c:v>
                </c:pt>
                <c:pt idx="1762" formatCode="0.00E+00">
                  <c:v>1.0208315164750528E-8</c:v>
                </c:pt>
                <c:pt idx="1763" formatCode="0.00E+00">
                  <c:v>1.0427488620698396E-8</c:v>
                </c:pt>
                <c:pt idx="1764" formatCode="0.00E+00">
                  <c:v>1.0776816812106482E-8</c:v>
                </c:pt>
                <c:pt idx="1765" formatCode="0.00E+00">
                  <c:v>1.098153230939393E-8</c:v>
                </c:pt>
                <c:pt idx="1766" formatCode="0.00E+00">
                  <c:v>1.1561849288985764E-8</c:v>
                </c:pt>
                <c:pt idx="1767" formatCode="0.00E+00">
                  <c:v>1.1923713748504191E-8</c:v>
                </c:pt>
                <c:pt idx="1768" formatCode="0.00E+00">
                  <c:v>1.1931588829115848E-8</c:v>
                </c:pt>
                <c:pt idx="1769" formatCode="0.00E+00">
                  <c:v>1.2453839714740668E-8</c:v>
                </c:pt>
                <c:pt idx="1770" formatCode="0.00E+00">
                  <c:v>1.2619760012102823E-8</c:v>
                </c:pt>
                <c:pt idx="1771" formatCode="0.00E+00">
                  <c:v>1.2993890834048582E-8</c:v>
                </c:pt>
                <c:pt idx="1772" formatCode="0.00E+00">
                  <c:v>1.326485769742353E-8</c:v>
                </c:pt>
                <c:pt idx="1773" formatCode="0.00E+00">
                  <c:v>1.3443152442884475E-8</c:v>
                </c:pt>
                <c:pt idx="1774" formatCode="0.00E+00">
                  <c:v>1.3807987984221128E-8</c:v>
                </c:pt>
                <c:pt idx="1775" formatCode="0.00E+00">
                  <c:v>1.4032470660305734E-8</c:v>
                </c:pt>
                <c:pt idx="1776" formatCode="0.00E+00">
                  <c:v>1.3928961225030069E-8</c:v>
                </c:pt>
                <c:pt idx="1777" formatCode="0.00E+00">
                  <c:v>1.43088637025159E-8</c:v>
                </c:pt>
                <c:pt idx="1778" formatCode="0.00E+00">
                  <c:v>1.3910474701526412E-8</c:v>
                </c:pt>
                <c:pt idx="1779" formatCode="0.00E+00">
                  <c:v>1.4425061445131341E-8</c:v>
                </c:pt>
                <c:pt idx="1780" formatCode="0.00E+00">
                  <c:v>1.4270468562185255E-8</c:v>
                </c:pt>
                <c:pt idx="1781" formatCode="0.00E+00">
                  <c:v>1.4951851489289759E-8</c:v>
                </c:pt>
                <c:pt idx="1782" formatCode="0.00E+00">
                  <c:v>1.4901021740951812E-8</c:v>
                </c:pt>
                <c:pt idx="1783" formatCode="0.00E+00">
                  <c:v>1.4750647203874517E-8</c:v>
                </c:pt>
                <c:pt idx="1784" formatCode="0.00E+00">
                  <c:v>1.4260812686055883E-8</c:v>
                </c:pt>
                <c:pt idx="1785" formatCode="0.00E+00">
                  <c:v>1.498212487328737E-8</c:v>
                </c:pt>
                <c:pt idx="1786" formatCode="0.00E+00">
                  <c:v>1.4770408786340517E-8</c:v>
                </c:pt>
                <c:pt idx="1787" formatCode="0.00E+00">
                  <c:v>1.5104560924965094E-8</c:v>
                </c:pt>
                <c:pt idx="1788" formatCode="0.00E+00">
                  <c:v>1.5176560778394972E-8</c:v>
                </c:pt>
                <c:pt idx="1789" formatCode="0.00E+00">
                  <c:v>1.4503225178208676E-8</c:v>
                </c:pt>
                <c:pt idx="1790" formatCode="0.00E+00">
                  <c:v>1.4299178276543439E-8</c:v>
                </c:pt>
                <c:pt idx="1791" formatCode="0.00E+00">
                  <c:v>1.5063730021296994E-8</c:v>
                </c:pt>
                <c:pt idx="1792" formatCode="0.00E+00">
                  <c:v>1.5415985764186536E-8</c:v>
                </c:pt>
                <c:pt idx="1793" formatCode="0.00E+00">
                  <c:v>1.4621220249007452E-8</c:v>
                </c:pt>
                <c:pt idx="1794" formatCode="0.00E+00">
                  <c:v>1.4710589177320494E-8</c:v>
                </c:pt>
                <c:pt idx="1795" formatCode="0.00E+00">
                  <c:v>1.4621220249007452E-8</c:v>
                </c:pt>
                <c:pt idx="1796" formatCode="0.00E+00">
                  <c:v>1.5680861524336911E-8</c:v>
                </c:pt>
                <c:pt idx="1797" formatCode="0.00E+00">
                  <c:v>1.487093450827733E-8</c:v>
                </c:pt>
                <c:pt idx="1798" formatCode="0.00E+00">
                  <c:v>1.4552514936776282E-8</c:v>
                </c:pt>
                <c:pt idx="1799" formatCode="0.00E+00">
                  <c:v>1.4631154094105597E-8</c:v>
                </c:pt>
                <c:pt idx="1800" formatCode="0.00E+00">
                  <c:v>1.3975742111080271E-8</c:v>
                </c:pt>
                <c:pt idx="1801" formatCode="0.00E+00">
                  <c:v>1.435740288077469E-8</c:v>
                </c:pt>
                <c:pt idx="1802" formatCode="0.00E+00">
                  <c:v>1.4260812686055883E-8</c:v>
                </c:pt>
                <c:pt idx="1803" formatCode="0.00E+00">
                  <c:v>1.4164960848036875E-8</c:v>
                </c:pt>
                <c:pt idx="1804" formatCode="0.00E+00">
                  <c:v>1.4260812686055883E-8</c:v>
                </c:pt>
                <c:pt idx="1805" formatCode="0.00E+00">
                  <c:v>1.4860815411685115E-8</c:v>
                </c:pt>
                <c:pt idx="1806" formatCode="0.00E+00">
                  <c:v>1.4901021740951812E-8</c:v>
                </c:pt>
                <c:pt idx="1807" formatCode="0.00E+00">
                  <c:v>1.433796477431639E-8</c:v>
                </c:pt>
                <c:pt idx="1808" formatCode="0.00E+00">
                  <c:v>1.4710589177320494E-8</c:v>
                </c:pt>
                <c:pt idx="1809" formatCode="0.00E+00">
                  <c:v>1.4464236539107383E-8</c:v>
                </c:pt>
                <c:pt idx="1810" formatCode="0.00E+00">
                  <c:v>1.4661001696381113E-8</c:v>
                </c:pt>
                <c:pt idx="1811" formatCode="0.00E+00">
                  <c:v>1.4231889611668323E-8</c:v>
                </c:pt>
                <c:pt idx="1812" formatCode="0.00E+00">
                  <c:v>1.5053461711404232E-8</c:v>
                </c:pt>
                <c:pt idx="1813" formatCode="0.00E+00">
                  <c:v>1.3863650144568536E-8</c:v>
                </c:pt>
                <c:pt idx="1814" formatCode="0.00E+00">
                  <c:v>1.4328256945037991E-8</c:v>
                </c:pt>
                <c:pt idx="1815" formatCode="0.00E+00">
                  <c:v>1.3660890366289163E-8</c:v>
                </c:pt>
                <c:pt idx="1816" formatCode="0.00E+00">
                  <c:v>1.3706647923055575E-8</c:v>
                </c:pt>
                <c:pt idx="1817" formatCode="0.00E+00">
                  <c:v>1.3715878061423312E-8</c:v>
                </c:pt>
                <c:pt idx="1818" formatCode="0.00E+00">
                  <c:v>1.3633347340232485E-8</c:v>
                </c:pt>
                <c:pt idx="1819" formatCode="0.00E+00">
                  <c:v>1.4022997737099817E-8</c:v>
                </c:pt>
                <c:pt idx="1820" formatCode="0.00E+00">
                  <c:v>1.3605867499088398E-8</c:v>
                </c:pt>
                <c:pt idx="1821" formatCode="0.00E+00">
                  <c:v>1.3669797991092144E-8</c:v>
                </c:pt>
                <c:pt idx="1822" formatCode="0.00E+00">
                  <c:v>1.4164960848036875E-8</c:v>
                </c:pt>
                <c:pt idx="1823" formatCode="0.00E+00">
                  <c:v>1.3515289802162772E-8</c:v>
                </c:pt>
                <c:pt idx="1824" formatCode="0.00E+00">
                  <c:v>1.3743321732466213E-8</c:v>
                </c:pt>
                <c:pt idx="1825" formatCode="0.00E+00">
                  <c:v>1.3380426708020438E-8</c:v>
                </c:pt>
                <c:pt idx="1826" formatCode="0.00E+00">
                  <c:v>1.3938361908876679E-8</c:v>
                </c:pt>
                <c:pt idx="1827" formatCode="0.00E+00">
                  <c:v>1.4022997737099817E-8</c:v>
                </c:pt>
                <c:pt idx="1828" formatCode="0.00E+00">
                  <c:v>1.2847776843139064E-8</c:v>
                </c:pt>
                <c:pt idx="1829" formatCode="0.00E+00">
                  <c:v>1.3560492570509173E-8</c:v>
                </c:pt>
                <c:pt idx="1830" formatCode="0.00E+00">
                  <c:v>1.3515289802162772E-8</c:v>
                </c:pt>
                <c:pt idx="1831" formatCode="0.00E+00">
                  <c:v>1.3002576490141583E-8</c:v>
                </c:pt>
                <c:pt idx="1832" formatCode="0.00E+00">
                  <c:v>1.3176858818511123E-8</c:v>
                </c:pt>
                <c:pt idx="1833" formatCode="0.00E+00">
                  <c:v>1.3724826503899579E-8</c:v>
                </c:pt>
                <c:pt idx="1834" formatCode="0.00E+00">
                  <c:v>1.3247093578383421E-8</c:v>
                </c:pt>
                <c:pt idx="1835" formatCode="0.00E+00">
                  <c:v>1.3045831521440468E-8</c:v>
                </c:pt>
                <c:pt idx="1836" formatCode="0.00E+00">
                  <c:v>1.3597007269874547E-8</c:v>
                </c:pt>
                <c:pt idx="1837" formatCode="0.00E+00">
                  <c:v>1.3159228817401747E-8</c:v>
                </c:pt>
                <c:pt idx="1838" formatCode="0.00E+00">
                  <c:v>1.343413090259719E-8</c:v>
                </c:pt>
                <c:pt idx="1839" formatCode="0.00E+00">
                  <c:v>1.3771117780205848E-8</c:v>
                </c:pt>
                <c:pt idx="1840" formatCode="0.00E+00">
                  <c:v>1.3688208844748711E-8</c:v>
                </c:pt>
                <c:pt idx="1841" formatCode="0.00E+00">
                  <c:v>1.3882358413805651E-8</c:v>
                </c:pt>
                <c:pt idx="1842" formatCode="0.00E+00">
                  <c:v>1.3098008808859983E-8</c:v>
                </c:pt>
                <c:pt idx="1843" formatCode="0.00E+00">
                  <c:v>1.3371453071685487E-8</c:v>
                </c:pt>
                <c:pt idx="1844" formatCode="0.00E+00">
                  <c:v>1.326485769742353E-8</c:v>
                </c:pt>
                <c:pt idx="1845" formatCode="0.00E+00">
                  <c:v>1.2899052578835719E-8</c:v>
                </c:pt>
                <c:pt idx="1846" formatCode="0.00E+00">
                  <c:v>1.2976539339874127E-8</c:v>
                </c:pt>
                <c:pt idx="1847" formatCode="0.00E+00">
                  <c:v>1.2873519858883056E-8</c:v>
                </c:pt>
                <c:pt idx="1848" formatCode="0.00E+00">
                  <c:v>1.2745920436191127E-8</c:v>
                </c:pt>
                <c:pt idx="1849" formatCode="0.00E+00">
                  <c:v>1.2712261195663362E-8</c:v>
                </c:pt>
                <c:pt idx="1850" formatCode="0.00E+00">
                  <c:v>1.2661566900831229E-8</c:v>
                </c:pt>
                <c:pt idx="1851" formatCode="0.00E+00">
                  <c:v>1.2594856131686881E-8</c:v>
                </c:pt>
                <c:pt idx="1852" formatCode="0.00E+00">
                  <c:v>1.2873519858883056E-8</c:v>
                </c:pt>
                <c:pt idx="1853" formatCode="0.00E+00">
                  <c:v>1.2745920436191127E-8</c:v>
                </c:pt>
                <c:pt idx="1854" formatCode="0.00E+00">
                  <c:v>1.2177423784088304E-8</c:v>
                </c:pt>
                <c:pt idx="1855" formatCode="0.00E+00">
                  <c:v>1.2712261195663362E-8</c:v>
                </c:pt>
                <c:pt idx="1856" formatCode="0.00E+00">
                  <c:v>1.2578110354313153E-8</c:v>
                </c:pt>
                <c:pt idx="1857" formatCode="0.00E+00">
                  <c:v>1.2371941125553792E-8</c:v>
                </c:pt>
                <c:pt idx="1858" formatCode="0.00E+00">
                  <c:v>1.2129403529932487E-8</c:v>
                </c:pt>
                <c:pt idx="1859" formatCode="0.00E+00">
                  <c:v>1.2976539339874127E-8</c:v>
                </c:pt>
                <c:pt idx="1860" formatCode="0.00E+00">
                  <c:v>1.2185490245209305E-8</c:v>
                </c:pt>
                <c:pt idx="1861" formatCode="0.00E+00">
                  <c:v>1.2298553092658646E-8</c:v>
                </c:pt>
                <c:pt idx="1862" formatCode="0.00E+00">
                  <c:v>1.226623673033267E-8</c:v>
                </c:pt>
                <c:pt idx="1863" formatCode="0.00E+00">
                  <c:v>1.1900124054188161E-8</c:v>
                </c:pt>
                <c:pt idx="1864" formatCode="0.00E+00">
                  <c:v>1.2412813429696186E-8</c:v>
                </c:pt>
                <c:pt idx="1865" formatCode="0.00E+00">
                  <c:v>1.2720467877715497E-8</c:v>
                </c:pt>
                <c:pt idx="1866" formatCode="0.00E+00">
                  <c:v>1.2105599540163252E-8</c:v>
                </c:pt>
                <c:pt idx="1867" formatCode="0.00E+00">
                  <c:v>1.2161560724821591E-8</c:v>
                </c:pt>
                <c:pt idx="1868" formatCode="0.00E+00">
                  <c:v>1.2737429808173899E-8</c:v>
                </c:pt>
                <c:pt idx="1869" formatCode="0.00E+00">
                  <c:v>1.1744938399010137E-8</c:v>
                </c:pt>
                <c:pt idx="1870" formatCode="0.00E+00">
                  <c:v>1.2089593199776447E-8</c:v>
                </c:pt>
                <c:pt idx="1871" formatCode="0.00E+00">
                  <c:v>1.219356279926609E-8</c:v>
                </c:pt>
                <c:pt idx="1872" formatCode="0.00E+00">
                  <c:v>1.2437565557315954E-8</c:v>
                </c:pt>
                <c:pt idx="1873" formatCode="0.00E+00">
                  <c:v>1.2412813429696186E-8</c:v>
                </c:pt>
                <c:pt idx="1874" formatCode="0.00E+00">
                  <c:v>1.1791468976007057E-8</c:v>
                </c:pt>
                <c:pt idx="1875" formatCode="0.00E+00">
                  <c:v>1.2217817070106859E-8</c:v>
                </c:pt>
                <c:pt idx="1876" formatCode="0.00E+00">
                  <c:v>1.2113361297798419E-8</c:v>
                </c:pt>
                <c:pt idx="1877" formatCode="0.00E+00">
                  <c:v>1.1822362569670771E-8</c:v>
                </c:pt>
                <c:pt idx="1878" formatCode="0.00E+00">
                  <c:v>1.2258109301572832E-8</c:v>
                </c:pt>
                <c:pt idx="1879" formatCode="0.00E+00">
                  <c:v>1.228225556561229E-8</c:v>
                </c:pt>
                <c:pt idx="1880" formatCode="0.00E+00">
                  <c:v>1.2018110912165772E-8</c:v>
                </c:pt>
                <c:pt idx="1881" formatCode="0.00E+00">
                  <c:v>1.1822362569670771E-8</c:v>
                </c:pt>
                <c:pt idx="1882" formatCode="0.00E+00">
                  <c:v>1.1592057306275779E-8</c:v>
                </c:pt>
                <c:pt idx="1883" formatCode="0.00E+00">
                  <c:v>1.1698857901847985E-8</c:v>
                </c:pt>
                <c:pt idx="1884" formatCode="0.00E+00">
                  <c:v>1.1962901600652375E-8</c:v>
                </c:pt>
                <c:pt idx="1885" formatCode="0.00E+00">
                  <c:v>1.1668332167713247E-8</c:v>
                </c:pt>
                <c:pt idx="1886" formatCode="0.00E+00">
                  <c:v>1.1868998601753997E-8</c:v>
                </c:pt>
                <c:pt idx="1887" formatCode="0.00E+00">
                  <c:v>1.1256363257160606E-8</c:v>
                </c:pt>
                <c:pt idx="1888" formatCode="0.00E+00">
                  <c:v>1.1970806208973849E-8</c:v>
                </c:pt>
                <c:pt idx="1889" formatCode="0.00E+00">
                  <c:v>1.1146865737472242E-8</c:v>
                </c:pt>
                <c:pt idx="1890" formatCode="0.00E+00">
                  <c:v>1.1947356793809298E-8</c:v>
                </c:pt>
                <c:pt idx="1891" formatCode="0.00E+00">
                  <c:v>1.1183381650294739E-8</c:v>
                </c:pt>
                <c:pt idx="1892" formatCode="0.00E+00">
                  <c:v>1.1931588829115848E-8</c:v>
                </c:pt>
                <c:pt idx="1893" formatCode="0.00E+00">
                  <c:v>1.1660654985079303E-8</c:v>
                </c:pt>
                <c:pt idx="1894" formatCode="0.00E+00">
                  <c:v>1.1539074492998128E-8</c:v>
                </c:pt>
                <c:pt idx="1895" formatCode="0.00E+00">
                  <c:v>1.1837965977692756E-8</c:v>
                </c:pt>
                <c:pt idx="1896" formatCode="0.00E+00">
                  <c:v>1.1775935456289788E-8</c:v>
                </c:pt>
                <c:pt idx="1897" formatCode="0.00E+00">
                  <c:v>1.1714275470033098E-8</c:v>
                </c:pt>
                <c:pt idx="1898" formatCode="0.00E+00">
                  <c:v>1.1592057306275779E-8</c:v>
                </c:pt>
                <c:pt idx="1899" formatCode="0.00E+00">
                  <c:v>1.1241631535344083E-8</c:v>
                </c:pt>
                <c:pt idx="1900" formatCode="0.00E+00">
                  <c:v>1.09887011959561E-8</c:v>
                </c:pt>
                <c:pt idx="1901" formatCode="0.00E+00">
                  <c:v>1.1161455741440497E-8</c:v>
                </c:pt>
                <c:pt idx="1902" formatCode="0.00E+00">
                  <c:v>1.1426668690764177E-8</c:v>
                </c:pt>
                <c:pt idx="1903" formatCode="0.00E+00">
                  <c:v>1.1509023957011346E-8</c:v>
                </c:pt>
                <c:pt idx="1904" formatCode="0.00E+00">
                  <c:v>1.1241631535344083E-8</c:v>
                </c:pt>
                <c:pt idx="1905" formatCode="0.00E+00">
                  <c:v>1.096005767827763E-8</c:v>
                </c:pt>
                <c:pt idx="1906" formatCode="0.00E+00">
                  <c:v>1.098153230939393E-8</c:v>
                </c:pt>
                <c:pt idx="1907" formatCode="0.00E+00">
                  <c:v>1.1024400953697763E-8</c:v>
                </c:pt>
                <c:pt idx="1908" formatCode="0.00E+00">
                  <c:v>1.1456473892301295E-8</c:v>
                </c:pt>
                <c:pt idx="1909" formatCode="0.00E+00">
                  <c:v>1.1382010033709672E-8</c:v>
                </c:pt>
                <c:pt idx="1910" formatCode="0.00E+00">
                  <c:v>1.1524156356488548E-8</c:v>
                </c:pt>
                <c:pt idx="1911" formatCode="0.00E+00">
                  <c:v>1.1315279217115974E-8</c:v>
                </c:pt>
                <c:pt idx="1912" formatCode="0.00E+00">
                  <c:v>1.1241631535344083E-8</c:v>
                </c:pt>
                <c:pt idx="1913" formatCode="0.00E+00">
                  <c:v>1.1278502184034564E-8</c:v>
                </c:pt>
                <c:pt idx="1914" formatCode="0.00E+00">
                  <c:v>1.1168758919483391E-8</c:v>
                </c:pt>
                <c:pt idx="1915" formatCode="0.00E+00">
                  <c:v>1.1637897280404732E-8</c:v>
                </c:pt>
                <c:pt idx="1916" formatCode="0.00E+00">
                  <c:v>1.1607314366768436E-8</c:v>
                </c:pt>
                <c:pt idx="1917" formatCode="0.00E+00">
                  <c:v>1.1045794203760852E-8</c:v>
                </c:pt>
                <c:pt idx="1918" formatCode="0.00E+00">
                  <c:v>1.1493914230251497E-8</c:v>
                </c:pt>
                <c:pt idx="1919" formatCode="0.00E+00">
                  <c:v>1.0860917088066516E-8</c:v>
                </c:pt>
                <c:pt idx="1920" formatCode="0.00E+00">
                  <c:v>1.09459910178972E-8</c:v>
                </c:pt>
                <c:pt idx="1921" formatCode="0.00E+00">
                  <c:v>1.1183381650294739E-8</c:v>
                </c:pt>
                <c:pt idx="1922" formatCode="0.00E+00">
                  <c:v>1.0839932268812309E-8</c:v>
                </c:pt>
                <c:pt idx="1923" formatCode="0.00E+00">
                  <c:v>1.0853843338571671E-8</c:v>
                </c:pt>
                <c:pt idx="1924" formatCode="0.00E+00">
                  <c:v>1.09887011959561E-8</c:v>
                </c:pt>
                <c:pt idx="1925" formatCode="0.00E+00">
                  <c:v>1.1110712856897032E-8</c:v>
                </c:pt>
                <c:pt idx="1926" formatCode="0.00E+00">
                  <c:v>1.0867996104317101E-8</c:v>
                </c:pt>
                <c:pt idx="1927" formatCode="0.00E+00">
                  <c:v>1.0652057572255668E-8</c:v>
                </c:pt>
                <c:pt idx="1928" formatCode="0.00E+00">
                  <c:v>1.0679566293840429E-8</c:v>
                </c:pt>
                <c:pt idx="1929" formatCode="0.00E+00">
                  <c:v>1.1002830566929033E-8</c:v>
                </c:pt>
                <c:pt idx="1930" formatCode="0.00E+00">
                  <c:v>1.0522118716424165E-8</c:v>
                </c:pt>
                <c:pt idx="1931" formatCode="0.00E+00">
                  <c:v>1.1067460820415215E-8</c:v>
                </c:pt>
                <c:pt idx="1932" formatCode="0.00E+00">
                  <c:v>1.0549244230050915E-8</c:v>
                </c:pt>
                <c:pt idx="1933" formatCode="0.00E+00">
                  <c:v>1.098153230939393E-8</c:v>
                </c:pt>
                <c:pt idx="1934" formatCode="0.00E+00">
                  <c:v>1.0889264797166606E-8</c:v>
                </c:pt>
                <c:pt idx="1935" formatCode="0.00E+00">
                  <c:v>1.0967210554970007E-8</c:v>
                </c:pt>
                <c:pt idx="1936" formatCode="0.00E+00">
                  <c:v>1.1139806533761063E-8</c:v>
                </c:pt>
                <c:pt idx="1937" formatCode="0.00E+00">
                  <c:v>1.0707373785126984E-8</c:v>
                </c:pt>
                <c:pt idx="1938" formatCode="0.00E+00">
                  <c:v>1.0790854886526198E-8</c:v>
                </c:pt>
                <c:pt idx="1939" formatCode="0.00E+00">
                  <c:v>1.0583317251748068E-8</c:v>
                </c:pt>
                <c:pt idx="1940" formatCode="0.00E+00">
                  <c:v>1.0380538604909495E-8</c:v>
                </c:pt>
                <c:pt idx="1941" formatCode="0.00E+00">
                  <c:v>1.0508479379462063E-8</c:v>
                </c:pt>
                <c:pt idx="1942" formatCode="0.00E+00">
                  <c:v>1.0645139017451685E-8</c:v>
                </c:pt>
                <c:pt idx="1943" formatCode="0.00E+00">
                  <c:v>1.103880804158841E-8</c:v>
                </c:pt>
                <c:pt idx="1944" formatCode="0.00E+00">
                  <c:v>1.0638225597005766E-8</c:v>
                </c:pt>
                <c:pt idx="1945" formatCode="0.00E+00">
                  <c:v>1.0742031185874958E-8</c:v>
                </c:pt>
                <c:pt idx="1946" formatCode="0.00E+00">
                  <c:v>1.0721090658626659E-8</c:v>
                </c:pt>
                <c:pt idx="1947" formatCode="0.00E+00">
                  <c:v>1.0749021743373812E-8</c:v>
                </c:pt>
                <c:pt idx="1948" formatCode="0.00E+00">
                  <c:v>1.0467894470300452E-8</c:v>
                </c:pt>
                <c:pt idx="1949" formatCode="0.00E+00">
                  <c:v>1.039377797475845E-8</c:v>
                </c:pt>
                <c:pt idx="1950" formatCode="0.00E+00">
                  <c:v>1.0569801598422612E-8</c:v>
                </c:pt>
                <c:pt idx="1951" formatCode="0.00E+00">
                  <c:v>1.0638225597005766E-8</c:v>
                </c:pt>
                <c:pt idx="1952" formatCode="0.00E+00">
                  <c:v>1.0214703978904448E-8</c:v>
                </c:pt>
                <c:pt idx="1953" formatCode="0.00E+00">
                  <c:v>1.0645139017451685E-8</c:v>
                </c:pt>
                <c:pt idx="1954" formatCode="0.00E+00">
                  <c:v>1.0569801598422612E-8</c:v>
                </c:pt>
                <c:pt idx="1955" formatCode="0.00E+00">
                  <c:v>1.040051012566661E-8</c:v>
                </c:pt>
                <c:pt idx="1956" formatCode="0.00E+00">
                  <c:v>1.0549244230050915E-8</c:v>
                </c:pt>
                <c:pt idx="1957" formatCode="0.00E+00">
                  <c:v>1.0494860245856578E-8</c:v>
                </c:pt>
                <c:pt idx="1958" formatCode="0.00E+00">
                  <c:v>1.0434245737839289E-8</c:v>
                </c:pt>
                <c:pt idx="1959" formatCode="0.00E+00">
                  <c:v>1.0188559415534943E-8</c:v>
                </c:pt>
                <c:pt idx="1960" formatCode="0.00E+00">
                  <c:v>1.056294405960082E-8</c:v>
                </c:pt>
                <c:pt idx="1961" formatCode="0.00E+00">
                  <c:v>1.0007071236576593E-8</c:v>
                </c:pt>
                <c:pt idx="1962" formatCode="0.00E+00">
                  <c:v>1.0440796468415612E-8</c:v>
                </c:pt>
                <c:pt idx="1963" formatCode="0.00E+00">
                  <c:v>9.9751105114877822E-9</c:v>
                </c:pt>
                <c:pt idx="1964" formatCode="0.00E+00">
                  <c:v>1.0175413204430051E-8</c:v>
                </c:pt>
                <c:pt idx="1965" formatCode="0.00E+00">
                  <c:v>1.0522118716424165E-8</c:v>
                </c:pt>
                <c:pt idx="1966" formatCode="0.00E+00">
                  <c:v>1.0169052482311654E-8</c:v>
                </c:pt>
                <c:pt idx="1967" formatCode="0.00E+00">
                  <c:v>1.0234517714553229E-8</c:v>
                </c:pt>
                <c:pt idx="1968" formatCode="0.00E+00">
                  <c:v>1.0195139803613217E-8</c:v>
                </c:pt>
                <c:pt idx="1969" formatCode="0.00E+00">
                  <c:v>1.0241132056151592E-8</c:v>
                </c:pt>
                <c:pt idx="1970" formatCode="0.00E+00">
                  <c:v>1.0254375407980393E-8</c:v>
                </c:pt>
                <c:pt idx="1971" formatCode="0.00E+00">
                  <c:v>1.0026424985153385E-8</c:v>
                </c:pt>
                <c:pt idx="1972" formatCode="0.00E+00">
                  <c:v>1.0188559415534943E-8</c:v>
                </c:pt>
                <c:pt idx="1973" formatCode="0.00E+00">
                  <c:v>1.0247751285955863E-8</c:v>
                </c:pt>
                <c:pt idx="1974" formatCode="0.00E+00">
                  <c:v>1.0320469362376509E-8</c:v>
                </c:pt>
                <c:pt idx="1975" formatCode="0.00E+00">
                  <c:v>1.0294015103808203E-8</c:v>
                </c:pt>
                <c:pt idx="1976" formatCode="0.00E+00">
                  <c:v>1.0026424985153385E-8</c:v>
                </c:pt>
                <c:pt idx="1977" formatCode="0.00E+00">
                  <c:v>9.6243989724373135E-9</c:v>
                </c:pt>
                <c:pt idx="1978" formatCode="0.00E+00">
                  <c:v>9.9368717071462436E-9</c:v>
                </c:pt>
                <c:pt idx="1979" formatCode="0.00E+00">
                  <c:v>1.0175413204430051E-8</c:v>
                </c:pt>
                <c:pt idx="1980" formatCode="0.00E+00">
                  <c:v>9.9051672701385487E-9</c:v>
                </c:pt>
                <c:pt idx="1981" formatCode="0.00E+00">
                  <c:v>1.0123430086864189E-8</c:v>
                </c:pt>
                <c:pt idx="1982" formatCode="0.00E+00">
                  <c:v>1.0110379924540025E-8</c:v>
                </c:pt>
                <c:pt idx="1983" formatCode="0.00E+00">
                  <c:v>1.0071547589809177E-8</c:v>
                </c:pt>
                <c:pt idx="1984" formatCode="0.00E+00">
                  <c:v>9.9943935620731169E-9</c:v>
                </c:pt>
                <c:pt idx="1985" formatCode="0.00E+00">
                  <c:v>9.6860609119200641E-9</c:v>
                </c:pt>
                <c:pt idx="1986" formatCode="0.00E+00">
                  <c:v>9.8355870902185597E-9</c:v>
                </c:pt>
                <c:pt idx="1987" formatCode="0.00E+00">
                  <c:v>9.8924384127849839E-9</c:v>
                </c:pt>
                <c:pt idx="1988" formatCode="0.00E+00">
                  <c:v>9.7231971184527521E-9</c:v>
                </c:pt>
                <c:pt idx="1989" formatCode="0.00E+00">
                  <c:v>9.6984863453013831E-9</c:v>
                </c:pt>
                <c:pt idx="1990" formatCode="0.00E+00">
                  <c:v>9.6243989724373135E-9</c:v>
                </c:pt>
                <c:pt idx="1991" formatCode="0.00E+00">
                  <c:v>9.8860810024658396E-9</c:v>
                </c:pt>
                <c:pt idx="1992" formatCode="0.00E+00">
                  <c:v>1.0013517734256088E-8</c:v>
                </c:pt>
                <c:pt idx="1993" formatCode="0.00E+00">
                  <c:v>1.0045619290041112E-8</c:v>
                </c:pt>
                <c:pt idx="1994" formatCode="0.00E+00">
                  <c:v>9.9496659985755925E-9</c:v>
                </c:pt>
                <c:pt idx="1995" formatCode="0.00E+00">
                  <c:v>1.008433727685179E-8</c:v>
                </c:pt>
                <c:pt idx="1996" formatCode="0.00E+00">
                  <c:v>9.5876942053885818E-9</c:v>
                </c:pt>
                <c:pt idx="1997" formatCode="0.00E+00">
                  <c:v>9.8860810024658396E-9</c:v>
                </c:pt>
                <c:pt idx="1998" formatCode="0.00E+00">
                  <c:v>9.7045114718171356E-9</c:v>
                </c:pt>
                <c:pt idx="1999" formatCode="0.00E+00">
                  <c:v>9.7542358633875517E-9</c:v>
                </c:pt>
                <c:pt idx="2000" formatCode="0.00E+00">
                  <c:v>9.4664342103137937E-9</c:v>
                </c:pt>
                <c:pt idx="2001" formatCode="0.00E+00">
                  <c:v>9.7107354508457898E-9</c:v>
                </c:pt>
                <c:pt idx="2002" formatCode="0.00E+00">
                  <c:v>9.8797282659537316E-9</c:v>
                </c:pt>
                <c:pt idx="2003" formatCode="0.00E+00">
                  <c:v>9.5694975905155431E-9</c:v>
                </c:pt>
                <c:pt idx="2004" formatCode="0.00E+00">
                  <c:v>9.4906588091829448E-9</c:v>
                </c:pt>
                <c:pt idx="2005" formatCode="0.00E+00">
                  <c:v>9.8355870902185597E-9</c:v>
                </c:pt>
                <c:pt idx="2006" formatCode="0.00E+00">
                  <c:v>9.5756225576793104E-9</c:v>
                </c:pt>
                <c:pt idx="2007" formatCode="0.00E+00">
                  <c:v>9.7979594093604384E-9</c:v>
                </c:pt>
                <c:pt idx="2008" formatCode="0.00E+00">
                  <c:v>9.7356770903359297E-9</c:v>
                </c:pt>
                <c:pt idx="2009" formatCode="0.00E+00">
                  <c:v>9.6860609119200641E-9</c:v>
                </c:pt>
                <c:pt idx="2010" formatCode="0.00E+00">
                  <c:v>9.6122744171578204E-9</c:v>
                </c:pt>
                <c:pt idx="2011" formatCode="0.00E+00">
                  <c:v>9.6367339078854086E-9</c:v>
                </c:pt>
                <c:pt idx="2012" formatCode="0.00E+00">
                  <c:v>9.4304180773274509E-9</c:v>
                </c:pt>
                <c:pt idx="2013" formatCode="0.00E+00">
                  <c:v>9.4424688045747273E-9</c:v>
                </c:pt>
                <c:pt idx="2014" formatCode="0.00E+00">
                  <c:v>9.5086838905507017E-9</c:v>
                </c:pt>
                <c:pt idx="2015" formatCode="0.00E+00">
                  <c:v>9.6674569063750279E-9</c:v>
                </c:pt>
                <c:pt idx="2016" formatCode="0.00E+00">
                  <c:v>9.4424688045747273E-9</c:v>
                </c:pt>
                <c:pt idx="2017" formatCode="0.00E+00">
                  <c:v>9.33501560869306E-9</c:v>
                </c:pt>
                <c:pt idx="2018" formatCode="0.00E+00">
                  <c:v>9.7107354508457898E-9</c:v>
                </c:pt>
                <c:pt idx="2019" formatCode="0.00E+00">
                  <c:v>9.6429081602868102E-9</c:v>
                </c:pt>
                <c:pt idx="2020" formatCode="0.00E+00">
                  <c:v>9.4243993175782452E-9</c:v>
                </c:pt>
                <c:pt idx="2021" formatCode="0.00E+00">
                  <c:v>9.5876942053885818E-9</c:v>
                </c:pt>
                <c:pt idx="2022" formatCode="0.00E+00">
                  <c:v>9.2760888667138965E-9</c:v>
                </c:pt>
                <c:pt idx="2023" formatCode="0.00E+00">
                  <c:v>9.5269385330875257E-9</c:v>
                </c:pt>
                <c:pt idx="2024" formatCode="0.00E+00">
                  <c:v>9.6122744171578204E-9</c:v>
                </c:pt>
                <c:pt idx="2025" formatCode="0.00E+00">
                  <c:v>9.5147643186094483E-9</c:v>
                </c:pt>
                <c:pt idx="2026" formatCode="0.00E+00">
                  <c:v>9.2583834568155595E-9</c:v>
                </c:pt>
                <c:pt idx="2027" formatCode="0.00E+00">
                  <c:v>9.4243993175782452E-9</c:v>
                </c:pt>
                <c:pt idx="2028" formatCode="0.00E+00">
                  <c:v>9.2701827582325589E-9</c:v>
                </c:pt>
                <c:pt idx="2029" formatCode="0.00E+00">
                  <c:v>9.3173669212821721E-9</c:v>
                </c:pt>
                <c:pt idx="2030" formatCode="0.00E+00">
                  <c:v>9.4065570187687749E-9</c:v>
                </c:pt>
                <c:pt idx="2031" formatCode="0.00E+00">
                  <c:v>9.5694975905155431E-9</c:v>
                </c:pt>
                <c:pt idx="2032" formatCode="0.00E+00">
                  <c:v>9.0958889522392583E-9</c:v>
                </c:pt>
                <c:pt idx="2033" formatCode="0.00E+00">
                  <c:v>9.5269385330875257E-9</c:v>
                </c:pt>
                <c:pt idx="2034" formatCode="0.00E+00">
                  <c:v>9.2350201136676751E-9</c:v>
                </c:pt>
                <c:pt idx="2035" formatCode="0.00E+00">
                  <c:v>9.2409005703810888E-9</c:v>
                </c:pt>
                <c:pt idx="2036" formatCode="0.00E+00">
                  <c:v>8.9364764903429388E-9</c:v>
                </c:pt>
                <c:pt idx="2037" formatCode="0.00E+00">
                  <c:v>9.3708015319692746E-9</c:v>
                </c:pt>
                <c:pt idx="2038" formatCode="0.00E+00">
                  <c:v>9.3409690467441807E-9</c:v>
                </c:pt>
                <c:pt idx="2039" formatCode="0.00E+00">
                  <c:v>9.0728146240596682E-9</c:v>
                </c:pt>
                <c:pt idx="2040" formatCode="0.00E+00">
                  <c:v>9.4545371660388499E-9</c:v>
                </c:pt>
                <c:pt idx="2041" formatCode="0.00E+00">
                  <c:v>9.1072705317636878E-9</c:v>
                </c:pt>
                <c:pt idx="2042" formatCode="0.00E+00">
                  <c:v>9.2350201136676751E-9</c:v>
                </c:pt>
                <c:pt idx="2043" formatCode="0.00E+00">
                  <c:v>9.1535057991584877E-9</c:v>
                </c:pt>
                <c:pt idx="2044" formatCode="0.00E+00">
                  <c:v>9.3885661852235049E-9</c:v>
                </c:pt>
                <c:pt idx="2045" formatCode="0.00E+00">
                  <c:v>9.1246452783871322E-9</c:v>
                </c:pt>
                <c:pt idx="2046" formatCode="0.00E+00">
                  <c:v>9.478537649728702E-9</c:v>
                </c:pt>
                <c:pt idx="2047" formatCode="0.00E+00">
                  <c:v>9.1768154143603624E-9</c:v>
                </c:pt>
                <c:pt idx="2048" formatCode="0.00E+00">
                  <c:v>9.2058650749173575E-9</c:v>
                </c:pt>
                <c:pt idx="2049" formatCode="0.00E+00">
                  <c:v>9.2000101460758076E-9</c:v>
                </c:pt>
                <c:pt idx="2050" formatCode="0.00E+00">
                  <c:v>9.4243993175782452E-9</c:v>
                </c:pt>
                <c:pt idx="2051" formatCode="0.00E+00">
                  <c:v>9.2819992850375168E-9</c:v>
                </c:pt>
                <c:pt idx="2052" formatCode="0.00E+00">
                  <c:v>9.3292523588308716E-9</c:v>
                </c:pt>
                <c:pt idx="2053" formatCode="0.00E+00">
                  <c:v>9.2232720533955971E-9</c:v>
                </c:pt>
                <c:pt idx="2054" formatCode="0.00E+00">
                  <c:v>9.0958889522392583E-9</c:v>
                </c:pt>
                <c:pt idx="2055" formatCode="0.00E+00">
                  <c:v>9.2000101460758076E-9</c:v>
                </c:pt>
                <c:pt idx="2056" formatCode="0.00E+00">
                  <c:v>9.1709816424410646E-9</c:v>
                </c:pt>
                <c:pt idx="2057" formatCode="0.00E+00">
                  <c:v>9.1535057991584877E-9</c:v>
                </c:pt>
                <c:pt idx="2058" formatCode="0.00E+00">
                  <c:v>9.0270458270627623E-9</c:v>
                </c:pt>
                <c:pt idx="2059" formatCode="0.00E+00">
                  <c:v>8.9533010681670816E-9</c:v>
                </c:pt>
                <c:pt idx="2060" formatCode="0.00E+00">
                  <c:v>9.130445296777575E-9</c:v>
                </c:pt>
                <c:pt idx="2061" formatCode="0.00E+00">
                  <c:v>9.3469268330790792E-9</c:v>
                </c:pt>
                <c:pt idx="2062" formatCode="0.00E+00">
                  <c:v>9.0728146240596682E-9</c:v>
                </c:pt>
                <c:pt idx="2063" formatCode="0.00E+00">
                  <c:v>9.2583834568155595E-9</c:v>
                </c:pt>
                <c:pt idx="2064" formatCode="0.00E+00">
                  <c:v>8.9308174236525534E-9</c:v>
                </c:pt>
                <c:pt idx="2065" formatCode="0.00E+00">
                  <c:v>9.1476889974290254E-9</c:v>
                </c:pt>
                <c:pt idx="2066" formatCode="0.00E+00">
                  <c:v>9.0670565250768894E-9</c:v>
                </c:pt>
                <c:pt idx="2067" formatCode="0.00E+00">
                  <c:v>9.0327748221277447E-9</c:v>
                </c:pt>
                <c:pt idx="2068" formatCode="0.00E+00">
                  <c:v>9.2409005703810888E-9</c:v>
                </c:pt>
                <c:pt idx="2069" formatCode="0.00E+00">
                  <c:v>9.1014873743585373E-9</c:v>
                </c:pt>
                <c:pt idx="2070" formatCode="0.00E+00">
                  <c:v>9.2232720533955971E-9</c:v>
                </c:pt>
                <c:pt idx="2071" formatCode="0.00E+00">
                  <c:v>8.9589764648340294E-9</c:v>
                </c:pt>
                <c:pt idx="2072" formatCode="0.00E+00">
                  <c:v>8.7416933407940924E-9</c:v>
                </c:pt>
                <c:pt idx="2073" formatCode="0.00E+00">
                  <c:v>8.774711646943216E-9</c:v>
                </c:pt>
                <c:pt idx="2074" formatCode="0.00E+00">
                  <c:v>9.0843433949092616E-9</c:v>
                </c:pt>
                <c:pt idx="2075" formatCode="0.00E+00">
                  <c:v>9.1941594820838609E-9</c:v>
                </c:pt>
                <c:pt idx="2076" formatCode="0.00E+00">
                  <c:v>8.9817193139348637E-9</c:v>
                </c:pt>
                <c:pt idx="2077" formatCode="0.00E+00">
                  <c:v>8.9308174236525534E-9</c:v>
                </c:pt>
                <c:pt idx="2078" formatCode="0.00E+00">
                  <c:v>8.9929373492428342E-9</c:v>
                </c:pt>
                <c:pt idx="2079" formatCode="0.00E+00">
                  <c:v>9.0100623840625334E-9</c:v>
                </c:pt>
                <c:pt idx="2080" formatCode="0.00E+00">
                  <c:v>8.7527411742645707E-9</c:v>
                </c:pt>
                <c:pt idx="2081" formatCode="0.00E+00">
                  <c:v>8.8078729926619677E-9</c:v>
                </c:pt>
                <c:pt idx="2082" formatCode="0.00E+00">
                  <c:v>8.7858073332366363E-9</c:v>
                </c:pt>
                <c:pt idx="2083" formatCode="0.00E+00">
                  <c:v>8.7416933407940924E-9</c:v>
                </c:pt>
                <c:pt idx="2084" formatCode="0.00E+00">
                  <c:v>8.9929373492428342E-9</c:v>
                </c:pt>
                <c:pt idx="2085" formatCode="0.00E+00">
                  <c:v>9.0613026125344479E-9</c:v>
                </c:pt>
                <c:pt idx="2086" formatCode="0.00E+00">
                  <c:v>9.1593268382797543E-9</c:v>
                </c:pt>
                <c:pt idx="2087" formatCode="0.00E+00">
                  <c:v>8.9308174236525534E-9</c:v>
                </c:pt>
                <c:pt idx="2088" formatCode="0.00E+00">
                  <c:v>8.8802458463717713E-9</c:v>
                </c:pt>
                <c:pt idx="2089" formatCode="0.00E+00">
                  <c:v>8.6217257525467936E-9</c:v>
                </c:pt>
                <c:pt idx="2090" formatCode="0.00E+00">
                  <c:v>8.5357991671952097E-9</c:v>
                </c:pt>
                <c:pt idx="2091" formatCode="0.00E+00">
                  <c:v>8.6434898117319562E-9</c:v>
                </c:pt>
                <c:pt idx="2092" formatCode="0.00E+00">
                  <c:v>8.6923468885286699E-9</c:v>
                </c:pt>
                <c:pt idx="2093" formatCode="0.00E+00">
                  <c:v>8.6596835543752564E-9</c:v>
                </c:pt>
                <c:pt idx="2094" formatCode="0.00E+00">
                  <c:v>8.6815575318585875E-9</c:v>
                </c:pt>
                <c:pt idx="2095" formatCode="0.00E+00">
                  <c:v>8.7251515507114877E-9</c:v>
                </c:pt>
                <c:pt idx="2096" formatCode="0.00E+00">
                  <c:v>8.7033232489378752E-9</c:v>
                </c:pt>
                <c:pt idx="2097" formatCode="0.00E+00">
                  <c:v>8.6056133614032136E-9</c:v>
                </c:pt>
                <c:pt idx="2098" formatCode="0.00E+00">
                  <c:v>8.714315502876164E-9</c:v>
                </c:pt>
                <c:pt idx="2099" formatCode="0.00E+00">
                  <c:v>8.9589764648340294E-9</c:v>
                </c:pt>
                <c:pt idx="2100" formatCode="0.00E+00">
                  <c:v>8.6923468885286699E-9</c:v>
                </c:pt>
                <c:pt idx="2101" formatCode="0.00E+00">
                  <c:v>8.450687323829206E-9</c:v>
                </c:pt>
                <c:pt idx="2102" formatCode="0.00E+00">
                  <c:v>8.5679271112997E-9</c:v>
                </c:pt>
                <c:pt idx="2103" formatCode="0.00E+00">
                  <c:v>8.4243517946303814E-9</c:v>
                </c:pt>
                <c:pt idx="2104" formatCode="0.00E+00">
                  <c:v>8.5089920207136359E-9</c:v>
                </c:pt>
                <c:pt idx="2105" formatCode="0.00E+00">
                  <c:v>8.6923468885286699E-9</c:v>
                </c:pt>
                <c:pt idx="2106" formatCode="0.00E+00">
                  <c:v>8.7416933407940924E-9</c:v>
                </c:pt>
                <c:pt idx="2107" formatCode="0.00E+00">
                  <c:v>8.5571463030515293E-9</c:v>
                </c:pt>
                <c:pt idx="2108" formatCode="0.00E+00">
                  <c:v>8.8355881077321352E-9</c:v>
                </c:pt>
                <c:pt idx="2109" formatCode="0.00E+00">
                  <c:v>8.5839586057906574E-9</c:v>
                </c:pt>
                <c:pt idx="2110" formatCode="0.00E+00">
                  <c:v>8.7858073332366363E-9</c:v>
                </c:pt>
                <c:pt idx="2111" formatCode="0.00E+00">
                  <c:v>8.7361754193024839E-9</c:v>
                </c:pt>
                <c:pt idx="2112" formatCode="0.00E+00">
                  <c:v>8.7088173876151674E-9</c:v>
                </c:pt>
                <c:pt idx="2113" formatCode="0.00E+00">
                  <c:v>8.7636320207628588E-9</c:v>
                </c:pt>
                <c:pt idx="2114" formatCode="0.00E+00">
                  <c:v>8.4771173281221222E-9</c:v>
                </c:pt>
                <c:pt idx="2115" formatCode="0.00E+00">
                  <c:v>8.5679271112997E-9</c:v>
                </c:pt>
                <c:pt idx="2116" formatCode="0.00E+00">
                  <c:v>8.7472152580408346E-9</c:v>
                </c:pt>
                <c:pt idx="2117" formatCode="0.00E+00">
                  <c:v>8.6271608706138215E-9</c:v>
                </c:pt>
                <c:pt idx="2118" formatCode="0.00E+00">
                  <c:v>8.774711646943216E-9</c:v>
                </c:pt>
                <c:pt idx="2119" formatCode="0.00E+00">
                  <c:v>8.4877825729615716E-9</c:v>
                </c:pt>
                <c:pt idx="2120" formatCode="0.00E+00">
                  <c:v>8.8190167626509274E-9</c:v>
                </c:pt>
                <c:pt idx="2121" formatCode="0.00E+00">
                  <c:v>8.6271608706138215E-9</c:v>
                </c:pt>
                <c:pt idx="2122" formatCode="0.00E+00">
                  <c:v>8.7306614903470142E-9</c:v>
                </c:pt>
                <c:pt idx="2123" formatCode="0.00E+00">
                  <c:v>8.4559989642616032E-9</c:v>
                </c:pt>
                <c:pt idx="2124" formatCode="0.00E+00">
                  <c:v>8.5571463030515293E-9</c:v>
                </c:pt>
                <c:pt idx="2125" formatCode="0.00E+00">
                  <c:v>8.6923468885286699E-9</c:v>
                </c:pt>
                <c:pt idx="2126" formatCode="0.00E+00">
                  <c:v>8.7691698279572259E-9</c:v>
                </c:pt>
                <c:pt idx="2127" formatCode="0.00E+00">
                  <c:v>8.8245947073901386E-9</c:v>
                </c:pt>
                <c:pt idx="2128" formatCode="0.00E+00">
                  <c:v>8.493120966069871E-9</c:v>
                </c:pt>
                <c:pt idx="2129" formatCode="0.00E+00">
                  <c:v>8.6434898117319562E-9</c:v>
                </c:pt>
                <c:pt idx="2130" formatCode="0.00E+00">
                  <c:v>8.7251515507114877E-9</c:v>
                </c:pt>
                <c:pt idx="2131" formatCode="0.00E+00">
                  <c:v>8.6868646604009237E-9</c:v>
                </c:pt>
                <c:pt idx="2132" formatCode="0.00E+00">
                  <c:v>8.4137779122243799E-9</c:v>
                </c:pt>
                <c:pt idx="2133" formatCode="0.00E+00">
                  <c:v>8.3665474872048025E-9</c:v>
                </c:pt>
                <c:pt idx="2134" formatCode="0.00E+00">
                  <c:v>8.4984632104258041E-9</c:v>
                </c:pt>
                <c:pt idx="2135" formatCode="0.00E+00">
                  <c:v>8.5839586057906574E-9</c:v>
                </c:pt>
                <c:pt idx="2136" formatCode="0.00E+00">
                  <c:v>8.3197839472812732E-9</c:v>
                </c:pt>
                <c:pt idx="2137" formatCode="0.00E+00">
                  <c:v>8.5571463030515293E-9</c:v>
                </c:pt>
                <c:pt idx="2138" formatCode="0.00E+00">
                  <c:v>8.2679780063693962E-9</c:v>
                </c:pt>
                <c:pt idx="2139" formatCode="0.00E+00">
                  <c:v>8.4717904702150103E-9</c:v>
                </c:pt>
                <c:pt idx="2140" formatCode="0.00E+00">
                  <c:v>8.7472152580408346E-9</c:v>
                </c:pt>
                <c:pt idx="2141" formatCode="0.00E+00">
                  <c:v>8.4190629492299381E-9</c:v>
                </c:pt>
                <c:pt idx="2142" formatCode="0.00E+00">
                  <c:v>8.3823118836108376E-9</c:v>
                </c:pt>
                <c:pt idx="2143" formatCode="0.00E+00">
                  <c:v>1.3044982536605198E-11</c:v>
                </c:pt>
                <c:pt idx="2144" formatCode="0.00E+00">
                  <c:v>421.98945522840796</c:v>
                </c:pt>
                <c:pt idx="2145" formatCode="0.00E+00">
                  <c:v>421.98945522840796</c:v>
                </c:pt>
                <c:pt idx="2146" formatCode="0.00E+00">
                  <c:v>421.98945522840796</c:v>
                </c:pt>
                <c:pt idx="2147" formatCode="0.00E+00">
                  <c:v>421.98945522840796</c:v>
                </c:pt>
                <c:pt idx="2148" formatCode="0.00E+00">
                  <c:v>421.98945522840796</c:v>
                </c:pt>
                <c:pt idx="2149" formatCode="0.00E+00">
                  <c:v>421.98945522840796</c:v>
                </c:pt>
                <c:pt idx="2150" formatCode="0.00E+00">
                  <c:v>421.98945522840796</c:v>
                </c:pt>
                <c:pt idx="2151" formatCode="0.00E+00">
                  <c:v>421.98945522840796</c:v>
                </c:pt>
                <c:pt idx="2152" formatCode="0.00E+00">
                  <c:v>421.98945522840796</c:v>
                </c:pt>
                <c:pt idx="2153" formatCode="0.00E+00">
                  <c:v>421.98945522840796</c:v>
                </c:pt>
                <c:pt idx="2154" formatCode="0.00E+00">
                  <c:v>421.98945522840796</c:v>
                </c:pt>
                <c:pt idx="2155" formatCode="0.00E+00">
                  <c:v>421.98945522840796</c:v>
                </c:pt>
                <c:pt idx="2156" formatCode="0.00E+00">
                  <c:v>421.98945522840796</c:v>
                </c:pt>
                <c:pt idx="2157" formatCode="0.00E+00">
                  <c:v>421.98945522840796</c:v>
                </c:pt>
                <c:pt idx="2158" formatCode="0.00E+00">
                  <c:v>421.98945522840796</c:v>
                </c:pt>
                <c:pt idx="2159" formatCode="0.00E+00">
                  <c:v>421.98945522840796</c:v>
                </c:pt>
                <c:pt idx="2160" formatCode="0.00E+00">
                  <c:v>421.98945522840796</c:v>
                </c:pt>
                <c:pt idx="2161" formatCode="0.00E+00">
                  <c:v>421.98945522840796</c:v>
                </c:pt>
                <c:pt idx="2162" formatCode="0.00E+00">
                  <c:v>421.98945522840796</c:v>
                </c:pt>
                <c:pt idx="2163" formatCode="0.00E+00">
                  <c:v>421.98945522840796</c:v>
                </c:pt>
                <c:pt idx="2164" formatCode="0.00E+00">
                  <c:v>421.98945522840796</c:v>
                </c:pt>
                <c:pt idx="2165" formatCode="0.00E+00">
                  <c:v>421.98945522840796</c:v>
                </c:pt>
                <c:pt idx="2166" formatCode="0.00E+00">
                  <c:v>421.98945522840796</c:v>
                </c:pt>
                <c:pt idx="2167" formatCode="0.00E+00">
                  <c:v>421.98945522840796</c:v>
                </c:pt>
                <c:pt idx="2168" formatCode="0.00E+00">
                  <c:v>421.98945522840796</c:v>
                </c:pt>
                <c:pt idx="2169" formatCode="0.00E+00">
                  <c:v>421.98945522840796</c:v>
                </c:pt>
                <c:pt idx="2170" formatCode="0.00E+00">
                  <c:v>421.98945522840796</c:v>
                </c:pt>
                <c:pt idx="2171" formatCode="0.00E+00">
                  <c:v>421.98945522840796</c:v>
                </c:pt>
                <c:pt idx="2172" formatCode="0.00E+00">
                  <c:v>421.98945522840796</c:v>
                </c:pt>
                <c:pt idx="2173" formatCode="0.00E+00">
                  <c:v>421.98945522840796</c:v>
                </c:pt>
                <c:pt idx="2174" formatCode="0.00E+00">
                  <c:v>421.98945522840796</c:v>
                </c:pt>
                <c:pt idx="2175" formatCode="0.00E+00">
                  <c:v>421.98945522840796</c:v>
                </c:pt>
                <c:pt idx="2176" formatCode="0.00E+00">
                  <c:v>421.98945522840796</c:v>
                </c:pt>
                <c:pt idx="2177" formatCode="0.00E+00">
                  <c:v>421.98945522840796</c:v>
                </c:pt>
                <c:pt idx="2178" formatCode="0.00E+00">
                  <c:v>421.98945522840796</c:v>
                </c:pt>
                <c:pt idx="2179" formatCode="0.00E+00">
                  <c:v>421.98945522840796</c:v>
                </c:pt>
                <c:pt idx="2180" formatCode="0.00E+00">
                  <c:v>421.98945522840796</c:v>
                </c:pt>
                <c:pt idx="2181" formatCode="0.00E+00">
                  <c:v>421.98945522840796</c:v>
                </c:pt>
                <c:pt idx="2182" formatCode="0.00E+00">
                  <c:v>421.98945522840796</c:v>
                </c:pt>
                <c:pt idx="2183" formatCode="0.00E+00">
                  <c:v>421.98945522840796</c:v>
                </c:pt>
                <c:pt idx="2184" formatCode="0.00E+00">
                  <c:v>421.98945522840796</c:v>
                </c:pt>
                <c:pt idx="2185" formatCode="0.00E+00">
                  <c:v>421.98945522840796</c:v>
                </c:pt>
                <c:pt idx="2186" formatCode="0.00E+00">
                  <c:v>421.98945522840796</c:v>
                </c:pt>
                <c:pt idx="2187" formatCode="0.00E+00">
                  <c:v>421.98945522840796</c:v>
                </c:pt>
                <c:pt idx="2188" formatCode="0.00E+00">
                  <c:v>421.98945522840796</c:v>
                </c:pt>
                <c:pt idx="2189" formatCode="0.00E+00">
                  <c:v>421.98945522840796</c:v>
                </c:pt>
                <c:pt idx="2190" formatCode="0.00E+00">
                  <c:v>421.98945522840796</c:v>
                </c:pt>
                <c:pt idx="2191" formatCode="0.00E+00">
                  <c:v>421.98945522840796</c:v>
                </c:pt>
                <c:pt idx="2192" formatCode="0.00E+00">
                  <c:v>421.98945522840796</c:v>
                </c:pt>
                <c:pt idx="2193" formatCode="0.00E+00">
                  <c:v>421.98945522840796</c:v>
                </c:pt>
                <c:pt idx="2194" formatCode="0.00E+00">
                  <c:v>421.98945522840796</c:v>
                </c:pt>
                <c:pt idx="2195" formatCode="0.00E+00">
                  <c:v>421.98945522840796</c:v>
                </c:pt>
                <c:pt idx="2196" formatCode="0.00E+00">
                  <c:v>421.98945522840796</c:v>
                </c:pt>
                <c:pt idx="2197" formatCode="0.00E+00">
                  <c:v>421.98945522840796</c:v>
                </c:pt>
                <c:pt idx="2198" formatCode="0.00E+00">
                  <c:v>421.98945522840796</c:v>
                </c:pt>
                <c:pt idx="2199" formatCode="0.00E+00">
                  <c:v>6.731078057268183E-9</c:v>
                </c:pt>
                <c:pt idx="2200" formatCode="0.00E+00">
                  <c:v>6.0460870585257312E-9</c:v>
                </c:pt>
                <c:pt idx="2201" formatCode="0.00E+00">
                  <c:v>6.3038752677792047E-9</c:v>
                </c:pt>
                <c:pt idx="2202" formatCode="0.00E+00">
                  <c:v>6.7514263887081167E-9</c:v>
                </c:pt>
                <c:pt idx="2203" formatCode="0.00E+00">
                  <c:v>6.7189539476051705E-9</c:v>
                </c:pt>
                <c:pt idx="2204" formatCode="0.00E+00">
                  <c:v>7.0701747445952929E-9</c:v>
                </c:pt>
                <c:pt idx="2205" formatCode="0.00E+00">
                  <c:v>7.0357979738438908E-9</c:v>
                </c:pt>
                <c:pt idx="2206" formatCode="0.00E+00">
                  <c:v>7.24484443936049E-9</c:v>
                </c:pt>
                <c:pt idx="2207" formatCode="0.00E+00">
                  <c:v>7.3521117179597458E-9</c:v>
                </c:pt>
                <c:pt idx="2208" formatCode="0.00E+00">
                  <c:v>7.6139936319094806E-9</c:v>
                </c:pt>
                <c:pt idx="2209" formatCode="0.00E+00">
                  <c:v>7.746616831253036E-9</c:v>
                </c:pt>
                <c:pt idx="2210" formatCode="0.00E+00">
                  <c:v>7.8721040874508489E-9</c:v>
                </c:pt>
                <c:pt idx="2211" formatCode="0.00E+00">
                  <c:v>8.1100173849791976E-9</c:v>
                </c:pt>
                <c:pt idx="2212" formatCode="0.00E+00">
                  <c:v>7.9062987321920222E-9</c:v>
                </c:pt>
                <c:pt idx="2213" formatCode="0.00E+00">
                  <c:v>8.019903951809317E-9</c:v>
                </c:pt>
                <c:pt idx="2214" formatCode="0.00E+00">
                  <c:v>7.8623217635739912E-9</c:v>
                </c:pt>
                <c:pt idx="2215" formatCode="0.00E+00">
                  <c:v>8.0798510495745627E-9</c:v>
                </c:pt>
                <c:pt idx="2216" formatCode="0.00E+00">
                  <c:v>8.3197839472812732E-9</c:v>
                </c:pt>
                <c:pt idx="2217" formatCode="0.00E+00">
                  <c:v>8.2064271118582789E-9</c:v>
                </c:pt>
                <c:pt idx="2218" formatCode="0.00E+00">
                  <c:v>8.1403130638621906E-9</c:v>
                </c:pt>
                <c:pt idx="2219" formatCode="0.00E+00">
                  <c:v>8.3979456210450938E-9</c:v>
                </c:pt>
                <c:pt idx="2220" formatCode="0.00E+00">
                  <c:v>8.3665474872048025E-9</c:v>
                </c:pt>
                <c:pt idx="2221" formatCode="0.00E+00">
                  <c:v>7.8380791652061406E-9</c:v>
                </c:pt>
                <c:pt idx="2222" formatCode="0.00E+00">
                  <c:v>8.0397771722299848E-9</c:v>
                </c:pt>
                <c:pt idx="2223" formatCode="0.00E+00">
                  <c:v>8.1554299524592938E-9</c:v>
                </c:pt>
                <c:pt idx="2224" formatCode="0.00E+00">
                  <c:v>8.1454014736979462E-9</c:v>
                </c:pt>
                <c:pt idx="2225" formatCode="0.00E+00">
                  <c:v>8.2115629808644693E-9</c:v>
                </c:pt>
                <c:pt idx="2226" formatCode="0.00E+00">
                  <c:v>8.1403130638621906E-9</c:v>
                </c:pt>
                <c:pt idx="2227" formatCode="0.00E+00">
                  <c:v>8.135228301970688E-9</c:v>
                </c:pt>
                <c:pt idx="2228" formatCode="0.00E+00">
                  <c:v>8.0948391189086298E-9</c:v>
                </c:pt>
                <c:pt idx="2229" formatCode="0.00E+00">
                  <c:v>8.1454014736979462E-9</c:v>
                </c:pt>
                <c:pt idx="2230" formatCode="0.00E+00">
                  <c:v>8.0049190969352597E-9</c:v>
                </c:pt>
                <c:pt idx="2231" formatCode="0.00E+00">
                  <c:v>7.955356047436904E-9</c:v>
                </c:pt>
                <c:pt idx="2232" formatCode="0.00E+00">
                  <c:v>8.1049543362330246E-9</c:v>
                </c:pt>
                <c:pt idx="2233" formatCode="0.00E+00">
                  <c:v>8.1049543362330246E-9</c:v>
                </c:pt>
                <c:pt idx="2234" formatCode="0.00E+00">
                  <c:v>7.980171080614929E-9</c:v>
                </c:pt>
                <c:pt idx="2235" formatCode="0.00E+00">
                  <c:v>7.8819003907271883E-9</c:v>
                </c:pt>
                <c:pt idx="2236" formatCode="0.00E+00">
                  <c:v>7.9702344180302145E-9</c:v>
                </c:pt>
                <c:pt idx="2237" formatCode="0.00E+00">
                  <c:v>7.7993785398450874E-9</c:v>
                </c:pt>
                <c:pt idx="2238" formatCode="0.00E+00">
                  <c:v>7.9752009725497763E-9</c:v>
                </c:pt>
                <c:pt idx="2239" formatCode="0.00E+00">
                  <c:v>7.847826855179822E-9</c:v>
                </c:pt>
                <c:pt idx="2240" formatCode="0.00E+00">
                  <c:v>7.8672111794782228E-9</c:v>
                </c:pt>
                <c:pt idx="2241" formatCode="0.00E+00">
                  <c:v>7.8574358369596478E-9</c:v>
                </c:pt>
                <c:pt idx="2242" formatCode="0.00E+00">
                  <c:v>7.955356047436904E-9</c:v>
                </c:pt>
                <c:pt idx="2243" formatCode="0.00E+00">
                  <c:v>8.0247496877265111E-9</c:v>
                </c:pt>
                <c:pt idx="2244" formatCode="0.00E+00">
                  <c:v>7.7274235911504906E-9</c:v>
                </c:pt>
                <c:pt idx="2245" formatCode="0.00E+00">
                  <c:v>7.9999312901111899E-9</c:v>
                </c:pt>
                <c:pt idx="2246" formatCode="0.00E+00">
                  <c:v>7.5718783343746575E-9</c:v>
                </c:pt>
                <c:pt idx="2247" formatCode="0.00E+00">
                  <c:v>7.7132139207740948E-9</c:v>
                </c:pt>
                <c:pt idx="2248" formatCode="0.00E+00">
                  <c:v>7.8770004902726771E-9</c:v>
                </c:pt>
                <c:pt idx="2249" formatCode="0.00E+00">
                  <c:v>7.7418133925241658E-9</c:v>
                </c:pt>
                <c:pt idx="2250" formatCode="0.00E+00">
                  <c:v>7.8139223722480786E-9</c:v>
                </c:pt>
                <c:pt idx="2251" formatCode="0.00E+00">
                  <c:v>7.950558386734183E-9</c:v>
                </c:pt>
                <c:pt idx="2252" formatCode="0.00E+00">
                  <c:v>7.9062987321920222E-9</c:v>
                </c:pt>
                <c:pt idx="2253" formatCode="0.00E+00">
                  <c:v>7.8721040874508489E-9</c:v>
                </c:pt>
                <c:pt idx="2254" formatCode="0.00E+00">
                  <c:v>7.8770004902726771E-9</c:v>
                </c:pt>
                <c:pt idx="2255" formatCode="0.00E+00">
                  <c:v>7.847826855179822E-9</c:v>
                </c:pt>
                <c:pt idx="2256" formatCode="0.00E+00">
                  <c:v>7.7657142621447904E-9</c:v>
                </c:pt>
                <c:pt idx="2257" formatCode="0.00E+00">
                  <c:v>8.1250697103657335E-9</c:v>
                </c:pt>
                <c:pt idx="2258" formatCode="0.00E+00">
                  <c:v>7.8332105348824834E-9</c:v>
                </c:pt>
                <c:pt idx="2259" formatCode="0.00E+00">
                  <c:v>7.7657142621447904E-9</c:v>
                </c:pt>
                <c:pt idx="2260" formatCode="0.00E+00">
                  <c:v>7.7753586531995291E-9</c:v>
                </c:pt>
                <c:pt idx="2261" formatCode="0.00E+00">
                  <c:v>7.8090709699731702E-9</c:v>
                </c:pt>
                <c:pt idx="2262" formatCode="0.00E+00">
                  <c:v>7.8623217635739912E-9</c:v>
                </c:pt>
                <c:pt idx="2263" formatCode="0.00E+00">
                  <c:v>7.7657142621447904E-9</c:v>
                </c:pt>
                <c:pt idx="2264" formatCode="0.00E+00">
                  <c:v>7.6611208905760276E-9</c:v>
                </c:pt>
                <c:pt idx="2265" formatCode="0.00E+00">
                  <c:v>7.4978426519383313E-9</c:v>
                </c:pt>
                <c:pt idx="2266" formatCode="0.00E+00">
                  <c:v>7.6092845420259684E-9</c:v>
                </c:pt>
                <c:pt idx="2267" formatCode="0.00E+00">
                  <c:v>7.3655595182288106E-9</c:v>
                </c:pt>
                <c:pt idx="2268" formatCode="0.00E+00">
                  <c:v>7.2625269876311998E-9</c:v>
                </c:pt>
                <c:pt idx="2269" formatCode="0.00E+00">
                  <c:v>7.3972377021795428E-9</c:v>
                </c:pt>
                <c:pt idx="2270" formatCode="0.00E+00">
                  <c:v>7.1568967474315622E-9</c:v>
                </c:pt>
                <c:pt idx="2271" formatCode="0.00E+00">
                  <c:v>6.8961267455433958E-9</c:v>
                </c:pt>
                <c:pt idx="2272" formatCode="0.00E+00">
                  <c:v>7.1568967474315622E-9</c:v>
                </c:pt>
                <c:pt idx="2273" formatCode="0.00E+00">
                  <c:v>7.1134518029061757E-9</c:v>
                </c:pt>
                <c:pt idx="2274" formatCode="0.00E+00">
                  <c:v>6.9550039818255248E-9</c:v>
                </c:pt>
                <c:pt idx="2275" formatCode="0.00E+00">
                  <c:v>7.044407760399137E-9</c:v>
                </c:pt>
                <c:pt idx="2276" formatCode="0.00E+00">
                  <c:v>6.8254767049703733E-9</c:v>
                </c:pt>
                <c:pt idx="2277" formatCode="0.00E+00">
                  <c:v>6.8836598501658759E-9</c:v>
                </c:pt>
                <c:pt idx="2278" formatCode="0.00E+00">
                  <c:v>6.7229074703183942E-9</c:v>
                </c:pt>
                <c:pt idx="2279" formatCode="0.00E+00">
                  <c:v>7.0187487512334421E-9</c:v>
                </c:pt>
                <c:pt idx="2280" formatCode="0.00E+00">
                  <c:v>6.9635001023630274E-9</c:v>
                </c:pt>
                <c:pt idx="2281" formatCode="0.00E+00">
                  <c:v>6.6063330650645695E-9</c:v>
                </c:pt>
                <c:pt idx="2282" formatCode="0.00E+00">
                  <c:v>6.7678588983510249E-9</c:v>
                </c:pt>
                <c:pt idx="2283" formatCode="0.00E+00">
                  <c:v>6.7026580441290698E-9</c:v>
                </c:pt>
                <c:pt idx="2284" formatCode="0.00E+00">
                  <c:v>6.4725073385760108E-9</c:v>
                </c:pt>
                <c:pt idx="2285" formatCode="0.00E+00">
                  <c:v>6.5785185037244461E-9</c:v>
                </c:pt>
                <c:pt idx="2286" formatCode="0.00E+00">
                  <c:v>6.4880379337303943E-9</c:v>
                </c:pt>
                <c:pt idx="2287" formatCode="0.00E+00">
                  <c:v>6.5665860676960541E-9</c:v>
                </c:pt>
                <c:pt idx="2288" formatCode="0.00E+00">
                  <c:v>6.4607960955387373E-9</c:v>
                </c:pt>
                <c:pt idx="2289" formatCode="0.00E+00">
                  <c:v>6.3303558926552851E-9</c:v>
                </c:pt>
                <c:pt idx="2290" formatCode="0.00E+00">
                  <c:v>6.4880379337303943E-9</c:v>
                </c:pt>
                <c:pt idx="2291" formatCode="0.00E+00">
                  <c:v>6.590351234071878E-9</c:v>
                </c:pt>
                <c:pt idx="2292" formatCode="0.00E+00">
                  <c:v>6.511475872068401E-9</c:v>
                </c:pt>
                <c:pt idx="2293" formatCode="0.00E+00">
                  <c:v>6.2812960158843396E-9</c:v>
                </c:pt>
                <c:pt idx="2294" formatCode="0.00E+00">
                  <c:v>6.3379793730072242E-9</c:v>
                </c:pt>
                <c:pt idx="2295" formatCode="0.00E+00">
                  <c:v>6.2663341814934728E-9</c:v>
                </c:pt>
                <c:pt idx="2296" formatCode="0.00E+00">
                  <c:v>6.1111758402030696E-9</c:v>
                </c:pt>
                <c:pt idx="2297" formatCode="0.00E+00">
                  <c:v>6.2215778733221262E-9</c:v>
                </c:pt>
                <c:pt idx="2298" formatCode="0.00E+00">
                  <c:v>6.2926330776444556E-9</c:v>
                </c:pt>
                <c:pt idx="2299" formatCode="0.00E+00">
                  <c:v>6.3152593184064757E-9</c:v>
                </c:pt>
                <c:pt idx="2300" formatCode="0.00E+00">
                  <c:v>6.0676940834487713E-9</c:v>
                </c:pt>
                <c:pt idx="2301" formatCode="0.00E+00">
                  <c:v>6.3722962798610597E-9</c:v>
                </c:pt>
                <c:pt idx="2302" formatCode="0.00E+00">
                  <c:v>6.1734878805437906E-9</c:v>
                </c:pt>
                <c:pt idx="2303" formatCode="0.00E+00">
                  <c:v>6.2251961602416275E-9</c:v>
                </c:pt>
                <c:pt idx="2304" formatCode="0.00E+00">
                  <c:v>5.9392635648538832E-9</c:v>
                </c:pt>
                <c:pt idx="2305" formatCode="0.00E+00">
                  <c:v>6.1075196316286974E-9</c:v>
                </c:pt>
                <c:pt idx="2306" formatCode="0.00E+00">
                  <c:v>6.0966801130972061E-9</c:v>
                </c:pt>
                <c:pt idx="2307" formatCode="0.00E+00">
                  <c:v>6.0640678561811574E-9</c:v>
                </c:pt>
                <c:pt idx="2308" formatCode="0.00E+00">
                  <c:v>5.8554576256282205E-9</c:v>
                </c:pt>
                <c:pt idx="2309" formatCode="0.00E+00">
                  <c:v>5.6484003328288147E-9</c:v>
                </c:pt>
                <c:pt idx="2310" formatCode="0.00E+00">
                  <c:v>5.8174131264292E-9</c:v>
                </c:pt>
                <c:pt idx="2311" formatCode="0.00E+00">
                  <c:v>6.0173781575176796E-9</c:v>
                </c:pt>
                <c:pt idx="2312" formatCode="0.00E+00">
                  <c:v>5.9111387557995439E-9</c:v>
                </c:pt>
                <c:pt idx="2313" formatCode="0.00E+00">
                  <c:v>5.8866692167049791E-9</c:v>
                </c:pt>
                <c:pt idx="2314" formatCode="0.00E+00">
                  <c:v>5.8106148605343465E-9</c:v>
                </c:pt>
                <c:pt idx="2315" formatCode="0.00E+00">
                  <c:v>5.7187239660522152E-9</c:v>
                </c:pt>
                <c:pt idx="2316" formatCode="0.00E+00">
                  <c:v>5.5431952177602293E-9</c:v>
                </c:pt>
                <c:pt idx="2317" formatCode="0.00E+00">
                  <c:v>5.7831915671901782E-9</c:v>
                </c:pt>
                <c:pt idx="2318" formatCode="0.00E+00">
                  <c:v>5.8589403277751092E-9</c:v>
                </c:pt>
                <c:pt idx="2319" formatCode="0.00E+00">
                  <c:v>5.6350593514677141E-9</c:v>
                </c:pt>
                <c:pt idx="2320" formatCode="0.00E+00">
                  <c:v>5.6185379857420918E-9</c:v>
                </c:pt>
                <c:pt idx="2321" formatCode="0.00E+00">
                  <c:v>5.7018136390965325E-9</c:v>
                </c:pt>
                <c:pt idx="2322" formatCode="0.00E+00">
                  <c:v>5.6120072599626517E-9</c:v>
                </c:pt>
                <c:pt idx="2323" formatCode="0.00E+00">
                  <c:v>5.7221129746216483E-9</c:v>
                </c:pt>
                <c:pt idx="2324" formatCode="0.00E+00">
                  <c:v>5.4753557736255789E-9</c:v>
                </c:pt>
                <c:pt idx="2325" formatCode="0.00E+00">
                  <c:v>5.6285064492709099E-9</c:v>
                </c:pt>
                <c:pt idx="2326" formatCode="0.00E+00">
                  <c:v>5.7559175375375668E-9</c:v>
                </c:pt>
                <c:pt idx="2327" formatCode="0.00E+00">
                  <c:v>5.7051910816059195E-9</c:v>
                </c:pt>
                <c:pt idx="2328" formatCode="0.00E+00">
                  <c:v>5.6650231478295671E-9</c:v>
                </c:pt>
                <c:pt idx="2329" formatCode="0.00E+00">
                  <c:v>5.6285064492709099E-9</c:v>
                </c:pt>
                <c:pt idx="2330" formatCode="0.00E+00">
                  <c:v>5.3989537487636622E-9</c:v>
                </c:pt>
                <c:pt idx="2331" formatCode="0.00E+00">
                  <c:v>5.5334010035763363E-9</c:v>
                </c:pt>
                <c:pt idx="2332" formatCode="0.00E+00">
                  <c:v>5.5561829261124085E-9</c:v>
                </c:pt>
                <c:pt idx="2333" formatCode="0.00E+00">
                  <c:v>5.402124863677708E-9</c:v>
                </c:pt>
                <c:pt idx="2334" formatCode="0.00E+00">
                  <c:v>5.4656998572882464E-9</c:v>
                </c:pt>
                <c:pt idx="2335" formatCode="0.00E+00">
                  <c:v>5.3207601902629764E-9</c:v>
                </c:pt>
                <c:pt idx="2336" formatCode="0.00E+00">
                  <c:v>5.5757818488033299E-9</c:v>
                </c:pt>
                <c:pt idx="2337" formatCode="0.00E+00">
                  <c:v>5.8106148605343465E-9</c:v>
                </c:pt>
                <c:pt idx="2338" formatCode="0.00E+00">
                  <c:v>5.4849305107389527E-9</c:v>
                </c:pt>
                <c:pt idx="2339" formatCode="0.00E+00">
                  <c:v>5.4721349470371649E-9</c:v>
                </c:pt>
                <c:pt idx="2340" formatCode="0.00E+00">
                  <c:v>5.5921580925178565E-9</c:v>
                </c:pt>
                <c:pt idx="2341" formatCode="0.00E+00">
                  <c:v>5.3863895746482943E-9</c:v>
                </c:pt>
                <c:pt idx="2342" formatCode="0.00E+00">
                  <c:v>5.3362740993133486E-9</c:v>
                </c:pt>
                <c:pt idx="2343" formatCode="0.00E+00">
                  <c:v>5.5139739776081031E-9</c:v>
                </c:pt>
                <c:pt idx="2344" formatCode="0.00E+00">
                  <c:v>5.38007082616268E-9</c:v>
                </c:pt>
                <c:pt idx="2345" formatCode="0.00E+00">
                  <c:v>5.4593738522422992E-9</c:v>
                </c:pt>
                <c:pt idx="2346" formatCode="0.00E+00">
                  <c:v>5.4881600388526541E-9</c:v>
                </c:pt>
                <c:pt idx="2347" formatCode="0.00E+00">
                  <c:v>5.3488012711770586E-9</c:v>
                </c:pt>
                <c:pt idx="2348" formatCode="0.00E+00">
                  <c:v>5.4785787902459991E-9</c:v>
                </c:pt>
                <c:pt idx="2349" formatCode="0.00E+00">
                  <c:v>5.3488012711770586E-9</c:v>
                </c:pt>
                <c:pt idx="2350" formatCode="0.00E+00">
                  <c:v>5.501100134685811E-9</c:v>
                </c:pt>
                <c:pt idx="2351" formatCode="0.00E+00">
                  <c:v>5.3989537487636622E-9</c:v>
                </c:pt>
                <c:pt idx="2352" formatCode="0.00E+00">
                  <c:v>5.501100134685811E-9</c:v>
                </c:pt>
                <c:pt idx="2353" formatCode="0.00E+00">
                  <c:v>5.4274717298182665E-9</c:v>
                </c:pt>
                <c:pt idx="2354" formatCode="0.00E+00">
                  <c:v>5.5594609603928801E-9</c:v>
                </c:pt>
                <c:pt idx="2355" formatCode="0.00E+00">
                  <c:v>5.3084060137462775E-9</c:v>
                </c:pt>
                <c:pt idx="2356" formatCode="0.00E+00">
                  <c:v>5.2744338510357823E-9</c:v>
                </c:pt>
                <c:pt idx="2357" formatCode="0.00E+00">
                  <c:v>5.2013538170071519E-9</c:v>
                </c:pt>
                <c:pt idx="2358" formatCode="0.00E+00">
                  <c:v>5.4593738522422992E-9</c:v>
                </c:pt>
                <c:pt idx="2359" formatCode="0.00E+00">
                  <c:v>5.3832291291836702E-9</c:v>
                </c:pt>
                <c:pt idx="2360" formatCode="0.00E+00">
                  <c:v>5.3549794659045754E-9</c:v>
                </c:pt>
                <c:pt idx="2361" formatCode="0.00E+00">
                  <c:v>5.2744338510357823E-9</c:v>
                </c:pt>
                <c:pt idx="2362" formatCode="0.00E+00">
                  <c:v>5.2959880917414629E-9</c:v>
                </c:pt>
                <c:pt idx="2363" formatCode="0.00E+00">
                  <c:v>5.2377465028693718E-9</c:v>
                </c:pt>
                <c:pt idx="2364" formatCode="0.00E+00">
                  <c:v>5.1264550096263286E-9</c:v>
                </c:pt>
                <c:pt idx="2365" formatCode="0.00E+00">
                  <c:v>5.2164659296998386E-9</c:v>
                </c:pt>
                <c:pt idx="2366" formatCode="0.00E+00">
                  <c:v>5.1473114879467656E-9</c:v>
                </c:pt>
                <c:pt idx="2367" formatCode="0.00E+00">
                  <c:v>5.3331476060499175E-9</c:v>
                </c:pt>
                <c:pt idx="2368" formatCode="0.00E+00">
                  <c:v>5.2837003540062938E-9</c:v>
                </c:pt>
                <c:pt idx="2369" formatCode="0.00E+00">
                  <c:v>5.3863895746482943E-9</c:v>
                </c:pt>
                <c:pt idx="2370" formatCode="0.00E+00">
                  <c:v>5.1473114879467656E-9</c:v>
                </c:pt>
                <c:pt idx="2371" formatCode="0.00E+00">
                  <c:v>5.1862922942801683E-9</c:v>
                </c:pt>
                <c:pt idx="2372" formatCode="0.00E+00">
                  <c:v>5.2225631156269294E-9</c:v>
                </c:pt>
                <c:pt idx="2373" formatCode="0.00E+00">
                  <c:v>5.1892248563591047E-9</c:v>
                </c:pt>
                <c:pt idx="2374" formatCode="0.00E+00">
                  <c:v>5.1175065361230458E-9</c:v>
                </c:pt>
                <c:pt idx="2375" formatCode="0.00E+00">
                  <c:v>5.1353280864920551E-9</c:v>
                </c:pt>
                <c:pt idx="2376" formatCode="0.00E+00">
                  <c:v>5.2225631156269294E-9</c:v>
                </c:pt>
                <c:pt idx="2377" formatCode="0.00E+00">
                  <c:v>5.0469319295892905E-9</c:v>
                </c:pt>
                <c:pt idx="2378" formatCode="0.00E+00">
                  <c:v>4.9688321847070567E-9</c:v>
                </c:pt>
                <c:pt idx="2379" formatCode="0.00E+00">
                  <c:v>5.1056961903749101E-9</c:v>
                </c:pt>
                <c:pt idx="2380" formatCode="0.00E+00">
                  <c:v>5.1952852446196925E-9</c:v>
                </c:pt>
                <c:pt idx="2381" formatCode="0.00E+00">
                  <c:v>4.9488096060345604E-9</c:v>
                </c:pt>
                <c:pt idx="2382" formatCode="0.00E+00">
                  <c:v>5.1085761202338851E-9</c:v>
                </c:pt>
                <c:pt idx="2383" formatCode="0.00E+00">
                  <c:v>5.1413157501881076E-9</c:v>
                </c:pt>
                <c:pt idx="2384" formatCode="0.00E+00">
                  <c:v>5.2744338510357823E-9</c:v>
                </c:pt>
                <c:pt idx="2385" formatCode="0.00E+00">
                  <c:v>5.0469319295892905E-9</c:v>
                </c:pt>
                <c:pt idx="2386" formatCode="0.00E+00">
                  <c:v>5.1952852446196925E-9</c:v>
                </c:pt>
                <c:pt idx="2387" formatCode="0.00E+00">
                  <c:v>5.2256147977627821E-9</c:v>
                </c:pt>
                <c:pt idx="2388" formatCode="0.00E+00">
                  <c:v>5.132337278606627E-9</c:v>
                </c:pt>
                <c:pt idx="2389" formatCode="0.00E+00">
                  <c:v>5.0967896004377754E-9</c:v>
                </c:pt>
                <c:pt idx="2390" formatCode="0.00E+00">
                  <c:v>5.0556460008192401E-9</c:v>
                </c:pt>
                <c:pt idx="2391" formatCode="0.00E+00">
                  <c:v>5.2074305859166965E-9</c:v>
                </c:pt>
                <c:pt idx="2392" formatCode="0.00E+00">
                  <c:v>5.0091591778690853E-9</c:v>
                </c:pt>
                <c:pt idx="2393" formatCode="0.00E+00">
                  <c:v>5.1293484846663307E-9</c:v>
                </c:pt>
                <c:pt idx="2394" formatCode="0.00E+00">
                  <c:v>5.0294645814822856E-9</c:v>
                </c:pt>
                <c:pt idx="2395" formatCode="0.00E+00">
                  <c:v>5.1772229584461747E-9</c:v>
                </c:pt>
                <c:pt idx="2396" formatCode="0.00E+00">
                  <c:v>5.0997564658684652E-9</c:v>
                </c:pt>
                <c:pt idx="2397" formatCode="0.00E+00">
                  <c:v>4.9488096060345604E-9</c:v>
                </c:pt>
                <c:pt idx="2398" formatCode="0.00E+00">
                  <c:v>4.986056109931705E-9</c:v>
                </c:pt>
                <c:pt idx="2399" formatCode="0.00E+00">
                  <c:v>5.1056961903749101E-9</c:v>
                </c:pt>
                <c:pt idx="2400" formatCode="0.00E+00">
                  <c:v>5.1922540282474223E-9</c:v>
                </c:pt>
                <c:pt idx="2401" formatCode="0.00E+00">
                  <c:v>5.070269570226212E-9</c:v>
                </c:pt>
                <c:pt idx="2402" formatCode="0.00E+00">
                  <c:v>5.2256147977627821E-9</c:v>
                </c:pt>
                <c:pt idx="2403" formatCode="0.00E+00">
                  <c:v>4.9831656153791021E-9</c:v>
                </c:pt>
                <c:pt idx="2404" formatCode="0.00E+00">
                  <c:v>5.0469319295892905E-9</c:v>
                </c:pt>
                <c:pt idx="2405" formatCode="0.00E+00">
                  <c:v>4.920329496767563E-9</c:v>
                </c:pt>
                <c:pt idx="2406" formatCode="0.00E+00">
                  <c:v>5.0527087925229826E-9</c:v>
                </c:pt>
                <c:pt idx="2407" formatCode="0.00E+00">
                  <c:v>5.0732185888920053E-9</c:v>
                </c:pt>
                <c:pt idx="2408" formatCode="0.00E+00">
                  <c:v>4.9118846394957534E-9</c:v>
                </c:pt>
                <c:pt idx="2409" formatCode="0.00E+00">
                  <c:v>5.082077554316352E-9</c:v>
                </c:pt>
                <c:pt idx="2410" formatCode="0.00E+00">
                  <c:v>5.1592332358889729E-9</c:v>
                </c:pt>
                <c:pt idx="2411" formatCode="0.00E+00">
                  <c:v>5.1772229584461747E-9</c:v>
                </c:pt>
                <c:pt idx="2412" formatCode="0.00E+00">
                  <c:v>5.0938247308788627E-9</c:v>
                </c:pt>
                <c:pt idx="2413" formatCode="0.00E+00">
                  <c:v>5.1293484846663307E-9</c:v>
                </c:pt>
                <c:pt idx="2414" formatCode="0.00E+00">
                  <c:v>4.9745057558614327E-9</c:v>
                </c:pt>
                <c:pt idx="2415" formatCode="0.00E+00">
                  <c:v>5.0177978461594723E-9</c:v>
                </c:pt>
                <c:pt idx="2416" formatCode="0.00E+00">
                  <c:v>5.1832671429522251E-9</c:v>
                </c:pt>
                <c:pt idx="2417" formatCode="0.00E+00">
                  <c:v>5.0177978461594723E-9</c:v>
                </c:pt>
                <c:pt idx="2418" formatCode="0.00E+00">
                  <c:v>5.0674145988612674E-9</c:v>
                </c:pt>
                <c:pt idx="2419" formatCode="0.00E+00">
                  <c:v>4.8556909555260443E-9</c:v>
                </c:pt>
                <c:pt idx="2420" formatCode="0.00E+00">
                  <c:v>4.9602011319186067E-9</c:v>
                </c:pt>
                <c:pt idx="2421" formatCode="0.00E+00">
                  <c:v>5.1413157501881076E-9</c:v>
                </c:pt>
                <c:pt idx="2422" formatCode="0.00E+00">
                  <c:v>4.8612152978761671E-9</c:v>
                </c:pt>
                <c:pt idx="2423" formatCode="0.00E+00">
                  <c:v>5.0352183230459221E-9</c:v>
                </c:pt>
                <c:pt idx="2424" formatCode="0.00E+00">
                  <c:v>4.9917524412264607E-9</c:v>
                </c:pt>
                <c:pt idx="2425" formatCode="0.00E+00">
                  <c:v>5.2164659296998386E-9</c:v>
                </c:pt>
                <c:pt idx="2426" formatCode="0.00E+00">
                  <c:v>5.153221439980842E-9</c:v>
                </c:pt>
                <c:pt idx="2427" formatCode="0.00E+00">
                  <c:v>5.2134204227918113E-9</c:v>
                </c:pt>
                <c:pt idx="2428" formatCode="0.00E+00">
                  <c:v>4.9288803179465657E-9</c:v>
                </c:pt>
                <c:pt idx="2429" formatCode="0.00E+00">
                  <c:v>4.9033679213589986E-9</c:v>
                </c:pt>
                <c:pt idx="2430" formatCode="0.00E+00">
                  <c:v>4.8306162713553538E-9</c:v>
                </c:pt>
                <c:pt idx="2431" formatCode="0.00E+00">
                  <c:v>4.8949567363059278E-9</c:v>
                </c:pt>
                <c:pt idx="2432" formatCode="0.00E+00">
                  <c:v>4.9488096060345604E-9</c:v>
                </c:pt>
                <c:pt idx="2433" formatCode="0.00E+00">
                  <c:v>4.8195683582658107E-9</c:v>
                </c:pt>
                <c:pt idx="2434" formatCode="0.00E+00">
                  <c:v>5.1085761202338851E-9</c:v>
                </c:pt>
                <c:pt idx="2435" formatCode="0.00E+00">
                  <c:v>4.9118846394957534E-9</c:v>
                </c:pt>
                <c:pt idx="2436" formatCode="0.00E+00">
                  <c:v>4.9373589987901144E-9</c:v>
                </c:pt>
                <c:pt idx="2437" formatCode="0.00E+00">
                  <c:v>5.0674145988612674E-9</c:v>
                </c:pt>
                <c:pt idx="2438" formatCode="0.00E+00">
                  <c:v>4.986056109931705E-9</c:v>
                </c:pt>
                <c:pt idx="2439" formatCode="0.00E+00">
                  <c:v>4.8836501605851154E-9</c:v>
                </c:pt>
                <c:pt idx="2440" formatCode="0.00E+00">
                  <c:v>4.7156778797246391E-9</c:v>
                </c:pt>
                <c:pt idx="2441" formatCode="0.00E+00">
                  <c:v>5.0761695914639144E-9</c:v>
                </c:pt>
                <c:pt idx="2442" formatCode="0.00E+00">
                  <c:v>4.8278297853020798E-9</c:v>
                </c:pt>
                <c:pt idx="2443" formatCode="0.00E+00">
                  <c:v>4.8612152978761671E-9</c:v>
                </c:pt>
                <c:pt idx="2444" formatCode="0.00E+00">
                  <c:v>4.8640240984740313E-9</c:v>
                </c:pt>
                <c:pt idx="2445" formatCode="0.00E+00">
                  <c:v>5.006253185003232E-9</c:v>
                </c:pt>
                <c:pt idx="2446" formatCode="0.00E+00">
                  <c:v>5.0177978461594723E-9</c:v>
                </c:pt>
                <c:pt idx="2447" formatCode="0.00E+00">
                  <c:v>4.9402187741546261E-9</c:v>
                </c:pt>
                <c:pt idx="2448" formatCode="0.00E+00">
                  <c:v>4.8334046190332333E-9</c:v>
                </c:pt>
                <c:pt idx="2449" formatCode="0.00E+00">
                  <c:v>5.0469319295892905E-9</c:v>
                </c:pt>
                <c:pt idx="2450" formatCode="0.00E+00">
                  <c:v>5.0177978461594723E-9</c:v>
                </c:pt>
                <c:pt idx="2451" formatCode="0.00E+00">
                  <c:v>4.8892996663336221E-9</c:v>
                </c:pt>
                <c:pt idx="2452" formatCode="0.00E+00">
                  <c:v>4.9062049273770497E-9</c:v>
                </c:pt>
                <c:pt idx="2453" formatCode="0.00E+00">
                  <c:v>5.0033491421302928E-9</c:v>
                </c:pt>
                <c:pt idx="2454" formatCode="0.00E+00">
                  <c:v>4.9946486987952841E-9</c:v>
                </c:pt>
                <c:pt idx="2455" formatCode="0.00E+00">
                  <c:v>4.8029214822028227E-9</c:v>
                </c:pt>
                <c:pt idx="2456" formatCode="0.00E+00">
                  <c:v>4.8780082077103921E-9</c:v>
                </c:pt>
                <c:pt idx="2457" formatCode="0.00E+00">
                  <c:v>4.9802770591552305E-9</c:v>
                </c:pt>
                <c:pt idx="2458" formatCode="0.00E+00">
                  <c:v>4.8836501605851154E-9</c:v>
                </c:pt>
                <c:pt idx="2459" formatCode="0.00E+00">
                  <c:v>4.7427908770482537E-9</c:v>
                </c:pt>
                <c:pt idx="2460" formatCode="0.00E+00">
                  <c:v>5.0148860555924257E-9</c:v>
                </c:pt>
                <c:pt idx="2461" formatCode="0.00E+00">
                  <c:v>4.6701054597428041E-9</c:v>
                </c:pt>
                <c:pt idx="2462" formatCode="0.00E+00">
                  <c:v>4.7891861535952517E-9</c:v>
                </c:pt>
                <c:pt idx="2463" formatCode="0.00E+00">
                  <c:v>4.9459440763345848E-9</c:v>
                </c:pt>
                <c:pt idx="2464" formatCode="0.00E+00">
                  <c:v>4.7427908770482537E-9</c:v>
                </c:pt>
                <c:pt idx="2465" formatCode="0.00E+00">
                  <c:v>4.8640240984740313E-9</c:v>
                </c:pt>
                <c:pt idx="2466" formatCode="0.00E+00">
                  <c:v>4.7563722526399023E-9</c:v>
                </c:pt>
                <c:pt idx="2467" formatCode="0.00E+00">
                  <c:v>4.6461364704871366E-9</c:v>
                </c:pt>
                <c:pt idx="2468" formatCode="0.00E+00">
                  <c:v>4.8167892467906724E-9</c:v>
                </c:pt>
                <c:pt idx="2469" formatCode="0.00E+00">
                  <c:v>4.8640240984740313E-9</c:v>
                </c:pt>
                <c:pt idx="2470" formatCode="0.00E+00">
                  <c:v>4.7864273101277309E-9</c:v>
                </c:pt>
                <c:pt idx="2471" formatCode="0.00E+00">
                  <c:v>4.8976996022739034E-9</c:v>
                </c:pt>
                <c:pt idx="2472" formatCode="0.00E+00">
                  <c:v>4.9975469004924626E-9</c:v>
                </c:pt>
                <c:pt idx="2473" formatCode="0.00E+00">
                  <c:v>4.8056913340410119E-9</c:v>
                </c:pt>
                <c:pt idx="2474" formatCode="0.00E+00">
                  <c:v>4.8167892467906724E-9</c:v>
                </c:pt>
                <c:pt idx="2475" formatCode="0.00E+00">
                  <c:v>4.8976996022739034E-9</c:v>
                </c:pt>
                <c:pt idx="2476" formatCode="0.00E+00">
                  <c:v>4.9745057558614327E-9</c:v>
                </c:pt>
                <c:pt idx="2477" formatCode="0.00E+00">
                  <c:v>4.7947093646219924E-9</c:v>
                </c:pt>
                <c:pt idx="2478" formatCode="0.00E+00">
                  <c:v>5.0585851841107043E-9</c:v>
                </c:pt>
                <c:pt idx="2479" formatCode="0.00E+00">
                  <c:v>4.841693506872173E-9</c:v>
                </c:pt>
                <c:pt idx="2480" formatCode="0.00E+00">
                  <c:v>4.9005328134663493E-9</c:v>
                </c:pt>
                <c:pt idx="2481" formatCode="0.00E+00">
                  <c:v>4.9917524412264607E-9</c:v>
                </c:pt>
                <c:pt idx="2482" formatCode="0.00E+00">
                  <c:v>4.7618516751300272E-9</c:v>
                </c:pt>
                <c:pt idx="2483" formatCode="0.00E+00">
                  <c:v>4.8780082077103921E-9</c:v>
                </c:pt>
                <c:pt idx="2484" formatCode="0.00E+00">
                  <c:v>4.6861363112642678E-9</c:v>
                </c:pt>
                <c:pt idx="2485" formatCode="0.00E+00">
                  <c:v>4.7536352788684903E-9</c:v>
                </c:pt>
                <c:pt idx="2486" formatCode="0.00E+00">
                  <c:v>4.8976996022739034E-9</c:v>
                </c:pt>
                <c:pt idx="2487" formatCode="0.00E+00">
                  <c:v>4.9373589987901144E-9</c:v>
                </c:pt>
                <c:pt idx="2488" formatCode="0.00E+00">
                  <c:v>4.9373589987901144E-9</c:v>
                </c:pt>
                <c:pt idx="2489" formatCode="0.00E+00">
                  <c:v>4.9174830382653557E-9</c:v>
                </c:pt>
                <c:pt idx="2490" formatCode="0.00E+00">
                  <c:v>4.7891861535952517E-9</c:v>
                </c:pt>
                <c:pt idx="2491" formatCode="0.00E+00">
                  <c:v>4.8976996022739034E-9</c:v>
                </c:pt>
                <c:pt idx="2492" formatCode="0.00E+00">
                  <c:v>4.7727465572746625E-9</c:v>
                </c:pt>
                <c:pt idx="2493" formatCode="0.00E+00">
                  <c:v>4.7536352788684903E-9</c:v>
                </c:pt>
                <c:pt idx="2494" formatCode="0.00E+00">
                  <c:v>4.8167892467906724E-9</c:v>
                </c:pt>
                <c:pt idx="2495" formatCode="0.00E+00">
                  <c:v>4.6434728084715545E-9</c:v>
                </c:pt>
                <c:pt idx="2496" formatCode="0.00E+00">
                  <c:v>4.6434728084715545E-9</c:v>
                </c:pt>
                <c:pt idx="2497" formatCode="0.00E+00">
                  <c:v>4.8334046190332333E-9</c:v>
                </c:pt>
                <c:pt idx="2498" formatCode="0.00E+00">
                  <c:v>4.841693506872173E-9</c:v>
                </c:pt>
                <c:pt idx="2499" formatCode="0.00E+00">
                  <c:v>4.6434728084715545E-9</c:v>
                </c:pt>
                <c:pt idx="2500" formatCode="0.00E+00">
                  <c:v>4.920329496767563E-9</c:v>
                </c:pt>
                <c:pt idx="2501" formatCode="0.00E+00">
                  <c:v>4.7727465572746625E-9</c:v>
                </c:pt>
                <c:pt idx="2502" formatCode="0.00E+00">
                  <c:v>4.6674258781396941E-9</c:v>
                </c:pt>
                <c:pt idx="2503" formatCode="0.00E+00">
                  <c:v>4.7891861535952517E-9</c:v>
                </c:pt>
                <c:pt idx="2504" formatCode="0.00E+00">
                  <c:v>4.7754962741622732E-9</c:v>
                </c:pt>
                <c:pt idx="2505" formatCode="0.00E+00">
                  <c:v>4.7864273101277309E-9</c:v>
                </c:pt>
                <c:pt idx="2506" formatCode="0.00E+00">
                  <c:v>4.7265354626689178E-9</c:v>
                </c:pt>
                <c:pt idx="2507" formatCode="0.00E+00">
                  <c:v>4.7699986730826241E-9</c:v>
                </c:pt>
                <c:pt idx="2508" formatCode="0.00E+00">
                  <c:v>4.7536352788684903E-9</c:v>
                </c:pt>
                <c:pt idx="2509" formatCode="0.00E+00">
                  <c:v>4.9005328134663493E-9</c:v>
                </c:pt>
                <c:pt idx="2510" formatCode="0.00E+00">
                  <c:v>4.7265354626689178E-9</c:v>
                </c:pt>
                <c:pt idx="2511" formatCode="0.00E+00">
                  <c:v>4.8167892467906724E-9</c:v>
                </c:pt>
                <c:pt idx="2512" formatCode="0.00E+00">
                  <c:v>4.6915221521039999E-9</c:v>
                </c:pt>
                <c:pt idx="2513" formatCode="0.00E+00">
                  <c:v>4.6753860938149914E-9</c:v>
                </c:pt>
                <c:pt idx="2514" formatCode="0.00E+00">
                  <c:v>4.8780082077103921E-9</c:v>
                </c:pt>
                <c:pt idx="2515" formatCode="0.00E+00">
                  <c:v>4.9005328134663493E-9</c:v>
                </c:pt>
                <c:pt idx="2516" formatCode="0.00E+00">
                  <c:v>4.8306162713553538E-9</c:v>
                </c:pt>
                <c:pt idx="2517" formatCode="0.00E+00">
                  <c:v>4.6223098365005045E-9</c:v>
                </c:pt>
                <c:pt idx="2518" formatCode="0.00E+00">
                  <c:v>4.6941334953352581E-9</c:v>
                </c:pt>
                <c:pt idx="2519" formatCode="0.00E+00">
                  <c:v>4.6780709684863229E-9</c:v>
                </c:pt>
                <c:pt idx="2520" formatCode="0.00E+00">
                  <c:v>4.7727465572746625E-9</c:v>
                </c:pt>
                <c:pt idx="2521" formatCode="0.00E+00">
                  <c:v>4.8640240984740313E-9</c:v>
                </c:pt>
                <c:pt idx="2522" formatCode="0.00E+00">
                  <c:v>4.7947093646219924E-9</c:v>
                </c:pt>
                <c:pt idx="2523" formatCode="0.00E+00">
                  <c:v>4.6727868229640638E-9</c:v>
                </c:pt>
                <c:pt idx="2524" formatCode="0.00E+00">
                  <c:v>4.7265354626689178E-9</c:v>
                </c:pt>
                <c:pt idx="2525" formatCode="0.00E+00">
                  <c:v>4.8306162713553538E-9</c:v>
                </c:pt>
                <c:pt idx="2526" formatCode="0.00E+00">
                  <c:v>4.7265354626689178E-9</c:v>
                </c:pt>
                <c:pt idx="2527" formatCode="0.00E+00">
                  <c:v>4.6620720544714799E-9</c:v>
                </c:pt>
                <c:pt idx="2528" formatCode="0.00E+00">
                  <c:v>4.8056913340410119E-9</c:v>
                </c:pt>
                <c:pt idx="2529" formatCode="0.00E+00">
                  <c:v>4.6434728084715545E-9</c:v>
                </c:pt>
                <c:pt idx="2530" formatCode="0.00E+00">
                  <c:v>4.8250451594782504E-9</c:v>
                </c:pt>
                <c:pt idx="2531" formatCode="0.00E+00">
                  <c:v>4.6541380802209535E-9</c:v>
                </c:pt>
                <c:pt idx="2532" formatCode="0.00E+00">
                  <c:v>4.7645941265813196E-9</c:v>
                </c:pt>
                <c:pt idx="2533" formatCode="0.00E+00">
                  <c:v>4.7238183558188324E-9</c:v>
                </c:pt>
                <c:pt idx="2534" formatCode="0.00E+00">
                  <c:v>4.8388996242664109E-9</c:v>
                </c:pt>
                <c:pt idx="2535" formatCode="0.00E+00">
                  <c:v>4.6620720544714799E-9</c:v>
                </c:pt>
                <c:pt idx="2536" formatCode="0.00E+00">
                  <c:v>4.5673986991016762E-9</c:v>
                </c:pt>
                <c:pt idx="2537" formatCode="0.00E+00">
                  <c:v>4.8949567363059278E-9</c:v>
                </c:pt>
                <c:pt idx="2538" formatCode="0.00E+00">
                  <c:v>4.656725341337136E-9</c:v>
                </c:pt>
                <c:pt idx="2539" formatCode="0.00E+00">
                  <c:v>4.7183895656974683E-9</c:v>
                </c:pt>
                <c:pt idx="2540" formatCode="0.00E+00">
                  <c:v>4.5673986991016762E-9</c:v>
                </c:pt>
                <c:pt idx="2541" formatCode="0.00E+00">
                  <c:v>4.7455206231714657E-9</c:v>
                </c:pt>
                <c:pt idx="2542" formatCode="0.00E+00">
                  <c:v>4.7183895656974683E-9</c:v>
                </c:pt>
                <c:pt idx="2543" formatCode="0.00E+00">
                  <c:v>4.6807576287289591E-9</c:v>
                </c:pt>
                <c:pt idx="2544" formatCode="0.00E+00">
                  <c:v>4.7076381858792564E-9</c:v>
                </c:pt>
                <c:pt idx="2545" formatCode="0.00E+00">
                  <c:v>4.2853256596337753E-8</c:v>
                </c:pt>
                <c:pt idx="2546" formatCode="0.00E+00">
                  <c:v>3.8032868108877977E-8</c:v>
                </c:pt>
                <c:pt idx="2547" formatCode="0.00E+00">
                  <c:v>3.5433132403878616E-8</c:v>
                </c:pt>
                <c:pt idx="2548" formatCode="0.00E+00">
                  <c:v>3.1674751022989487E-8</c:v>
                </c:pt>
                <c:pt idx="2549" formatCode="0.00E+00">
                  <c:v>2.9798308629383132E-8</c:v>
                </c:pt>
                <c:pt idx="2550" formatCode="0.00E+00">
                  <c:v>3.0109668547103944E-8</c:v>
                </c:pt>
                <c:pt idx="2551" formatCode="0.00E+00">
                  <c:v>3.3721830094823037E-8</c:v>
                </c:pt>
                <c:pt idx="2552" formatCode="0.00E+00">
                  <c:v>6.6972393615534603E-8</c:v>
                </c:pt>
                <c:pt idx="2553" formatCode="0.00E+00">
                  <c:v>1.4647087900863561E-7</c:v>
                </c:pt>
                <c:pt idx="2554" formatCode="0.00E+00">
                  <c:v>1.9703503694231636E-7</c:v>
                </c:pt>
                <c:pt idx="2555" formatCode="0.00E+00">
                  <c:v>2.346189176845277E-7</c:v>
                </c:pt>
                <c:pt idx="2556" formatCode="0.00E+00">
                  <c:v>2.8506906642488056E-7</c:v>
                </c:pt>
                <c:pt idx="2557" formatCode="0.00E+00">
                  <c:v>3.4474416503539377E-7</c:v>
                </c:pt>
                <c:pt idx="2558" formatCode="0.00E+00">
                  <c:v>3.7733761840044346E-7</c:v>
                </c:pt>
                <c:pt idx="2559" formatCode="0.00E+00">
                  <c:v>3.2555091169603177E-7</c:v>
                </c:pt>
                <c:pt idx="2560" formatCode="0.00E+00">
                  <c:v>3.0005418616065264E-7</c:v>
                </c:pt>
                <c:pt idx="2561" formatCode="0.00E+00">
                  <c:v>2.7730443565333025E-7</c:v>
                </c:pt>
                <c:pt idx="2562" formatCode="0.00E+00">
                  <c:v>2.8182412538906293E-7</c:v>
                </c:pt>
                <c:pt idx="2563" formatCode="0.00E+00">
                  <c:v>2.7322123543750812E-7</c:v>
                </c:pt>
                <c:pt idx="2564" formatCode="0.00E+00">
                  <c:v>2.7525235188868377E-7</c:v>
                </c:pt>
                <c:pt idx="2565" formatCode="0.00E+00">
                  <c:v>2.8893774769426804E-7</c:v>
                </c:pt>
                <c:pt idx="2566" formatCode="0.00E+00">
                  <c:v>2.8719433655972141E-7</c:v>
                </c:pt>
                <c:pt idx="2567" formatCode="0.00E+00">
                  <c:v>2.9167763828984052E-7</c:v>
                </c:pt>
                <c:pt idx="2568" formatCode="0.00E+00">
                  <c:v>2.8354093673667786E-7</c:v>
                </c:pt>
                <c:pt idx="2569" formatCode="0.00E+00">
                  <c:v>2.8277396256629193E-7</c:v>
                </c:pt>
                <c:pt idx="2570" formatCode="0.00E+00">
                  <c:v>3.2184516583640917E-7</c:v>
                </c:pt>
                <c:pt idx="2571" formatCode="0.00E+00">
                  <c:v>3.0147348128627208E-7</c:v>
                </c:pt>
                <c:pt idx="2572" formatCode="0.00E+00">
                  <c:v>3.065946381650002E-7</c:v>
                </c:pt>
                <c:pt idx="2573" formatCode="0.00E+00">
                  <c:v>3.0846234609523121E-7</c:v>
                </c:pt>
                <c:pt idx="2574" formatCode="0.00E+00">
                  <c:v>3.288606082367271E-7</c:v>
                </c:pt>
                <c:pt idx="2575" formatCode="0.00E+00">
                  <c:v>3.3354937663324043E-7</c:v>
                </c:pt>
                <c:pt idx="2576" formatCode="0.00E+00">
                  <c:v>3.5178944416550129E-7</c:v>
                </c:pt>
                <c:pt idx="2577" formatCode="0.00E+00">
                  <c:v>3.4824898879551862E-7</c:v>
                </c:pt>
                <c:pt idx="2578" formatCode="0.00E+00">
                  <c:v>3.614025254756118E-7</c:v>
                </c:pt>
                <c:pt idx="2579" formatCode="0.00E+00">
                  <c:v>3.6385041367014561E-7</c:v>
                </c:pt>
                <c:pt idx="2580" formatCode="0.00E+00">
                  <c:v>3.7835307315818391E-7</c:v>
                </c:pt>
                <c:pt idx="2581" formatCode="0.00E+00">
                  <c:v>3.8869203845837411E-7</c:v>
                </c:pt>
                <c:pt idx="2582" formatCode="0.00E+00">
                  <c:v>3.5680512310885185E-7</c:v>
                </c:pt>
                <c:pt idx="2583" formatCode="0.00E+00">
                  <c:v>3.9904322007166935E-7</c:v>
                </c:pt>
                <c:pt idx="2584" formatCode="0.00E+00">
                  <c:v>4.0093074613623078E-7</c:v>
                </c:pt>
                <c:pt idx="2585" formatCode="0.00E+00">
                  <c:v>4.3764925137780066E-7</c:v>
                </c:pt>
                <c:pt idx="2586" formatCode="0.00E+00">
                  <c:v>4.3149713081522939E-7</c:v>
                </c:pt>
                <c:pt idx="2587" formatCode="0.00E+00">
                  <c:v>4.2888445985782445E-7</c:v>
                </c:pt>
                <c:pt idx="2588" formatCode="0.00E+00">
                  <c:v>4.3912426892277283E-7</c:v>
                </c:pt>
                <c:pt idx="2589" formatCode="0.00E+00">
                  <c:v>4.757934833762976E-7</c:v>
                </c:pt>
                <c:pt idx="2590" formatCode="0.00E+00">
                  <c:v>4.7483794381340445E-7</c:v>
                </c:pt>
                <c:pt idx="2591" formatCode="0.00E+00">
                  <c:v>4.5540172442231032E-7</c:v>
                </c:pt>
                <c:pt idx="2592" formatCode="0.00E+00">
                  <c:v>4.8814391839644816E-7</c:v>
                </c:pt>
                <c:pt idx="2593" formatCode="0.00E+00">
                  <c:v>4.6407948905389883E-7</c:v>
                </c:pt>
                <c:pt idx="2594" formatCode="0.00E+00">
                  <c:v>4.848598167706664E-7</c:v>
                </c:pt>
                <c:pt idx="2595" formatCode="0.00E+00">
                  <c:v>4.8682349609288239E-7</c:v>
                </c:pt>
                <c:pt idx="2596" formatCode="0.00E+00">
                  <c:v>5.1483795130661497E-7</c:v>
                </c:pt>
                <c:pt idx="2597" formatCode="0.00E+00">
                  <c:v>5.2854850003956286E-7</c:v>
                </c:pt>
                <c:pt idx="2598" formatCode="0.00E+00">
                  <c:v>5.2500367686383951E-7</c:v>
                </c:pt>
                <c:pt idx="2599" formatCode="0.00E+00">
                  <c:v>5.6578298267624966E-7</c:v>
                </c:pt>
                <c:pt idx="2600" formatCode="0.00E+00">
                  <c:v>5.3032987704060347E-7</c:v>
                </c:pt>
                <c:pt idx="2601" formatCode="0.00E+00">
                  <c:v>5.4335955926316181E-7</c:v>
                </c:pt>
                <c:pt idx="2602" formatCode="0.00E+00">
                  <c:v>5.6884427912213555E-7</c:v>
                </c:pt>
                <c:pt idx="2603" formatCode="0.00E+00">
                  <c:v>5.6807440033041358E-7</c:v>
                </c:pt>
                <c:pt idx="2604" formatCode="0.00E+00">
                  <c:v>5.7695464263689862E-7</c:v>
                </c:pt>
                <c:pt idx="2605" formatCode="0.00E+00">
                  <c:v>5.8242569171943457E-7</c:v>
                </c:pt>
                <c:pt idx="2606" formatCode="0.00E+00">
                  <c:v>5.9072969380498204E-7</c:v>
                </c:pt>
                <c:pt idx="2607" formatCode="0.00E+00">
                  <c:v>6.0197341938899083E-7</c:v>
                </c:pt>
                <c:pt idx="2608" formatCode="0.00E+00">
                  <c:v>6.1302887408827271E-7</c:v>
                </c:pt>
                <c:pt idx="2609" formatCode="0.00E+00">
                  <c:v>6.0850526866705679E-7</c:v>
                </c:pt>
                <c:pt idx="2610" formatCode="0.00E+00">
                  <c:v>6.1344413495239202E-7</c:v>
                </c:pt>
                <c:pt idx="2611" formatCode="0.00E+00">
                  <c:v>6.4525373522422834E-7</c:v>
                </c:pt>
                <c:pt idx="2612" formatCode="0.00E+00">
                  <c:v>6.2261185290162749E-7</c:v>
                </c:pt>
                <c:pt idx="2613" formatCode="0.00E+00">
                  <c:v>6.7963261472781948E-7</c:v>
                </c:pt>
                <c:pt idx="2614" formatCode="0.00E+00">
                  <c:v>6.6466998633839626E-7</c:v>
                </c:pt>
                <c:pt idx="2615" formatCode="0.00E+00">
                  <c:v>6.7687688565862702E-7</c:v>
                </c:pt>
                <c:pt idx="2616" formatCode="0.00E+00">
                  <c:v>6.9397685956156851E-7</c:v>
                </c:pt>
                <c:pt idx="2617" formatCode="0.00E+00">
                  <c:v>6.7917254866671566E-7</c:v>
                </c:pt>
                <c:pt idx="2618" formatCode="0.00E+00">
                  <c:v>6.8329546069140232E-7</c:v>
                </c:pt>
                <c:pt idx="2619" formatCode="0.00E+00">
                  <c:v>7.1006487642901896E-7</c:v>
                </c:pt>
                <c:pt idx="2620" formatCode="0.00E+00">
                  <c:v>7.1485923224242819E-7</c:v>
                </c:pt>
                <c:pt idx="2621" formatCode="0.00E+00">
                  <c:v>7.0767976992290265E-7</c:v>
                </c:pt>
                <c:pt idx="2622" formatCode="0.00E+00">
                  <c:v>7.4085577975148442E-7</c:v>
                </c:pt>
                <c:pt idx="2623" formatCode="0.00E+00">
                  <c:v>7.4940189884126336E-7</c:v>
                </c:pt>
                <c:pt idx="2624" formatCode="0.00E+00">
                  <c:v>7.4135762954076896E-7</c:v>
                </c:pt>
                <c:pt idx="2625" formatCode="0.00E+00">
                  <c:v>7.388674107392573E-7</c:v>
                </c:pt>
                <c:pt idx="2626" formatCode="0.00E+00">
                  <c:v>7.4336843049187488E-7</c:v>
                </c:pt>
                <c:pt idx="2627" formatCode="0.00E+00">
                  <c:v>7.458738191653434E-7</c:v>
                </c:pt>
                <c:pt idx="2628" formatCode="0.00E+00">
                  <c:v>7.2996241267517454E-7</c:v>
                </c:pt>
                <c:pt idx="2629" formatCode="0.00E+00">
                  <c:v>7.5497292454444992E-7</c:v>
                </c:pt>
                <c:pt idx="2630" formatCode="0.00E+00">
                  <c:v>7.4085577975148442E-7</c:v>
                </c:pt>
                <c:pt idx="2631" formatCode="0.00E+00">
                  <c:v>7.6008658363344477E-7</c:v>
                </c:pt>
                <c:pt idx="2632" formatCode="0.00E+00">
                  <c:v>7.6677479856111069E-7</c:v>
                </c:pt>
                <c:pt idx="2633" formatCode="0.00E+00">
                  <c:v>7.8085688886112208E-7</c:v>
                </c:pt>
                <c:pt idx="2634" formatCode="0.00E+00">
                  <c:v>7.5446185810633584E-7</c:v>
                </c:pt>
                <c:pt idx="2635" formatCode="0.00E+00">
                  <c:v>7.8032830070134543E-7</c:v>
                </c:pt>
                <c:pt idx="2636" formatCode="0.00E+00">
                  <c:v>7.8348862559449275E-7</c:v>
                </c:pt>
                <c:pt idx="2637" formatCode="0.00E+00">
                  <c:v>7.6729420568676552E-7</c:v>
                </c:pt>
                <c:pt idx="2638" formatCode="0.00E+00">
                  <c:v>7.8295825592404766E-7</c:v>
                </c:pt>
                <c:pt idx="2639" formatCode="0.00E+00">
                  <c:v>7.6935907415934255E-7</c:v>
                </c:pt>
                <c:pt idx="2640" formatCode="0.00E+00">
                  <c:v>7.7195205959047337E-7</c:v>
                </c:pt>
                <c:pt idx="2641" formatCode="0.00E+00">
                  <c:v>7.5957205558836376E-7</c:v>
                </c:pt>
                <c:pt idx="2642" formatCode="0.00E+00">
                  <c:v>7.72474973751412E-7</c:v>
                </c:pt>
                <c:pt idx="2643" formatCode="0.00E+00">
                  <c:v>7.9038276164976556E-7</c:v>
                </c:pt>
                <c:pt idx="2644" formatCode="0.00E+00">
                  <c:v>7.7560349271796185E-7</c:v>
                </c:pt>
                <c:pt idx="2645" formatCode="0.00E+00">
                  <c:v>7.9465930586055749E-7</c:v>
                </c:pt>
                <c:pt idx="2646" formatCode="0.00E+00">
                  <c:v>7.7770717949299983E-7</c:v>
                </c:pt>
                <c:pt idx="2647" formatCode="0.00E+00">
                  <c:v>7.509258472720738E-7</c:v>
                </c:pt>
                <c:pt idx="2648" formatCode="0.00E+00">
                  <c:v>7.72474973751412E-7</c:v>
                </c:pt>
                <c:pt idx="2649" formatCode="0.00E+00">
                  <c:v>7.5192762222716279E-7</c:v>
                </c:pt>
                <c:pt idx="2650" formatCode="0.00E+00">
                  <c:v>7.7404584250142315E-7</c:v>
                </c:pt>
                <c:pt idx="2651" formatCode="0.00E+00">
                  <c:v>7.5192762222716279E-7</c:v>
                </c:pt>
                <c:pt idx="2652" formatCode="0.00E+00">
                  <c:v>7.8984772510790951E-7</c:v>
                </c:pt>
                <c:pt idx="2653" formatCode="0.00E+00">
                  <c:v>7.575334543124268E-7</c:v>
                </c:pt>
                <c:pt idx="2654" formatCode="0.00E+00">
                  <c:v>7.7980007036058221E-7</c:v>
                </c:pt>
                <c:pt idx="2655" formatCode="0.00E+00">
                  <c:v>7.8612923211992455E-7</c:v>
                </c:pt>
                <c:pt idx="2656" formatCode="0.00E+00">
                  <c:v>7.7040174257402346E-7</c:v>
                </c:pt>
                <c:pt idx="2657" formatCode="0.00E+00">
                  <c:v>7.9519760172879372E-7</c:v>
                </c:pt>
                <c:pt idx="2658" formatCode="0.00E+00">
                  <c:v>7.5599609623215878E-7</c:v>
                </c:pt>
                <c:pt idx="2659" formatCode="0.00E+00">
                  <c:v>7.7144582405766064E-7</c:v>
                </c:pt>
                <c:pt idx="2660" formatCode="0.00E+00">
                  <c:v>7.5905787584453138E-7</c:v>
                </c:pt>
                <c:pt idx="2661" formatCode="0.00E+00">
                  <c:v>7.6111668557127573E-7</c:v>
                </c:pt>
                <c:pt idx="2662" formatCode="0.00E+00">
                  <c:v>7.6419920353946638E-7</c:v>
                </c:pt>
                <c:pt idx="2663" formatCode="0.00E+00">
                  <c:v>7.5243697199412896E-7</c:v>
                </c:pt>
                <c:pt idx="2664" formatCode="0.00E+00">
                  <c:v>7.4889460361688303E-7</c:v>
                </c:pt>
                <c:pt idx="2665" formatCode="0.00E+00">
                  <c:v>7.4940189884126336E-7</c:v>
                </c:pt>
                <c:pt idx="2666" formatCode="0.00E+00">
                  <c:v>7.5141861725609819E-7</c:v>
                </c:pt>
                <c:pt idx="2667" formatCode="0.00E+00">
                  <c:v>7.6368189152433907E-7</c:v>
                </c:pt>
                <c:pt idx="2668" formatCode="0.00E+00">
                  <c:v>7.6111668557127573E-7</c:v>
                </c:pt>
                <c:pt idx="2669" formatCode="0.00E+00">
                  <c:v>9.7799657047592139E-7</c:v>
                </c:pt>
                <c:pt idx="2670" formatCode="0.00E+00">
                  <c:v>1.4102065120146221E-6</c:v>
                </c:pt>
                <c:pt idx="2671" formatCode="0.00E+00">
                  <c:v>1.8453621583651687E-6</c:v>
                </c:pt>
                <c:pt idx="2672" formatCode="0.00E+00">
                  <c:v>2.022524429944413E-6</c:v>
                </c:pt>
                <c:pt idx="2673" formatCode="0.00E+00">
                  <c:v>2.7354542886289343E-6</c:v>
                </c:pt>
                <c:pt idx="2674" formatCode="0.00E+00">
                  <c:v>2.9799160233260232E-6</c:v>
                </c:pt>
                <c:pt idx="2675" formatCode="0.00E+00">
                  <c:v>3.0945637402569103E-6</c:v>
                </c:pt>
                <c:pt idx="2676" formatCode="0.00E+00">
                  <c:v>2.9778988184456766E-6</c:v>
                </c:pt>
                <c:pt idx="2677" formatCode="0.00E+00">
                  <c:v>3.2222705447910355E-6</c:v>
                </c:pt>
                <c:pt idx="2678" formatCode="0.00E+00">
                  <c:v>3.3058428495570593E-6</c:v>
                </c:pt>
                <c:pt idx="2679" formatCode="0.00E+00">
                  <c:v>3.5554671189039117E-6</c:v>
                </c:pt>
                <c:pt idx="2680" formatCode="0.00E+00">
                  <c:v>3.5674501769451272E-6</c:v>
                </c:pt>
                <c:pt idx="2681" formatCode="0.00E+00">
                  <c:v>3.7121575262767474E-6</c:v>
                </c:pt>
                <c:pt idx="2682" formatCode="0.00E+00">
                  <c:v>3.7247475007519133E-6</c:v>
                </c:pt>
                <c:pt idx="2683" formatCode="0.00E+00">
                  <c:v>4.0330517913973708E-6</c:v>
                </c:pt>
                <c:pt idx="2684" formatCode="0.00E+00">
                  <c:v>3.981747330183009E-6</c:v>
                </c:pt>
                <c:pt idx="2685" formatCode="0.00E+00">
                  <c:v>4.3317170958185526E-6</c:v>
                </c:pt>
                <c:pt idx="2686" formatCode="0.00E+00">
                  <c:v>4.1572240229373536E-6</c:v>
                </c:pt>
                <c:pt idx="2687" formatCode="0.00E+00">
                  <c:v>4.2680245585054025E-6</c:v>
                </c:pt>
                <c:pt idx="2688" formatCode="0.00E+00">
                  <c:v>4.3492605238291513E-6</c:v>
                </c:pt>
                <c:pt idx="2689" formatCode="0.00E+00">
                  <c:v>4.3346513663894049E-6</c:v>
                </c:pt>
                <c:pt idx="2690" formatCode="0.00E+00">
                  <c:v>4.2737183299023427E-6</c:v>
                </c:pt>
                <c:pt idx="2691" formatCode="0.00E+00">
                  <c:v>4.4232354003056281E-6</c:v>
                </c:pt>
                <c:pt idx="2692" formatCode="0.00E+00">
                  <c:v>4.2737183299023427E-6</c:v>
                </c:pt>
                <c:pt idx="2693" formatCode="0.00E+00">
                  <c:v>4.2307965932444216E-6</c:v>
                </c:pt>
                <c:pt idx="2694" formatCode="0.00E+00">
                  <c:v>4.2535982597455219E-6</c:v>
                </c:pt>
                <c:pt idx="2695" formatCode="0.00E+00">
                  <c:v>4.2421821066948261E-6</c:v>
                </c:pt>
                <c:pt idx="2696" formatCode="0.00E+00">
                  <c:v>4.126547423641209E-6</c:v>
                </c:pt>
                <c:pt idx="2697" formatCode="0.00E+00">
                  <c:v>4.0086320756389233E-6</c:v>
                </c:pt>
                <c:pt idx="2698" formatCode="0.00E+00">
                  <c:v>3.9871435649397953E-6</c:v>
                </c:pt>
                <c:pt idx="2699" formatCode="0.00E+00">
                  <c:v>3.9072931322088029E-6</c:v>
                </c:pt>
                <c:pt idx="2700" formatCode="0.00E+00">
                  <c:v>3.7398327055775347E-6</c:v>
                </c:pt>
                <c:pt idx="2701" formatCode="0.00E+00">
                  <c:v>3.6872611505797205E-6</c:v>
                </c:pt>
                <c:pt idx="2702" formatCode="0.00E+00">
                  <c:v>3.7047023729298054E-6</c:v>
                </c:pt>
                <c:pt idx="2703" formatCode="0.00E+00">
                  <c:v>3.5244544561193591E-6</c:v>
                </c:pt>
                <c:pt idx="2704" formatCode="0.00E+00">
                  <c:v>3.5102380134186228E-6</c:v>
                </c:pt>
                <c:pt idx="2705" formatCode="0.00E+00">
                  <c:v>3.4725582318055349E-6</c:v>
                </c:pt>
                <c:pt idx="2706" formatCode="0.00E+00">
                  <c:v>3.4330301032471706E-6</c:v>
                </c:pt>
                <c:pt idx="2707" formatCode="0.00E+00">
                  <c:v>3.3529762887365149E-6</c:v>
                </c:pt>
                <c:pt idx="2708" formatCode="0.00E+00">
                  <c:v>3.4330301032471706E-6</c:v>
                </c:pt>
                <c:pt idx="2709" formatCode="0.00E+00">
                  <c:v>3.2925082112368601E-6</c:v>
                </c:pt>
                <c:pt idx="2710" formatCode="0.00E+00">
                  <c:v>3.2418313147338028E-6</c:v>
                </c:pt>
                <c:pt idx="2711" formatCode="0.00E+00">
                  <c:v>3.1407444999485156E-6</c:v>
                </c:pt>
                <c:pt idx="2712" formatCode="0.00E+00">
                  <c:v>3.1534644961568827E-6</c:v>
                </c:pt>
                <c:pt idx="2713" formatCode="0.00E+00">
                  <c:v>3.0061371397876861E-6</c:v>
                </c:pt>
                <c:pt idx="2714" formatCode="0.00E+00">
                  <c:v>3.0716636232966941E-6</c:v>
                </c:pt>
                <c:pt idx="2715" formatCode="0.00E+00">
                  <c:v>2.9045832076382095E-6</c:v>
                </c:pt>
                <c:pt idx="2716" formatCode="0.00E+00">
                  <c:v>2.817766508582051E-6</c:v>
                </c:pt>
                <c:pt idx="2717" formatCode="0.00E+00">
                  <c:v>2.8869962536401086E-6</c:v>
                </c:pt>
                <c:pt idx="2718" formatCode="0.00E+00">
                  <c:v>2.8026617035950033E-6</c:v>
                </c:pt>
                <c:pt idx="2719" formatCode="0.00E+00">
                  <c:v>2.8140124665251458E-6</c:v>
                </c:pt>
                <c:pt idx="2720" formatCode="0.00E+00">
                  <c:v>2.7409589767637416E-6</c:v>
                </c:pt>
                <c:pt idx="2721" formatCode="0.00E+00">
                  <c:v>2.7595243177560091E-6</c:v>
                </c:pt>
                <c:pt idx="2722" formatCode="0.00E+00">
                  <c:v>2.6306015336032241E-6</c:v>
                </c:pt>
                <c:pt idx="2723" formatCode="0.00E+00">
                  <c:v>2.7669504845650488E-6</c:v>
                </c:pt>
                <c:pt idx="2724" formatCode="0.00E+00">
                  <c:v>2.722576151150181E-6</c:v>
                </c:pt>
                <c:pt idx="2725" formatCode="0.00E+00">
                  <c:v>2.695175785634978E-6</c:v>
                </c:pt>
                <c:pt idx="2726" formatCode="0.00E+00">
                  <c:v>2.500918621764945E-6</c:v>
                </c:pt>
                <c:pt idx="2727" formatCode="0.00E+00">
                  <c:v>2.7725772248436672E-6</c:v>
                </c:pt>
                <c:pt idx="2728" formatCode="0.00E+00">
                  <c:v>2.9758829790788257E-6</c:v>
                </c:pt>
                <c:pt idx="2729" formatCode="0.00E+00">
                  <c:v>3.1028915329813615E-6</c:v>
                </c:pt>
                <c:pt idx="2730" formatCode="0.00E+00">
                  <c:v>3.2770075415416994E-6</c:v>
                </c:pt>
                <c:pt idx="2731" formatCode="0.00E+00">
                  <c:v>3.3961790908465814E-6</c:v>
                </c:pt>
                <c:pt idx="2732" formatCode="0.00E+00">
                  <c:v>3.4889838815686372E-6</c:v>
                </c:pt>
                <c:pt idx="2733" formatCode="0.00E+00">
                  <c:v>3.4984471309207717E-6</c:v>
                </c:pt>
                <c:pt idx="2734" formatCode="0.00E+00">
                  <c:v>3.4725582318055349E-6</c:v>
                </c:pt>
                <c:pt idx="2735" formatCode="0.00E+00">
                  <c:v>3.6354286041452483E-6</c:v>
                </c:pt>
                <c:pt idx="2736" formatCode="0.00E+00">
                  <c:v>3.5411255817385028E-6</c:v>
                </c:pt>
                <c:pt idx="2737" formatCode="0.00E+00">
                  <c:v>3.5339391294500414E-6</c:v>
                </c:pt>
                <c:pt idx="2738" formatCode="0.00E+00">
                  <c:v>3.5722849384308711E-6</c:v>
                </c:pt>
                <c:pt idx="2739" formatCode="0.00E+00">
                  <c:v>3.5674501769451272E-6</c:v>
                </c:pt>
                <c:pt idx="2740" formatCode="0.00E+00">
                  <c:v>3.6061596051562049E-6</c:v>
                </c:pt>
                <c:pt idx="2741" formatCode="0.00E+00">
                  <c:v>3.5007428698983036E-6</c:v>
                </c:pt>
                <c:pt idx="2742" formatCode="0.00E+00">
                  <c:v>3.4702075409277756E-6</c:v>
                </c:pt>
                <c:pt idx="2743" formatCode="0.00E+00">
                  <c:v>3.4842618604572978E-6</c:v>
                </c:pt>
                <c:pt idx="2744" formatCode="0.00E+00">
                  <c:v>3.5292309479601654E-6</c:v>
                </c:pt>
                <c:pt idx="2745" formatCode="0.00E+00">
                  <c:v>3.5578755639389672E-6</c:v>
                </c:pt>
                <c:pt idx="2746" formatCode="0.00E+00">
                  <c:v>3.5196844288241082E-6</c:v>
                </c:pt>
                <c:pt idx="2747" formatCode="0.00E+00">
                  <c:v>3.4492687798475065E-6</c:v>
                </c:pt>
                <c:pt idx="2748" formatCode="0.00E+00">
                  <c:v>3.507861815835725E-6</c:v>
                </c:pt>
                <c:pt idx="2749" formatCode="0.00E+00">
                  <c:v>3.4608939156190983E-6</c:v>
                </c:pt>
                <c:pt idx="2750" formatCode="0.00E+00">
                  <c:v>3.4469338543791872E-6</c:v>
                </c:pt>
                <c:pt idx="2751" formatCode="0.00E+00">
                  <c:v>3.2593719742902459E-6</c:v>
                </c:pt>
                <c:pt idx="2752" formatCode="0.00E+00">
                  <c:v>3.4608939156190983E-6</c:v>
                </c:pt>
                <c:pt idx="2753" formatCode="0.00E+00">
                  <c:v>3.2902794022434857E-6</c:v>
                </c:pt>
                <c:pt idx="2754" formatCode="0.00E+00">
                  <c:v>3.2331306241199747E-6</c:v>
                </c:pt>
                <c:pt idx="2755" formatCode="0.00E+00">
                  <c:v>3.3058428495570593E-6</c:v>
                </c:pt>
                <c:pt idx="2756" formatCode="0.00E+00">
                  <c:v>3.3439772981995335E-6</c:v>
                </c:pt>
                <c:pt idx="2757" formatCode="0.00E+00">
                  <c:v>3.2331306241199747E-6</c:v>
                </c:pt>
                <c:pt idx="2758" formatCode="0.00E+00">
                  <c:v>3.1833676423724273E-6</c:v>
                </c:pt>
                <c:pt idx="2759" formatCode="0.00E+00">
                  <c:v>3.1196804275093554E-6</c:v>
                </c:pt>
                <c:pt idx="2760" formatCode="0.00E+00">
                  <c:v>3.0861929896883808E-6</c:v>
                </c:pt>
                <c:pt idx="2761" formatCode="0.00E+00">
                  <c:v>3.1663030107595355E-6</c:v>
                </c:pt>
                <c:pt idx="2762" formatCode="0.00E+00">
                  <c:v>3.0061371397876861E-6</c:v>
                </c:pt>
                <c:pt idx="2763" formatCode="0.00E+00">
                  <c:v>3.109201427164941E-6</c:v>
                </c:pt>
                <c:pt idx="2764" formatCode="0.00E+00">
                  <c:v>3.1323151143518868E-6</c:v>
                </c:pt>
                <c:pt idx="2765" formatCode="0.00E+00">
                  <c:v>2.8734046777144615E-6</c:v>
                </c:pt>
                <c:pt idx="2766" formatCode="0.00E+00">
                  <c:v>2.9719182822787657E-6</c:v>
                </c:pt>
                <c:pt idx="2767" formatCode="0.00E+00">
                  <c:v>3.0142269673377717E-6</c:v>
                </c:pt>
                <c:pt idx="2768" formatCode="0.00E+00">
                  <c:v>2.9738685043010869E-6</c:v>
                </c:pt>
                <c:pt idx="2769" formatCode="0.00E+00">
                  <c:v>2.9579269052801068E-6</c:v>
                </c:pt>
                <c:pt idx="2770" formatCode="0.00E+00">
                  <c:v>2.8695157868481939E-6</c:v>
                </c:pt>
                <c:pt idx="2771" formatCode="0.00E+00">
                  <c:v>2.865692800481529E-6</c:v>
                </c:pt>
                <c:pt idx="2772" formatCode="0.00E+00">
                  <c:v>2.8695157868481939E-6</c:v>
                </c:pt>
                <c:pt idx="2773" formatCode="0.00E+00">
                  <c:v>2.9638792859164082E-6</c:v>
                </c:pt>
                <c:pt idx="2774" formatCode="0.00E+00">
                  <c:v>2.9065507491092387E-6</c:v>
                </c:pt>
                <c:pt idx="2775" formatCode="0.00E+00">
                  <c:v>2.7744553465160522E-6</c:v>
                </c:pt>
                <c:pt idx="2776" formatCode="0.00E+00">
                  <c:v>2.8830889678168505E-6</c:v>
                </c:pt>
                <c:pt idx="2777" formatCode="0.00E+00">
                  <c:v>2.776334740413066E-6</c:v>
                </c:pt>
                <c:pt idx="2778" formatCode="0.00E+00">
                  <c:v>2.7688247947285004E-6</c:v>
                </c:pt>
                <c:pt idx="2779" formatCode="0.00E+00">
                  <c:v>2.8714595739284071E-6</c:v>
                </c:pt>
                <c:pt idx="2780" formatCode="0.00E+00">
                  <c:v>2.7950805438523328E-6</c:v>
                </c:pt>
                <c:pt idx="2781" formatCode="0.00E+00">
                  <c:v>2.7097586421475087E-6</c:v>
                </c:pt>
                <c:pt idx="2782" formatCode="0.00E+00">
                  <c:v>2.7800385183826122E-6</c:v>
                </c:pt>
                <c:pt idx="2783" formatCode="0.00E+00">
                  <c:v>2.6824872737336381E-6</c:v>
                </c:pt>
                <c:pt idx="2784" formatCode="0.00E+00">
                  <c:v>2.7207331482412985E-6</c:v>
                </c:pt>
                <c:pt idx="2785" formatCode="0.00E+00">
                  <c:v>2.7576563033966701E-6</c:v>
                </c:pt>
                <c:pt idx="2786" formatCode="0.00E+00">
                  <c:v>2.669858497577608E-6</c:v>
                </c:pt>
                <c:pt idx="2787" formatCode="0.00E+00">
                  <c:v>2.7097586421475087E-6</c:v>
                </c:pt>
                <c:pt idx="2788" formatCode="0.00E+00">
                  <c:v>2.695175785634978E-6</c:v>
                </c:pt>
                <c:pt idx="2789" formatCode="0.00E+00">
                  <c:v>2.6897630442206858E-6</c:v>
                </c:pt>
                <c:pt idx="2790" formatCode="0.00E+00">
                  <c:v>2.6554903679688055E-6</c:v>
                </c:pt>
                <c:pt idx="2791" formatCode="0.00E+00">
                  <c:v>2.664496601059703E-6</c:v>
                </c:pt>
                <c:pt idx="2792" formatCode="0.00E+00">
                  <c:v>2.704259387533252E-6</c:v>
                </c:pt>
                <c:pt idx="2793" formatCode="0.00E+00">
                  <c:v>2.5744295596667776E-6</c:v>
                </c:pt>
                <c:pt idx="2794" formatCode="0.00E+00">
                  <c:v>2.5434019491486575E-6</c:v>
                </c:pt>
                <c:pt idx="2795" formatCode="0.00E+00">
                  <c:v>2.6430446192400577E-6</c:v>
                </c:pt>
                <c:pt idx="2796" formatCode="0.00E+00">
                  <c:v>2.5280019106988235E-6</c:v>
                </c:pt>
                <c:pt idx="2797" formatCode="0.00E+00">
                  <c:v>2.6988284034542469E-6</c:v>
                </c:pt>
                <c:pt idx="2798" formatCode="0.00E+00">
                  <c:v>2.6376807557977682E-6</c:v>
                </c:pt>
                <c:pt idx="2799" formatCode="0.00E+00">
                  <c:v>2.5212170535114131E-6</c:v>
                </c:pt>
                <c:pt idx="2800" formatCode="0.00E+00">
                  <c:v>2.605890827479583E-6</c:v>
                </c:pt>
                <c:pt idx="2801" formatCode="0.00E+00">
                  <c:v>2.584855983795904E-6</c:v>
                </c:pt>
                <c:pt idx="2802" formatCode="0.00E+00">
                  <c:v>2.545124829319313E-6</c:v>
                </c:pt>
                <c:pt idx="2803" formatCode="0.00E+00">
                  <c:v>2.5399596868435884E-6</c:v>
                </c:pt>
                <c:pt idx="2804" formatCode="0.00E+00">
                  <c:v>2.604126812771213E-6</c:v>
                </c:pt>
                <c:pt idx="2805" formatCode="0.00E+00">
                  <c:v>2.5434019491486575E-6</c:v>
                </c:pt>
                <c:pt idx="2806" formatCode="0.00E+00">
                  <c:v>2.5744295596667776E-6</c:v>
                </c:pt>
                <c:pt idx="2807" formatCode="0.00E+00">
                  <c:v>2.4757490468639178E-6</c:v>
                </c:pt>
                <c:pt idx="2808" formatCode="0.00E+00">
                  <c:v>2.4975338567644326E-6</c:v>
                </c:pt>
                <c:pt idx="2809" formatCode="0.00E+00">
                  <c:v>2.4212947878402769E-6</c:v>
                </c:pt>
                <c:pt idx="2810" formatCode="0.00E+00">
                  <c:v>2.5796647984535438E-6</c:v>
                </c:pt>
                <c:pt idx="2811" formatCode="0.00E+00">
                  <c:v>2.4924652966452919E-6</c:v>
                </c:pt>
                <c:pt idx="2812" formatCode="0.00E+00">
                  <c:v>2.3856421615958153E-6</c:v>
                </c:pt>
                <c:pt idx="2813" formatCode="0.00E+00">
                  <c:v>2.5761734576930353E-6</c:v>
                </c:pt>
                <c:pt idx="2814" formatCode="0.00E+00">
                  <c:v>2.4874596602015601E-6</c:v>
                </c:pt>
                <c:pt idx="2815" formatCode="0.00E+00">
                  <c:v>2.479104288155719E-6</c:v>
                </c:pt>
                <c:pt idx="2816" formatCode="0.00E+00">
                  <c:v>2.6023639921834314E-6</c:v>
                </c:pt>
                <c:pt idx="2817" formatCode="0.00E+00">
                  <c:v>2.4327478254867112E-6</c:v>
                </c:pt>
                <c:pt idx="2818" formatCode="0.00E+00">
                  <c:v>2.3792393810843806E-6</c:v>
                </c:pt>
                <c:pt idx="2819" formatCode="0.00E+00">
                  <c:v>2.405004964594369E-6</c:v>
                </c:pt>
                <c:pt idx="2820" formatCode="0.00E+00">
                  <c:v>2.4924652966452919E-6</c:v>
                </c:pt>
                <c:pt idx="2821" formatCode="0.00E+00">
                  <c:v>2.4908307722188176E-6</c:v>
                </c:pt>
                <c:pt idx="2822" formatCode="0.00E+00">
                  <c:v>2.347382972904963E-6</c:v>
                </c:pt>
                <c:pt idx="2823" formatCode="0.00E+00">
                  <c:v>2.4475158034952738E-6</c:v>
                </c:pt>
                <c:pt idx="2824" formatCode="0.00E+00">
                  <c:v>2.479104288155719E-6</c:v>
                </c:pt>
                <c:pt idx="2825" formatCode="0.00E+00">
                  <c:v>2.4459107563275644E-6</c:v>
                </c:pt>
                <c:pt idx="2826" formatCode="0.00E+00">
                  <c:v>2.4891446455123915E-6</c:v>
                </c:pt>
                <c:pt idx="2827" formatCode="0.00E+00">
                  <c:v>2.474073129482096E-6</c:v>
                </c:pt>
                <c:pt idx="2828" formatCode="0.00E+00">
                  <c:v>2.371197342510728E-6</c:v>
                </c:pt>
                <c:pt idx="2829" formatCode="0.00E+00">
                  <c:v>2.3347502798889156E-6</c:v>
                </c:pt>
                <c:pt idx="2830" formatCode="0.00E+00">
                  <c:v>2.4723983465848356E-6</c:v>
                </c:pt>
                <c:pt idx="2831" formatCode="0.00E+00">
                  <c:v>2.4558166800813162E-6</c:v>
                </c:pt>
                <c:pt idx="2832" formatCode="0.00E+00">
                  <c:v>2.4245762303847363E-6</c:v>
                </c:pt>
                <c:pt idx="2833" formatCode="0.00E+00">
                  <c:v>2.4442550374831581E-6</c:v>
                </c:pt>
                <c:pt idx="2834" formatCode="0.00E+00">
                  <c:v>2.322185571064055E-6</c:v>
                </c:pt>
                <c:pt idx="2835" formatCode="0.00E+00">
                  <c:v>2.3600840179560143E-6</c:v>
                </c:pt>
                <c:pt idx="2836" formatCode="0.00E+00">
                  <c:v>2.3505145064389385E-6</c:v>
                </c:pt>
                <c:pt idx="2837" formatCode="0.00E+00">
                  <c:v>2.2803069280353617E-6</c:v>
                </c:pt>
                <c:pt idx="2838" formatCode="0.00E+00">
                  <c:v>2.2497751585751861E-6</c:v>
                </c:pt>
                <c:pt idx="2839" formatCode="0.00E+00">
                  <c:v>2.4001749753807403E-6</c:v>
                </c:pt>
                <c:pt idx="2840" formatCode="0.00E+00">
                  <c:v>2.3584863981030402E-6</c:v>
                </c:pt>
                <c:pt idx="2841" formatCode="0.00E+00">
                  <c:v>2.2467302933206732E-6</c:v>
                </c:pt>
                <c:pt idx="2842" formatCode="0.00E+00">
                  <c:v>2.4807836136042464E-6</c:v>
                </c:pt>
                <c:pt idx="2843" formatCode="0.00E+00">
                  <c:v>2.2741868547930415E-6</c:v>
                </c:pt>
                <c:pt idx="2844" formatCode="0.00E+00">
                  <c:v>2.3347502798889156E-6</c:v>
                </c:pt>
                <c:pt idx="2845" formatCode="0.00E+00">
                  <c:v>2.347382972904963E-6</c:v>
                </c:pt>
                <c:pt idx="2846" formatCode="0.00E+00">
                  <c:v>2.3664352493939501E-6</c:v>
                </c:pt>
                <c:pt idx="2847" formatCode="0.00E+00">
                  <c:v>2.3521067261961533E-6</c:v>
                </c:pt>
                <c:pt idx="2848" formatCode="0.00E+00">
                  <c:v>2.3206136059380737E-6</c:v>
                </c:pt>
                <c:pt idx="2849" formatCode="0.00E+00">
                  <c:v>2.2407003357821465E-6</c:v>
                </c:pt>
                <c:pt idx="2850" formatCode="0.00E+00">
                  <c:v>2.3175219086494639E-6</c:v>
                </c:pt>
                <c:pt idx="2851" formatCode="0.00E+00">
                  <c:v>2.3568898597324137E-6</c:v>
                </c:pt>
                <c:pt idx="2852" formatCode="0.00E+00">
                  <c:v>2.242218168297055E-6</c:v>
                </c:pt>
                <c:pt idx="2853" formatCode="0.00E+00">
                  <c:v>2.2864918557369181E-6</c:v>
                </c:pt>
                <c:pt idx="2854" formatCode="0.00E+00">
                  <c:v>2.295752133908511E-6</c:v>
                </c:pt>
                <c:pt idx="2855" formatCode="0.00E+00">
                  <c:v>2.2512991383025826E-6</c:v>
                </c:pt>
                <c:pt idx="2856" formatCode="0.00E+00">
                  <c:v>2.1606108278872002E-6</c:v>
                </c:pt>
                <c:pt idx="2857" formatCode="0.00E+00">
                  <c:v>2.1943858891652541E-6</c:v>
                </c:pt>
                <c:pt idx="2858" formatCode="0.00E+00">
                  <c:v>2.2331738278157119E-6</c:v>
                </c:pt>
                <c:pt idx="2859" formatCode="0.00E+00">
                  <c:v>2.2092023757903726E-6</c:v>
                </c:pt>
                <c:pt idx="2860" formatCode="0.00E+00">
                  <c:v>2.1825765663506331E-6</c:v>
                </c:pt>
                <c:pt idx="2861" formatCode="0.00E+00">
                  <c:v>2.2558772742726224E-6</c:v>
                </c:pt>
                <c:pt idx="2862" formatCode="0.00E+00">
                  <c:v>2.2497751585751861E-6</c:v>
                </c:pt>
                <c:pt idx="2863" formatCode="0.00E+00">
                  <c:v>2.3284840871497836E-6</c:v>
                </c:pt>
                <c:pt idx="2864" formatCode="0.00E+00">
                  <c:v>2.2361530002855196E-6</c:v>
                </c:pt>
                <c:pt idx="2865" formatCode="0.00E+00">
                  <c:v>2.2757273708085345E-6</c:v>
                </c:pt>
                <c:pt idx="2866" formatCode="0.00E+00">
                  <c:v>2.1737727996736071E-6</c:v>
                </c:pt>
                <c:pt idx="2867" formatCode="0.00E+00">
                  <c:v>2.1929004359208173E-6</c:v>
                </c:pt>
                <c:pt idx="2868" formatCode="0.00E+00">
                  <c:v>2.2803069280353617E-6</c:v>
                </c:pt>
                <c:pt idx="2869" formatCode="0.00E+00">
                  <c:v>2.2695715608844328E-6</c:v>
                </c:pt>
                <c:pt idx="2870" formatCode="0.00E+00">
                  <c:v>2.1591482381120469E-6</c:v>
                </c:pt>
                <c:pt idx="2871" formatCode="0.00E+00">
                  <c:v>2.2818515897395904E-6</c:v>
                </c:pt>
                <c:pt idx="2872" formatCode="0.00E+00">
                  <c:v>2.2543501954517784E-6</c:v>
                </c:pt>
                <c:pt idx="2873" formatCode="0.00E+00">
                  <c:v>2.2972586445000234E-6</c:v>
                </c:pt>
                <c:pt idx="2874" formatCode="0.00E+00">
                  <c:v>2.2558772742726224E-6</c:v>
                </c:pt>
                <c:pt idx="2875" formatCode="0.00E+00">
                  <c:v>2.2864918557369181E-6</c:v>
                </c:pt>
                <c:pt idx="2876" formatCode="0.00E+00">
                  <c:v>2.3159531005126464E-6</c:v>
                </c:pt>
                <c:pt idx="2877" formatCode="0.00E+00">
                  <c:v>2.1606108278872002E-6</c:v>
                </c:pt>
                <c:pt idx="2878" formatCode="0.00E+00">
                  <c:v>2.1245213937414763E-6</c:v>
                </c:pt>
                <c:pt idx="2879" formatCode="0.00E+00">
                  <c:v>2.1958258815472963E-6</c:v>
                </c:pt>
                <c:pt idx="2880" formatCode="0.00E+00">
                  <c:v>2.2787633119643293E-6</c:v>
                </c:pt>
                <c:pt idx="2881" formatCode="0.00E+00">
                  <c:v>2.2151944450177204E-6</c:v>
                </c:pt>
                <c:pt idx="2882" formatCode="0.00E+00">
                  <c:v>2.1678927754032963E-6</c:v>
                </c:pt>
                <c:pt idx="2883" formatCode="0.00E+00">
                  <c:v>2.3175219086494639E-6</c:v>
                </c:pt>
                <c:pt idx="2884" formatCode="0.00E+00">
                  <c:v>2.2573576183205045E-6</c:v>
                </c:pt>
                <c:pt idx="2885" formatCode="0.00E+00">
                  <c:v>2.1302387016694301E-6</c:v>
                </c:pt>
                <c:pt idx="2886" formatCode="0.00E+00">
                  <c:v>2.1943858891652541E-6</c:v>
                </c:pt>
                <c:pt idx="2887" formatCode="0.00E+00">
                  <c:v>2.2241659691075922E-6</c:v>
                </c:pt>
                <c:pt idx="2888" formatCode="0.00E+00">
                  <c:v>2.2558772742726224E-6</c:v>
                </c:pt>
                <c:pt idx="2889" formatCode="0.00E+00">
                  <c:v>2.1145194431700856E-6</c:v>
                </c:pt>
                <c:pt idx="2890" formatCode="0.00E+00">
                  <c:v>2.2271331246155623E-6</c:v>
                </c:pt>
                <c:pt idx="2891" formatCode="0.00E+00">
                  <c:v>2.2407003357821465E-6</c:v>
                </c:pt>
                <c:pt idx="2892" formatCode="0.00E+00">
                  <c:v>2.1810991072320095E-6</c:v>
                </c:pt>
                <c:pt idx="2893" formatCode="0.00E+00">
                  <c:v>2.1489832691842122E-6</c:v>
                </c:pt>
                <c:pt idx="2894" formatCode="0.00E+00">
                  <c:v>2.1752452960099814E-6</c:v>
                </c:pt>
                <c:pt idx="2895" formatCode="0.00E+00">
                  <c:v>2.1576866384128546E-6</c:v>
                </c:pt>
                <c:pt idx="2896" formatCode="0.00E+00">
                  <c:v>2.265013563574656E-6</c:v>
                </c:pt>
                <c:pt idx="2897" formatCode="0.00E+00">
                  <c:v>2.0513173983247723E-6</c:v>
                </c:pt>
                <c:pt idx="2898" formatCode="0.00E+00">
                  <c:v>2.2391835307388654E-6</c:v>
                </c:pt>
                <c:pt idx="2899" formatCode="0.00E+00">
                  <c:v>2.2136949057654558E-6</c:v>
                </c:pt>
                <c:pt idx="2900" formatCode="0.00E+00">
                  <c:v>2.1884501067832793E-6</c:v>
                </c:pt>
                <c:pt idx="2901" formatCode="0.00E+00">
                  <c:v>2.2121963816015053E-6</c:v>
                </c:pt>
                <c:pt idx="2902" formatCode="0.00E+00">
                  <c:v>2.2301514309465386E-6</c:v>
                </c:pt>
                <c:pt idx="2903" formatCode="0.00E+00">
                  <c:v>2.2047656183604058E-6</c:v>
                </c:pt>
                <c:pt idx="2904" formatCode="0.00E+00">
                  <c:v>2.2664999030069651E-6</c:v>
                </c:pt>
                <c:pt idx="2905" formatCode="0.00E+00">
                  <c:v>2.2482522104806601E-6</c:v>
                </c:pt>
                <c:pt idx="2906" formatCode="0.00E+00">
                  <c:v>2.2241659691075922E-6</c:v>
                </c:pt>
                <c:pt idx="2907" formatCode="0.00E+00">
                  <c:v>2.2151944450177204E-6</c:v>
                </c:pt>
                <c:pt idx="2908" formatCode="0.00E+00">
                  <c:v>2.1187745938183795E-6</c:v>
                </c:pt>
                <c:pt idx="2909" formatCode="0.00E+00">
                  <c:v>2.2512991383025826E-6</c:v>
                </c:pt>
                <c:pt idx="2910" formatCode="0.00E+00">
                  <c:v>2.1884501067832793E-6</c:v>
                </c:pt>
                <c:pt idx="2911" formatCode="0.00E+00">
                  <c:v>2.0540974316428375E-6</c:v>
                </c:pt>
                <c:pt idx="2912" formatCode="0.00E+00">
                  <c:v>2.2497751585751861E-6</c:v>
                </c:pt>
                <c:pt idx="2913" formatCode="0.00E+00">
                  <c:v>2.1245213937414763E-6</c:v>
                </c:pt>
                <c:pt idx="2914" formatCode="0.00E+00">
                  <c:v>2.2558772742726224E-6</c:v>
                </c:pt>
                <c:pt idx="2915" formatCode="0.00E+00">
                  <c:v>2.295752133908511E-6</c:v>
                </c:pt>
                <c:pt idx="2916" formatCode="0.00E+00">
                  <c:v>2.1693612886581875E-6</c:v>
                </c:pt>
                <c:pt idx="2917" formatCode="0.00E+00">
                  <c:v>2.1374182854343985E-6</c:v>
                </c:pt>
                <c:pt idx="2918" formatCode="0.00E+00">
                  <c:v>2.1635389803485499E-6</c:v>
                </c:pt>
                <c:pt idx="2919" formatCode="0.00E+00">
                  <c:v>2.0334247241385515E-6</c:v>
                </c:pt>
                <c:pt idx="2920" formatCode="0.00E+00">
                  <c:v>2.2497751585751861E-6</c:v>
                </c:pt>
                <c:pt idx="2921" formatCode="0.00E+00">
                  <c:v>2.1840550262882581E-6</c:v>
                </c:pt>
                <c:pt idx="2922" formatCode="0.00E+00">
                  <c:v>2.1854882393868911E-6</c:v>
                </c:pt>
                <c:pt idx="2923" formatCode="0.00E+00">
                  <c:v>2.2558772742726224E-6</c:v>
                </c:pt>
                <c:pt idx="2924" formatCode="0.00E+00">
                  <c:v>2.2181496320361624E-6</c:v>
                </c:pt>
                <c:pt idx="2925" formatCode="0.00E+00">
                  <c:v>2.2256255036715525E-6</c:v>
                </c:pt>
                <c:pt idx="2926" formatCode="0.00E+00">
                  <c:v>2.2092023757903726E-6</c:v>
                </c:pt>
                <c:pt idx="2927" formatCode="0.00E+00">
                  <c:v>2.2106988718387025E-6</c:v>
                </c:pt>
                <c:pt idx="2928" formatCode="0.00E+00">
                  <c:v>2.1576866384128546E-6</c:v>
                </c:pt>
                <c:pt idx="2929" formatCode="0.00E+00">
                  <c:v>2.2818515897395904E-6</c:v>
                </c:pt>
                <c:pt idx="2930" formatCode="0.00E+00">
                  <c:v>2.0666105469585814E-6</c:v>
                </c:pt>
                <c:pt idx="2931" formatCode="0.00E+00">
                  <c:v>2.2528241503616848E-6</c:v>
                </c:pt>
                <c:pt idx="2932" formatCode="0.00E+00">
                  <c:v>2.2346865619342174E-6</c:v>
                </c:pt>
                <c:pt idx="2933" formatCode="0.00E+00">
                  <c:v>2.1562260281194039E-6</c:v>
                </c:pt>
                <c:pt idx="2934" formatCode="0.00E+00">
                  <c:v>2.1202098348092857E-6</c:v>
                </c:pt>
                <c:pt idx="2935" formatCode="0.00E+00">
                  <c:v>2.1766727280176259E-6</c:v>
                </c:pt>
                <c:pt idx="2936" formatCode="0.00E+00">
                  <c:v>2.0293409822632146E-6</c:v>
                </c:pt>
                <c:pt idx="2937" formatCode="0.00E+00">
                  <c:v>2.1796226482549186E-6</c:v>
                </c:pt>
                <c:pt idx="2938" formatCode="0.00E+00">
                  <c:v>2.0946565837117239E-6</c:v>
                </c:pt>
                <c:pt idx="2939" formatCode="0.00E+00">
                  <c:v>2.1796226482549186E-6</c:v>
                </c:pt>
                <c:pt idx="2940" formatCode="0.00E+00">
                  <c:v>2.1752452960099814E-6</c:v>
                </c:pt>
                <c:pt idx="2941" formatCode="0.00E+00">
                  <c:v>2.1678927754032963E-6</c:v>
                </c:pt>
                <c:pt idx="2942" formatCode="0.00E+00">
                  <c:v>2.2017816694088312E-6</c:v>
                </c:pt>
                <c:pt idx="2943" formatCode="0.00E+00">
                  <c:v>2.2376677524716789E-6</c:v>
                </c:pt>
                <c:pt idx="2944" formatCode="0.00E+00">
                  <c:v>2.0666105469585814E-6</c:v>
                </c:pt>
                <c:pt idx="2945" formatCode="0.00E+00">
                  <c:v>2.1752452960099814E-6</c:v>
                </c:pt>
                <c:pt idx="2946" formatCode="0.00E+00">
                  <c:v>2.1693612886581875E-6</c:v>
                </c:pt>
                <c:pt idx="2947" formatCode="0.00E+00">
                  <c:v>2.1002935223312564E-6</c:v>
                </c:pt>
                <c:pt idx="2948" formatCode="0.00E+00">
                  <c:v>2.1606108278872002E-6</c:v>
                </c:pt>
                <c:pt idx="2949" formatCode="0.00E+00">
                  <c:v>2.0974953521526225E-6</c:v>
                </c:pt>
                <c:pt idx="2950" formatCode="0.00E+00">
                  <c:v>2.1273556180946961E-6</c:v>
                </c:pt>
                <c:pt idx="2951" formatCode="0.00E+00">
                  <c:v>2.0624165138039436E-6</c:v>
                </c:pt>
                <c:pt idx="2952" formatCode="0.00E+00">
                  <c:v>2.0638135782814813E-6</c:v>
                </c:pt>
                <c:pt idx="2953" formatCode="0.00E+00">
                  <c:v>2.0471977224598551E-6</c:v>
                </c:pt>
                <c:pt idx="2954" formatCode="0.00E+00">
                  <c:v>1.9886994169538185E-6</c:v>
                </c:pt>
                <c:pt idx="2955" formatCode="0.00E+00">
                  <c:v>2.0143662587927872E-6</c:v>
                </c:pt>
                <c:pt idx="2956" formatCode="0.00E+00">
                  <c:v>2.153353340418315E-6</c:v>
                </c:pt>
                <c:pt idx="2957" formatCode="0.00E+00">
                  <c:v>2.0527069443501105E-6</c:v>
                </c:pt>
                <c:pt idx="2958" formatCode="0.00E+00">
                  <c:v>2.2166480923189122E-6</c:v>
                </c:pt>
                <c:pt idx="2959" formatCode="0.00E+00">
                  <c:v>2.0735756835509406E-6</c:v>
                </c:pt>
                <c:pt idx="2960" formatCode="0.00E+00">
                  <c:v>2.0238516439891192E-6</c:v>
                </c:pt>
                <c:pt idx="2961" formatCode="0.00E+00">
                  <c:v>2.0610203950461038E-6</c:v>
                </c:pt>
                <c:pt idx="2962" formatCode="0.00E+00">
                  <c:v>2.0666105469585814E-6</c:v>
                </c:pt>
                <c:pt idx="2963" formatCode="0.00E+00">
                  <c:v>2.1273556180946961E-6</c:v>
                </c:pt>
                <c:pt idx="2964" formatCode="0.00E+00">
                  <c:v>1.9008907250474675E-6</c:v>
                </c:pt>
                <c:pt idx="2965" formatCode="0.00E+00">
                  <c:v>2.0430430861957921E-6</c:v>
                </c:pt>
                <c:pt idx="2966" formatCode="0.00E+00">
                  <c:v>2.2181496320361624E-6</c:v>
                </c:pt>
                <c:pt idx="2967" formatCode="0.00E+00">
                  <c:v>2.2136949057654558E-6</c:v>
                </c:pt>
                <c:pt idx="2968" formatCode="0.00E+00">
                  <c:v>2.1606108278872002E-6</c:v>
                </c:pt>
                <c:pt idx="2969" formatCode="0.00E+00">
                  <c:v>1.9581316312675633E-6</c:v>
                </c:pt>
                <c:pt idx="2970" formatCode="0.00E+00">
                  <c:v>1.9860499208983258E-6</c:v>
                </c:pt>
                <c:pt idx="2971" formatCode="0.00E+00">
                  <c:v>2.13601659594976E-6</c:v>
                </c:pt>
                <c:pt idx="2972" formatCode="0.00E+00">
                  <c:v>2.0833839648414697E-6</c:v>
                </c:pt>
                <c:pt idx="2973" formatCode="0.00E+00">
                  <c:v>1.9900465460585999E-6</c:v>
                </c:pt>
                <c:pt idx="2974" formatCode="0.00E+00">
                  <c:v>2.1693612886581875E-6</c:v>
                </c:pt>
                <c:pt idx="2975" formatCode="0.00E+00">
                  <c:v>1.9673938472530793E-6</c:v>
                </c:pt>
                <c:pt idx="2976" formatCode="0.00E+00">
                  <c:v>1.9008907250474675E-6</c:v>
                </c:pt>
                <c:pt idx="2977" formatCode="0.00E+00">
                  <c:v>2.113088054195711E-6</c:v>
                </c:pt>
                <c:pt idx="2978" formatCode="0.00E+00">
                  <c:v>2.0610203950461038E-6</c:v>
                </c:pt>
                <c:pt idx="2979" formatCode="0.00E+00">
                  <c:v>1.9766998747186781E-6</c:v>
                </c:pt>
                <c:pt idx="2980" formatCode="0.00E+00">
                  <c:v>2.1302387016694301E-6</c:v>
                </c:pt>
                <c:pt idx="2981" formatCode="0.00E+00">
                  <c:v>1.9176171954218646E-6</c:v>
                </c:pt>
                <c:pt idx="2982" formatCode="0.00E+00">
                  <c:v>2.1562260281194039E-6</c:v>
                </c:pt>
                <c:pt idx="2983" formatCode="0.00E+00">
                  <c:v>2.0988717633587702E-6</c:v>
                </c:pt>
                <c:pt idx="2984" formatCode="0.00E+00">
                  <c:v>2.1074167765706891E-6</c:v>
                </c:pt>
                <c:pt idx="2985" formatCode="0.00E+00">
                  <c:v>2.128796671802926E-6</c:v>
                </c:pt>
                <c:pt idx="2986" formatCode="0.00E+00">
                  <c:v>2.0791998894544491E-6</c:v>
                </c:pt>
                <c:pt idx="2987" formatCode="0.00E+00">
                  <c:v>2.1074167765706891E-6</c:v>
                </c:pt>
                <c:pt idx="2988" formatCode="0.00E+00">
                  <c:v>1.8616000173147744E-6</c:v>
                </c:pt>
                <c:pt idx="2989" formatCode="0.00E+00">
                  <c:v>1.9397378096744534E-6</c:v>
                </c:pt>
                <c:pt idx="2990" formatCode="0.00E+00">
                  <c:v>2.1825765663506331E-6</c:v>
                </c:pt>
                <c:pt idx="2991" formatCode="0.00E+00">
                  <c:v>2.1723013001192728E-6</c:v>
                </c:pt>
                <c:pt idx="2992" formatCode="0.00E+00">
                  <c:v>2.0170535303466435E-6</c:v>
                </c:pt>
                <c:pt idx="2993" formatCode="0.00E+00">
                  <c:v>1.970018455115672E-6</c:v>
                </c:pt>
                <c:pt idx="2994" formatCode="0.00E+00">
                  <c:v>2.0749803071609564E-6</c:v>
                </c:pt>
                <c:pt idx="2995" formatCode="0.00E+00">
                  <c:v>2.1017162443919168E-6</c:v>
                </c:pt>
                <c:pt idx="2996" formatCode="0.00E+00">
                  <c:v>2.0540974316428375E-6</c:v>
                </c:pt>
                <c:pt idx="2997" formatCode="0.00E+00">
                  <c:v>2.1432156530610355E-6</c:v>
                </c:pt>
                <c:pt idx="2998" formatCode="0.00E+00">
                  <c:v>2.045811905811183E-6</c:v>
                </c:pt>
                <c:pt idx="2999" formatCode="0.00E+00">
                  <c:v>1.9176171954218646E-6</c:v>
                </c:pt>
                <c:pt idx="3000" formatCode="0.00E+00">
                  <c:v>1.9847054972428674E-6</c:v>
                </c:pt>
                <c:pt idx="3001" formatCode="0.00E+00">
                  <c:v>1.821887302058527E-6</c:v>
                </c:pt>
                <c:pt idx="3002" formatCode="0.00E+00">
                  <c:v>2.0946565837117239E-6</c:v>
                </c:pt>
                <c:pt idx="3003" formatCode="0.00E+00">
                  <c:v>1.979336897316068E-6</c:v>
                </c:pt>
                <c:pt idx="3004" formatCode="0.00E+00">
                  <c:v>1.9319135714075078E-6</c:v>
                </c:pt>
                <c:pt idx="3005" formatCode="0.00E+00">
                  <c:v>2.0197871278012738E-6</c:v>
                </c:pt>
                <c:pt idx="3006" formatCode="0.00E+00">
                  <c:v>2.1031399301931333E-6</c:v>
                </c:pt>
                <c:pt idx="3007" formatCode="0.00E+00">
                  <c:v>2.1059901956290333E-6</c:v>
                </c:pt>
                <c:pt idx="3008" formatCode="0.00E+00">
                  <c:v>2.0430430861957921E-6</c:v>
                </c:pt>
                <c:pt idx="3009" formatCode="0.00E+00">
                  <c:v>2.025222584931795E-6</c:v>
                </c:pt>
                <c:pt idx="3010" formatCode="0.00E+00">
                  <c:v>2.1187745938183795E-6</c:v>
                </c:pt>
                <c:pt idx="3011" formatCode="0.00E+00">
                  <c:v>1.9954441940062422E-6</c:v>
                </c:pt>
                <c:pt idx="3012" formatCode="0.00E+00">
                  <c:v>1.9806776843248125E-6</c:v>
                </c:pt>
                <c:pt idx="3013" formatCode="0.00E+00">
                  <c:v>2.0143662587927872E-6</c:v>
                </c:pt>
                <c:pt idx="3014" formatCode="0.00E+00">
                  <c:v>2.055488860840553E-6</c:v>
                </c:pt>
                <c:pt idx="3015" formatCode="0.00E+00">
                  <c:v>2.0527069443501105E-6</c:v>
                </c:pt>
                <c:pt idx="3016" formatCode="0.00E+00">
                  <c:v>1.9780388754293682E-6</c:v>
                </c:pt>
                <c:pt idx="3017" formatCode="0.00E+00">
                  <c:v>1.9820193795719627E-6</c:v>
                </c:pt>
                <c:pt idx="3018" formatCode="0.00E+00">
                  <c:v>2.072172010777645E-6</c:v>
                </c:pt>
                <c:pt idx="3019" formatCode="0.00E+00">
                  <c:v>1.9085893209744873E-6</c:v>
                </c:pt>
                <c:pt idx="3020" formatCode="0.00E+00">
                  <c:v>2.0735756835509406E-6</c:v>
                </c:pt>
                <c:pt idx="3021" formatCode="0.00E+00">
                  <c:v>1.9581316312675633E-6</c:v>
                </c:pt>
                <c:pt idx="3022" formatCode="0.00E+00">
                  <c:v>1.8805258778057314E-6</c:v>
                </c:pt>
                <c:pt idx="3023" formatCode="0.00E+00">
                  <c:v>1.8466121919555691E-6</c:v>
                </c:pt>
                <c:pt idx="3024" formatCode="0.00E+00">
                  <c:v>2.0116399979893913E-6</c:v>
                </c:pt>
                <c:pt idx="3025" formatCode="0.00E+00">
                  <c:v>1.9163596484659369E-6</c:v>
                </c:pt>
                <c:pt idx="3026" formatCode="0.00E+00">
                  <c:v>2.0293409822632146E-6</c:v>
                </c:pt>
                <c:pt idx="3027" formatCode="0.00E+00">
                  <c:v>1.8441129709643416E-6</c:v>
                </c:pt>
                <c:pt idx="3028" formatCode="0.00E+00">
                  <c:v>2.1202098348092857E-6</c:v>
                </c:pt>
                <c:pt idx="3029" formatCode="0.00E+00">
                  <c:v>1.9660620525182051E-6</c:v>
                </c:pt>
                <c:pt idx="3030" formatCode="0.00E+00">
                  <c:v>1.7841918095601184E-6</c:v>
                </c:pt>
                <c:pt idx="3031" formatCode="0.00E+00">
                  <c:v>2.1031399301931333E-6</c:v>
                </c:pt>
                <c:pt idx="3032" formatCode="0.00E+00">
                  <c:v>2.010278251554364E-6</c:v>
                </c:pt>
                <c:pt idx="3033" formatCode="0.00E+00">
                  <c:v>1.934490846698088E-6</c:v>
                </c:pt>
                <c:pt idx="3034" formatCode="0.00E+00">
                  <c:v>2.0293409822632146E-6</c:v>
                </c:pt>
                <c:pt idx="3035" formatCode="0.00E+00">
                  <c:v>1.8817997310188898E-6</c:v>
                </c:pt>
                <c:pt idx="3036" formatCode="0.00E+00">
                  <c:v>2.1087996983799481E-6</c:v>
                </c:pt>
                <c:pt idx="3037" formatCode="0.00E+00">
                  <c:v>1.9085893209744873E-6</c:v>
                </c:pt>
                <c:pt idx="3038" formatCode="0.00E+00">
                  <c:v>1.9228183916148548E-6</c:v>
                </c:pt>
                <c:pt idx="3039" formatCode="0.00E+00">
                  <c:v>1.9279928957957868E-6</c:v>
                </c:pt>
                <c:pt idx="3040" formatCode="0.00E+00">
                  <c:v>2.022524429944413E-6</c:v>
                </c:pt>
                <c:pt idx="3041" formatCode="0.00E+00">
                  <c:v>2.0089174269310703E-6</c:v>
                </c:pt>
                <c:pt idx="3042" formatCode="0.00E+00">
                  <c:v>1.9927435424898046E-6</c:v>
                </c:pt>
                <c:pt idx="3043" formatCode="0.00E+00">
                  <c:v>2.0499721726165008E-6</c:v>
                </c:pt>
                <c:pt idx="3044" formatCode="0.00E+00">
                  <c:v>1.8194215439481933E-6</c:v>
                </c:pt>
                <c:pt idx="3045" formatCode="0.00E+00">
                  <c:v>1.9766998747186781E-6</c:v>
                </c:pt>
                <c:pt idx="3046" formatCode="0.00E+00">
                  <c:v>1.8691394861133721E-6</c:v>
                </c:pt>
                <c:pt idx="3047" formatCode="0.00E+00">
                  <c:v>1.9581316312675633E-6</c:v>
                </c:pt>
                <c:pt idx="3048" formatCode="0.00E+00">
                  <c:v>1.9228183916148548E-6</c:v>
                </c:pt>
                <c:pt idx="3049" formatCode="0.00E+00">
                  <c:v>1.9332222342339615E-6</c:v>
                </c:pt>
                <c:pt idx="3050" formatCode="0.00E+00">
                  <c:v>1.9954441940062422E-6</c:v>
                </c:pt>
                <c:pt idx="3051" formatCode="0.00E+00">
                  <c:v>1.9647311593197457E-6</c:v>
                </c:pt>
                <c:pt idx="3052" formatCode="0.00E+00">
                  <c:v>1.9687265441350789E-6</c:v>
                </c:pt>
                <c:pt idx="3053" formatCode="0.00E+00">
                  <c:v>1.8305050647377458E-6</c:v>
                </c:pt>
                <c:pt idx="3054" formatCode="0.00E+00">
                  <c:v>1.9713529298860796E-6</c:v>
                </c:pt>
                <c:pt idx="3055" formatCode="0.00E+00">
                  <c:v>1.9502331986213257E-6</c:v>
                </c:pt>
                <c:pt idx="3056" formatCode="0.00E+00">
                  <c:v>1.9449578457682638E-6</c:v>
                </c:pt>
                <c:pt idx="3057" formatCode="0.00E+00">
                  <c:v>1.9034668936861913E-6</c:v>
                </c:pt>
                <c:pt idx="3058" formatCode="0.00E+00">
                  <c:v>1.7746275432304486E-6</c:v>
                </c:pt>
                <c:pt idx="3059" formatCode="0.00E+00">
                  <c:v>1.9833619836727633E-6</c:v>
                </c:pt>
                <c:pt idx="3060" formatCode="0.00E+00">
                  <c:v>2.0833839648414697E-6</c:v>
                </c:pt>
                <c:pt idx="3061" formatCode="0.00E+00">
                  <c:v>1.8194215439481933E-6</c:v>
                </c:pt>
                <c:pt idx="3062" formatCode="0.00E+00">
                  <c:v>2.015688119310401E-6</c:v>
                </c:pt>
                <c:pt idx="3063" formatCode="0.00E+00">
                  <c:v>1.9607438828421992E-6</c:v>
                </c:pt>
                <c:pt idx="3064" formatCode="0.00E+00">
                  <c:v>2.0048829032415213E-6</c:v>
                </c:pt>
                <c:pt idx="3065" formatCode="0.00E+00">
                  <c:v>2.0048829032415213E-6</c:v>
                </c:pt>
                <c:pt idx="3066" formatCode="0.00E+00">
                  <c:v>1.7603026864195053E-6</c:v>
                </c:pt>
                <c:pt idx="3067" formatCode="0.00E+00">
                  <c:v>1.9241208934391478E-6</c:v>
                </c:pt>
                <c:pt idx="3068" formatCode="0.00E+00">
                  <c:v>1.9189161739973894E-6</c:v>
                </c:pt>
                <c:pt idx="3069" formatCode="0.00E+00">
                  <c:v>2.0061985406240801E-6</c:v>
                </c:pt>
                <c:pt idx="3070" formatCode="0.00E+00">
                  <c:v>1.8023307035023005E-6</c:v>
                </c:pt>
                <c:pt idx="3071" formatCode="0.00E+00">
                  <c:v>1.970018455115672E-6</c:v>
                </c:pt>
                <c:pt idx="3072" formatCode="0.00E+00">
                  <c:v>1.8553469065632392E-6</c:v>
                </c:pt>
                <c:pt idx="3073" formatCode="0.00E+00">
                  <c:v>1.9137660306608344E-6</c:v>
                </c:pt>
                <c:pt idx="3074" formatCode="0.00E+00">
                  <c:v>1.8653462058618321E-6</c:v>
                </c:pt>
                <c:pt idx="3075" formatCode="0.00E+00">
                  <c:v>1.8329470556955472E-6</c:v>
                </c:pt>
                <c:pt idx="3076" formatCode="0.00E+00">
                  <c:v>1.8932231826208438E-6</c:v>
                </c:pt>
                <c:pt idx="3077" formatCode="0.00E+00">
                  <c:v>1.8366744505601751E-6</c:v>
                </c:pt>
                <c:pt idx="3078" formatCode="0.00E+00">
                  <c:v>1.9900465460585999E-6</c:v>
                </c:pt>
                <c:pt idx="3079" formatCode="0.00E+00">
                  <c:v>1.7854004068446927E-6</c:v>
                </c:pt>
                <c:pt idx="3080" formatCode="0.00E+00">
                  <c:v>1.9189161739973894E-6</c:v>
                </c:pt>
                <c:pt idx="3081" formatCode="0.00E+00">
                  <c:v>2.0638135782814813E-6</c:v>
                </c:pt>
                <c:pt idx="3082" formatCode="0.00E+00">
                  <c:v>1.935801255350247E-6</c:v>
                </c:pt>
                <c:pt idx="3083" formatCode="0.00E+00">
                  <c:v>1.9940934110529303E-6</c:v>
                </c:pt>
                <c:pt idx="3084" formatCode="0.00E+00">
                  <c:v>1.9332222342339615E-6</c:v>
                </c:pt>
                <c:pt idx="3085" formatCode="0.00E+00">
                  <c:v>1.8616000173147744E-6</c:v>
                </c:pt>
                <c:pt idx="3086" formatCode="0.00E+00">
                  <c:v>1.9766998747186781E-6</c:v>
                </c:pt>
                <c:pt idx="3087" formatCode="0.00E+00">
                  <c:v>1.9806776843248125E-6</c:v>
                </c:pt>
                <c:pt idx="3088" formatCode="0.00E+00">
                  <c:v>1.8767094897149614E-6</c:v>
                </c:pt>
                <c:pt idx="3089" formatCode="0.00E+00">
                  <c:v>1.8907008872393703E-6</c:v>
                </c:pt>
                <c:pt idx="3090" formatCode="0.00E+00">
                  <c:v>1.9202160324906256E-6</c:v>
                </c:pt>
                <c:pt idx="3091" formatCode="0.00E+00">
                  <c:v>2.0334247241385515E-6</c:v>
                </c:pt>
                <c:pt idx="3092" formatCode="0.00E+00">
                  <c:v>1.8754390822564919E-6</c:v>
                </c:pt>
                <c:pt idx="3093" formatCode="0.00E+00">
                  <c:v>1.7662728441333718E-6</c:v>
                </c:pt>
                <c:pt idx="3094" formatCode="0.00E+00">
                  <c:v>1.9620720750914121E-6</c:v>
                </c:pt>
                <c:pt idx="3095" formatCode="0.00E+00">
                  <c:v>1.9489130205037884E-6</c:v>
                </c:pt>
                <c:pt idx="3096" formatCode="0.00E+00">
                  <c:v>2.0499721726165008E-6</c:v>
                </c:pt>
                <c:pt idx="3097" formatCode="0.00E+00">
                  <c:v>1.877980757737302E-6</c:v>
                </c:pt>
                <c:pt idx="3098" formatCode="0.00E+00">
                  <c:v>1.8945056368868896E-6</c:v>
                </c:pt>
                <c:pt idx="3099" formatCode="0.00E+00">
                  <c:v>1.7987110694535333E-6</c:v>
                </c:pt>
                <c:pt idx="3100" formatCode="0.00E+00">
                  <c:v>1.8907008872393703E-6</c:v>
                </c:pt>
                <c:pt idx="3101" formatCode="0.00E+00">
                  <c:v>1.9541577480437691E-6</c:v>
                </c:pt>
                <c:pt idx="3102" formatCode="0.00E+00">
                  <c:v>1.979336897316068E-6</c:v>
                </c:pt>
                <c:pt idx="3103" formatCode="0.00E+00">
                  <c:v>1.9150624004880994E-6</c:v>
                </c:pt>
                <c:pt idx="3104" formatCode="0.00E+00">
                  <c:v>1.8206540055735268E-6</c:v>
                </c:pt>
                <c:pt idx="3105" formatCode="0.00E+00">
                  <c:v>1.8945056368868896E-6</c:v>
                </c:pt>
                <c:pt idx="3106" formatCode="0.00E+00">
                  <c:v>1.8868638497200101E-6</c:v>
                </c:pt>
                <c:pt idx="3107" formatCode="0.00E+00">
                  <c:v>1.9253835334526329E-6</c:v>
                </c:pt>
                <c:pt idx="3108" formatCode="0.00E+00">
                  <c:v>1.9150624004880994E-6</c:v>
                </c:pt>
                <c:pt idx="3109" formatCode="0.00E+00">
                  <c:v>1.8957889598772178E-6</c:v>
                </c:pt>
                <c:pt idx="3110" formatCode="0.00E+00">
                  <c:v>1.9150624004880994E-6</c:v>
                </c:pt>
                <c:pt idx="3111" formatCode="0.00E+00">
                  <c:v>1.9085893209744873E-6</c:v>
                </c:pt>
                <c:pt idx="3112" formatCode="0.00E+00">
                  <c:v>1.8817997310188898E-6</c:v>
                </c:pt>
                <c:pt idx="3113" formatCode="0.00E+00">
                  <c:v>1.8578220378571629E-6</c:v>
                </c:pt>
                <c:pt idx="3114" formatCode="0.00E+00">
                  <c:v>1.9436412387136255E-6</c:v>
                </c:pt>
                <c:pt idx="3115" formatCode="0.00E+00">
                  <c:v>1.9150624004880994E-6</c:v>
                </c:pt>
                <c:pt idx="3116" formatCode="0.00E+00">
                  <c:v>1.9462753446820151E-6</c:v>
                </c:pt>
                <c:pt idx="3117" formatCode="0.00E+00">
                  <c:v>1.7698272011585835E-6</c:v>
                </c:pt>
                <c:pt idx="3118" formatCode="0.00E+00">
                  <c:v>1.7890311130820083E-6</c:v>
                </c:pt>
                <c:pt idx="3119" formatCode="0.00E+00">
                  <c:v>1.8741695347793461E-6</c:v>
                </c:pt>
                <c:pt idx="3120" formatCode="0.00E+00">
                  <c:v>1.8983582143849707E-6</c:v>
                </c:pt>
                <c:pt idx="3121" formatCode="0.00E+00">
                  <c:v>1.9475937360590098E-6</c:v>
                </c:pt>
                <c:pt idx="3122" formatCode="0.00E+00">
                  <c:v>1.906046553659148E-6</c:v>
                </c:pt>
                <c:pt idx="3123" formatCode="0.00E+00">
                  <c:v>1.9111759230806033E-6</c:v>
                </c:pt>
                <c:pt idx="3124" formatCode="0.00E+00">
                  <c:v>1.9423666255483964E-6</c:v>
                </c:pt>
                <c:pt idx="3125" formatCode="0.00E+00">
                  <c:v>1.877980757737302E-6</c:v>
                </c:pt>
                <c:pt idx="3126" formatCode="0.00E+00">
                  <c:v>1.9098821841399547E-6</c:v>
                </c:pt>
                <c:pt idx="3127" formatCode="0.00E+00">
                  <c:v>1.9085893209744873E-6</c:v>
                </c:pt>
                <c:pt idx="3128" formatCode="0.00E+00">
                  <c:v>1.9886994169538185E-6</c:v>
                </c:pt>
                <c:pt idx="3129" formatCode="0.00E+00">
                  <c:v>1.8855865684354365E-6</c:v>
                </c:pt>
                <c:pt idx="3130" formatCode="0.00E+00">
                  <c:v>1.937112551662763E-6</c:v>
                </c:pt>
                <c:pt idx="3131" formatCode="0.00E+00">
                  <c:v>1.8691394861133721E-6</c:v>
                </c:pt>
                <c:pt idx="3132" formatCode="0.00E+00">
                  <c:v>1.9189161739973894E-6</c:v>
                </c:pt>
                <c:pt idx="3133" formatCode="0.00E+00">
                  <c:v>1.9581316312675633E-6</c:v>
                </c:pt>
                <c:pt idx="3134" formatCode="0.00E+00">
                  <c:v>1.837918599166679E-6</c:v>
                </c:pt>
                <c:pt idx="3135" formatCode="0.00E+00">
                  <c:v>1.8830345991843184E-6</c:v>
                </c:pt>
                <c:pt idx="3136" formatCode="0.00E+00">
                  <c:v>1.9073376943743372E-6</c:v>
                </c:pt>
                <c:pt idx="3137" formatCode="0.00E+00">
                  <c:v>1.9085893209744873E-6</c:v>
                </c:pt>
                <c:pt idx="3138" formatCode="0.00E+00">
                  <c:v>1.9111759230806033E-6</c:v>
                </c:pt>
                <c:pt idx="3139" formatCode="0.00E+00">
                  <c:v>1.8071809627890669E-6</c:v>
                </c:pt>
                <c:pt idx="3140" formatCode="0.00E+00">
                  <c:v>1.9150624004880994E-6</c:v>
                </c:pt>
                <c:pt idx="3141" formatCode="0.00E+00">
                  <c:v>1.9436412387136255E-6</c:v>
                </c:pt>
                <c:pt idx="3142" formatCode="0.00E+00">
                  <c:v>1.877980757737302E-6</c:v>
                </c:pt>
                <c:pt idx="3143" formatCode="0.00E+00">
                  <c:v>1.8704056262757247E-6</c:v>
                </c:pt>
                <c:pt idx="3144" formatCode="0.00E+00">
                  <c:v>1.8490756706763787E-6</c:v>
                </c:pt>
                <c:pt idx="3145" formatCode="0.00E+00">
                  <c:v>1.8628610503011608E-6</c:v>
                </c:pt>
                <c:pt idx="3146" formatCode="0.00E+00">
                  <c:v>1.9021783732455224E-6</c:v>
                </c:pt>
                <c:pt idx="3147" formatCode="0.00E+00">
                  <c:v>1.8391635905495202E-6</c:v>
                </c:pt>
                <c:pt idx="3148" formatCode="0.00E+00">
                  <c:v>1.8741695347793461E-6</c:v>
                </c:pt>
                <c:pt idx="3149" formatCode="0.00E+00">
                  <c:v>1.9241208934391478E-6</c:v>
                </c:pt>
                <c:pt idx="3150" formatCode="0.00E+00">
                  <c:v>1.8653462058618321E-6</c:v>
                </c:pt>
                <c:pt idx="3151" formatCode="0.00E+00">
                  <c:v>1.8305050647377458E-6</c:v>
                </c:pt>
                <c:pt idx="3152" formatCode="0.00E+00">
                  <c:v>1.8466121919555691E-6</c:v>
                </c:pt>
                <c:pt idx="3153" formatCode="0.00E+00">
                  <c:v>1.8391635905495202E-6</c:v>
                </c:pt>
                <c:pt idx="3154" formatCode="0.00E+00">
                  <c:v>1.9462753446820151E-6</c:v>
                </c:pt>
                <c:pt idx="3155" formatCode="0.00E+00">
                  <c:v>1.9292989027878922E-6</c:v>
                </c:pt>
                <c:pt idx="3156" formatCode="0.00E+00">
                  <c:v>1.9940934110529303E-6</c:v>
                </c:pt>
                <c:pt idx="3157" formatCode="0.00E+00">
                  <c:v>1.8071809627890669E-6</c:v>
                </c:pt>
                <c:pt idx="3158" formatCode="0.00E+00">
                  <c:v>1.825553574770993E-6</c:v>
                </c:pt>
                <c:pt idx="3159" formatCode="0.00E+00">
                  <c:v>1.8678742030436773E-6</c:v>
                </c:pt>
                <c:pt idx="3160" formatCode="0.00E+00">
                  <c:v>1.8194215439481933E-6</c:v>
                </c:pt>
                <c:pt idx="3161" formatCode="0.00E+00">
                  <c:v>1.8181899166173821E-6</c:v>
                </c:pt>
                <c:pt idx="3162" formatCode="0.00E+00">
                  <c:v>1.8691394861133721E-6</c:v>
                </c:pt>
                <c:pt idx="3163" formatCode="0.00E+00">
                  <c:v>1.8767094897149614E-6</c:v>
                </c:pt>
                <c:pt idx="3164" formatCode="0.00E+00">
                  <c:v>1.8945056368868896E-6</c:v>
                </c:pt>
                <c:pt idx="3165" formatCode="0.00E+00">
                  <c:v>1.8653462058618321E-6</c:v>
                </c:pt>
                <c:pt idx="3166" formatCode="0.00E+00">
                  <c:v>1.8704056262757247E-6</c:v>
                </c:pt>
                <c:pt idx="3167" formatCode="0.00E+00">
                  <c:v>1.8578220378571629E-6</c:v>
                </c:pt>
                <c:pt idx="3168" formatCode="0.00E+00">
                  <c:v>1.8108559609398538E-6</c:v>
                </c:pt>
                <c:pt idx="3169" formatCode="0.00E+00">
                  <c:v>1.9034668936861913E-6</c:v>
                </c:pt>
                <c:pt idx="3170" formatCode="0.00E+00">
                  <c:v>1.8206540055735268E-6</c:v>
                </c:pt>
                <c:pt idx="3171" formatCode="0.00E+00">
                  <c:v>1.8754390822564919E-6</c:v>
                </c:pt>
                <c:pt idx="3172" formatCode="0.00E+00">
                  <c:v>1.8616000173147744E-6</c:v>
                </c:pt>
                <c:pt idx="3173" formatCode="0.00E+00">
                  <c:v>1.8231214339687148E-6</c:v>
                </c:pt>
                <c:pt idx="3174" formatCode="0.00E+00">
                  <c:v>1.8416171324405299E-6</c:v>
                </c:pt>
                <c:pt idx="3175" formatCode="0.00E+00">
                  <c:v>1.8729404802011009E-6</c:v>
                </c:pt>
                <c:pt idx="3176" formatCode="0.00E+00">
                  <c:v>1.8628610503011608E-6</c:v>
                </c:pt>
                <c:pt idx="3177" formatCode="0.00E+00">
                  <c:v>1.8416171324405299E-6</c:v>
                </c:pt>
                <c:pt idx="3178" formatCode="0.00E+00">
                  <c:v>1.9021783732455224E-6</c:v>
                </c:pt>
                <c:pt idx="3179" formatCode="0.00E+00">
                  <c:v>1.8566037037423383E-6</c:v>
                </c:pt>
                <c:pt idx="3180" formatCode="0.00E+00">
                  <c:v>1.8666097764864291E-6</c:v>
                </c:pt>
                <c:pt idx="3181" formatCode="0.00E+00">
                  <c:v>1.8194215439481933E-6</c:v>
                </c:pt>
                <c:pt idx="3182" formatCode="0.00E+00">
                  <c:v>1.761495101402831E-6</c:v>
                </c:pt>
                <c:pt idx="3183" formatCode="0.00E+00">
                  <c:v>1.8071809627890669E-6</c:v>
                </c:pt>
                <c:pt idx="3184" formatCode="0.00E+00">
                  <c:v>1.8466121919555691E-6</c:v>
                </c:pt>
                <c:pt idx="3185" formatCode="0.00E+00">
                  <c:v>1.7710260679721345E-6</c:v>
                </c:pt>
                <c:pt idx="3186" formatCode="0.00E+00">
                  <c:v>1.7914177755860006E-6</c:v>
                </c:pt>
                <c:pt idx="3187" formatCode="0.00E+00">
                  <c:v>1.8145384323939059E-6</c:v>
                </c:pt>
                <c:pt idx="3188" formatCode="0.00E+00">
                  <c:v>1.8441129709643416E-6</c:v>
                </c:pt>
                <c:pt idx="3189" formatCode="0.00E+00">
                  <c:v>1.7854004068446927E-6</c:v>
                </c:pt>
                <c:pt idx="3190" formatCode="0.00E+00">
                  <c:v>1.8805258778057314E-6</c:v>
                </c:pt>
                <c:pt idx="3191" formatCode="0.00E+00">
                  <c:v>1.8329470556955472E-6</c:v>
                </c:pt>
                <c:pt idx="3192" formatCode="0.00E+00">
                  <c:v>1.8515816173311032E-6</c:v>
                </c:pt>
                <c:pt idx="3193" formatCode="0.00E+00">
                  <c:v>1.8280276432724972E-6</c:v>
                </c:pt>
                <c:pt idx="3194" formatCode="0.00E+00">
                  <c:v>1.8490756706763787E-6</c:v>
                </c:pt>
                <c:pt idx="3195" formatCode="0.00E+00">
                  <c:v>1.8366744505601751E-6</c:v>
                </c:pt>
                <c:pt idx="3196" formatCode="0.00E+00">
                  <c:v>1.8059958383940733E-6</c:v>
                </c:pt>
                <c:pt idx="3197" formatCode="0.00E+00">
                  <c:v>1.8704056262757247E-6</c:v>
                </c:pt>
                <c:pt idx="3198" formatCode="0.00E+00">
                  <c:v>1.8231214339687148E-6</c:v>
                </c:pt>
                <c:pt idx="3199" formatCode="0.00E+00">
                  <c:v>1.8059958383940733E-6</c:v>
                </c:pt>
                <c:pt idx="3200" formatCode="0.00E+00">
                  <c:v>1.8133101106047179E-6</c:v>
                </c:pt>
                <c:pt idx="3201" formatCode="0.00E+00">
                  <c:v>1.7878200580508728E-6</c:v>
                </c:pt>
                <c:pt idx="3202" formatCode="0.00E+00">
                  <c:v>1.8341886793945304E-6</c:v>
                </c:pt>
                <c:pt idx="3203" formatCode="0.00E+00">
                  <c:v>1.7878200580508728E-6</c:v>
                </c:pt>
                <c:pt idx="3204" formatCode="0.00E+00">
                  <c:v>1.7496812590422719E-6</c:v>
                </c:pt>
                <c:pt idx="3205" formatCode="0.00E+00">
                  <c:v>1.7379098718532269E-6</c:v>
                </c:pt>
                <c:pt idx="3206" formatCode="0.00E+00">
                  <c:v>1.7722257468884916E-6</c:v>
                </c:pt>
                <c:pt idx="3207" formatCode="0.00E+00">
                  <c:v>1.7496812590422719E-6</c:v>
                </c:pt>
                <c:pt idx="3208" formatCode="0.00E+00">
                  <c:v>1.7806086039858741E-6</c:v>
                </c:pt>
                <c:pt idx="3209" formatCode="0.00E+00">
                  <c:v>1.782984030415483E-6</c:v>
                </c:pt>
                <c:pt idx="3210" formatCode="0.00E+00">
                  <c:v>1.821887302058527E-6</c:v>
                </c:pt>
                <c:pt idx="3211" formatCode="0.00E+00">
                  <c:v>1.7650771949361026E-6</c:v>
                </c:pt>
                <c:pt idx="3212" formatCode="0.00E+00">
                  <c:v>1.7638823551137911E-6</c:v>
                </c:pt>
                <c:pt idx="3213" formatCode="0.00E+00">
                  <c:v>1.7987110694535333E-6</c:v>
                </c:pt>
                <c:pt idx="3214" formatCode="0.00E+00">
                  <c:v>1.782984030415483E-6</c:v>
                </c:pt>
                <c:pt idx="3215" formatCode="0.00E+00">
                  <c:v>1.7473132252181696E-6</c:v>
                </c:pt>
                <c:pt idx="3216" formatCode="0.00E+00">
                  <c:v>1.7437671823467212E-6</c:v>
                </c:pt>
                <c:pt idx="3217" formatCode="0.00E+00">
                  <c:v>1.7461304104214331E-6</c:v>
                </c:pt>
                <c:pt idx="3218" formatCode="0.00E+00">
                  <c:v>1.7769949906074168E-6</c:v>
                </c:pt>
                <c:pt idx="3219" formatCode="0.00E+00">
                  <c:v>1.8305050647377458E-6</c:v>
                </c:pt>
                <c:pt idx="3220" formatCode="0.00E+00">
                  <c:v>1.7579574777950236E-6</c:v>
                </c:pt>
                <c:pt idx="3221" formatCode="0.00E+00">
                  <c:v>1.8047732993726486E-6</c:v>
                </c:pt>
                <c:pt idx="3222" formatCode="0.00E+00">
                  <c:v>1.7638823551137911E-6</c:v>
                </c:pt>
                <c:pt idx="3223" formatCode="0.00E+00">
                  <c:v>1.7914177755860006E-6</c:v>
                </c:pt>
                <c:pt idx="3224" formatCode="0.00E+00">
                  <c:v>1.7100385411124714E-6</c:v>
                </c:pt>
                <c:pt idx="3225" formatCode="0.00E+00">
                  <c:v>1.7555782428645255E-6</c:v>
                </c:pt>
                <c:pt idx="3226" formatCode="0.00E+00">
                  <c:v>1.7181272446799094E-6</c:v>
                </c:pt>
                <c:pt idx="3227" formatCode="0.00E+00">
                  <c:v>1.7449483963116249E-6</c:v>
                </c:pt>
                <c:pt idx="3228" formatCode="0.00E+00">
                  <c:v>1.7019879180338974E-6</c:v>
                </c:pt>
                <c:pt idx="3229" formatCode="0.00E+00">
                  <c:v>1.761495101402831E-6</c:v>
                </c:pt>
                <c:pt idx="3230" formatCode="0.00E+00">
                  <c:v>1.7662728441333718E-6</c:v>
                </c:pt>
                <c:pt idx="3231" formatCode="0.00E+00">
                  <c:v>1.7367334225010765E-6</c:v>
                </c:pt>
                <c:pt idx="3232" formatCode="0.00E+00">
                  <c:v>1.7437671823467212E-6</c:v>
                </c:pt>
                <c:pt idx="3233" formatCode="0.00E+00">
                  <c:v>1.7926312676822626E-6</c:v>
                </c:pt>
                <c:pt idx="3234" formatCode="0.00E+00">
                  <c:v>1.7579574777950236E-6</c:v>
                </c:pt>
                <c:pt idx="3235" formatCode="0.00E+00">
                  <c:v>1.825553574770993E-6</c:v>
                </c:pt>
                <c:pt idx="3236" formatCode="0.00E+00">
                  <c:v>1.877980757737302E-6</c:v>
                </c:pt>
                <c:pt idx="3237" formatCode="0.00E+00">
                  <c:v>2.0130026668605797E-6</c:v>
                </c:pt>
                <c:pt idx="3238" formatCode="0.00E+00">
                  <c:v>2.3505145064389385E-6</c:v>
                </c:pt>
                <c:pt idx="3239" formatCode="0.00E+00">
                  <c:v>2.4674330107449566E-6</c:v>
                </c:pt>
                <c:pt idx="3240" formatCode="0.00E+00">
                  <c:v>2.4001749753807403E-6</c:v>
                </c:pt>
                <c:pt idx="3241" formatCode="0.00E+00">
                  <c:v>2.5709997095318991E-6</c:v>
                </c:pt>
                <c:pt idx="3242" formatCode="0.00E+00">
                  <c:v>2.584855983795904E-6</c:v>
                </c:pt>
                <c:pt idx="3243" formatCode="0.00E+00">
                  <c:v>2.5195103573142903E-6</c:v>
                </c:pt>
                <c:pt idx="3244" formatCode="0.00E+00">
                  <c:v>2.6430446192400577E-6</c:v>
                </c:pt>
                <c:pt idx="3245" formatCode="0.00E+00">
                  <c:v>2.669858497577608E-6</c:v>
                </c:pt>
                <c:pt idx="3246" formatCode="0.00E+00">
                  <c:v>2.6519525224827843E-6</c:v>
                </c:pt>
                <c:pt idx="3247" formatCode="0.00E+00">
                  <c:v>2.6129035505951143E-6</c:v>
                </c:pt>
                <c:pt idx="3248" formatCode="0.00E+00">
                  <c:v>2.7651359565313124E-6</c:v>
                </c:pt>
                <c:pt idx="3249" formatCode="0.00E+00">
                  <c:v>2.7819216942756556E-6</c:v>
                </c:pt>
                <c:pt idx="3250" formatCode="0.00E+00">
                  <c:v>2.7134310232793838E-6</c:v>
                </c:pt>
                <c:pt idx="3251" formatCode="0.00E+00">
                  <c:v>2.7669504845650488E-6</c:v>
                </c:pt>
                <c:pt idx="3252" formatCode="0.00E+00">
                  <c:v>2.798868556884802E-6</c:v>
                </c:pt>
                <c:pt idx="3253" formatCode="0.00E+00">
                  <c:v>2.7950805438523328E-6</c:v>
                </c:pt>
                <c:pt idx="3254" formatCode="0.00E+00">
                  <c:v>2.8102039575937392E-6</c:v>
                </c:pt>
                <c:pt idx="3255" formatCode="0.00E+00">
                  <c:v>2.9123997429997089E-6</c:v>
                </c:pt>
                <c:pt idx="3256" formatCode="0.00E+00">
                  <c:v>2.8196752411143928E-6</c:v>
                </c:pt>
                <c:pt idx="3257" formatCode="0.00E+00">
                  <c:v>2.9799160233260232E-6</c:v>
                </c:pt>
                <c:pt idx="3258" formatCode="0.00E+00">
                  <c:v>2.9123997429997089E-6</c:v>
                </c:pt>
                <c:pt idx="3259" formatCode="0.00E+00">
                  <c:v>3.0882835521755711E-6</c:v>
                </c:pt>
                <c:pt idx="3260" formatCode="0.00E+00">
                  <c:v>2.9261757706298707E-6</c:v>
                </c:pt>
                <c:pt idx="3261" formatCode="0.00E+00">
                  <c:v>2.9360379161442546E-6</c:v>
                </c:pt>
                <c:pt idx="3262" formatCode="0.00E+00">
                  <c:v>2.9479288519276674E-6</c:v>
                </c:pt>
                <c:pt idx="3263" formatCode="0.00E+00">
                  <c:v>2.885041949261457E-6</c:v>
                </c:pt>
                <c:pt idx="3264" formatCode="0.00E+00">
                  <c:v>3.0000998923916866E-6</c:v>
                </c:pt>
                <c:pt idx="3265" formatCode="0.00E+00">
                  <c:v>2.9778988184456766E-6</c:v>
                </c:pt>
                <c:pt idx="3266" formatCode="0.00E+00">
                  <c:v>2.9123997429997089E-6</c:v>
                </c:pt>
                <c:pt idx="3267" formatCode="0.00E+00">
                  <c:v>2.902616998061852E-6</c:v>
                </c:pt>
                <c:pt idx="3268" formatCode="0.00E+00">
                  <c:v>2.9321263039562664E-6</c:v>
                </c:pt>
                <c:pt idx="3269" formatCode="0.00E+00">
                  <c:v>2.8045008566457649E-6</c:v>
                </c:pt>
                <c:pt idx="3270" formatCode="0.00E+00">
                  <c:v>2.8618143469369392E-6</c:v>
                </c:pt>
                <c:pt idx="3271" formatCode="0.00E+00">
                  <c:v>2.9699064913369765E-6</c:v>
                </c:pt>
                <c:pt idx="3272" formatCode="0.00E+00">
                  <c:v>2.8792478982299917E-6</c:v>
                </c:pt>
                <c:pt idx="3273" formatCode="0.00E+00">
                  <c:v>2.9065507491092387E-6</c:v>
                </c:pt>
                <c:pt idx="3274" formatCode="0.00E+00">
                  <c:v>2.9123997429997089E-6</c:v>
                </c:pt>
                <c:pt idx="3275" formatCode="0.00E+00">
                  <c:v>2.9006521194785411E-6</c:v>
                </c:pt>
                <c:pt idx="3276" formatCode="0.00E+00">
                  <c:v>2.9104282421489764E-6</c:v>
                </c:pt>
                <c:pt idx="3277" formatCode="0.00E+00">
                  <c:v>2.82158526660691E-6</c:v>
                </c:pt>
                <c:pt idx="3278" formatCode="0.00E+00">
                  <c:v>2.8121075673144353E-6</c:v>
                </c:pt>
                <c:pt idx="3279" formatCode="0.00E+00">
                  <c:v>2.8425608260074201E-6</c:v>
                </c:pt>
                <c:pt idx="3280" formatCode="0.00E+00">
                  <c:v>2.9123997429997089E-6</c:v>
                </c:pt>
                <c:pt idx="3281" formatCode="0.00E+00">
                  <c:v>2.8618143469369392E-6</c:v>
                </c:pt>
                <c:pt idx="3282" formatCode="0.00E+00">
                  <c:v>2.7446736419272581E-6</c:v>
                </c:pt>
                <c:pt idx="3283" formatCode="0.00E+00">
                  <c:v>2.8102039575937392E-6</c:v>
                </c:pt>
                <c:pt idx="3284" formatCode="0.00E+00">
                  <c:v>2.8637529171232494E-6</c:v>
                </c:pt>
                <c:pt idx="3285" formatCode="0.00E+00">
                  <c:v>2.791297657549622E-6</c:v>
                </c:pt>
                <c:pt idx="3286" formatCode="0.00E+00">
                  <c:v>2.7502550810671504E-6</c:v>
                </c:pt>
                <c:pt idx="3287" formatCode="0.00E+00">
                  <c:v>2.8675733155825098E-6</c:v>
                </c:pt>
                <c:pt idx="3288" formatCode="0.00E+00">
                  <c:v>2.8273231096068977E-6</c:v>
                </c:pt>
                <c:pt idx="3289" formatCode="0.00E+00">
                  <c:v>2.8121075673144353E-6</c:v>
                </c:pt>
                <c:pt idx="3290" formatCode="0.00E+00">
                  <c:v>2.7819216942756556E-6</c:v>
                </c:pt>
                <c:pt idx="3291" formatCode="0.00E+00">
                  <c:v>2.6537489339450089E-6</c:v>
                </c:pt>
                <c:pt idx="3292" formatCode="0.00E+00">
                  <c:v>2.82158526660691E-6</c:v>
                </c:pt>
                <c:pt idx="3293" formatCode="0.00E+00">
                  <c:v>2.7446736419272581E-6</c:v>
                </c:pt>
                <c:pt idx="3294" formatCode="0.00E+00">
                  <c:v>2.7354542886289343E-6</c:v>
                </c:pt>
                <c:pt idx="3295" formatCode="0.00E+00">
                  <c:v>2.6501573270715967E-6</c:v>
                </c:pt>
                <c:pt idx="3296" formatCode="0.00E+00">
                  <c:v>2.7428156804873666E-6</c:v>
                </c:pt>
                <c:pt idx="3297" formatCode="0.00E+00">
                  <c:v>2.7800385183826122E-6</c:v>
                </c:pt>
                <c:pt idx="3298" formatCode="0.00E+00">
                  <c:v>2.798868556884802E-6</c:v>
                </c:pt>
                <c:pt idx="3299" formatCode="0.00E+00">
                  <c:v>2.776334740413066E-6</c:v>
                </c:pt>
                <c:pt idx="3300" formatCode="0.00E+00">
                  <c:v>2.695175785634978E-6</c:v>
                </c:pt>
                <c:pt idx="3301" formatCode="0.00E+00">
                  <c:v>2.6933513309504728E-6</c:v>
                </c:pt>
                <c:pt idx="3302" formatCode="0.00E+00">
                  <c:v>2.817766508582051E-6</c:v>
                </c:pt>
                <c:pt idx="3303" formatCode="0.00E+00">
                  <c:v>2.609367224218549E-6</c:v>
                </c:pt>
                <c:pt idx="3304" formatCode="0.00E+00">
                  <c:v>2.6988284034542469E-6</c:v>
                </c:pt>
                <c:pt idx="3305" formatCode="0.00E+00">
                  <c:v>2.6554903679688055E-6</c:v>
                </c:pt>
                <c:pt idx="3306" formatCode="0.00E+00">
                  <c:v>2.669858497577608E-6</c:v>
                </c:pt>
                <c:pt idx="3307" formatCode="0.00E+00">
                  <c:v>2.6376807557977682E-6</c:v>
                </c:pt>
                <c:pt idx="3308" formatCode="0.00E+00">
                  <c:v>2.641255453886681E-6</c:v>
                </c:pt>
                <c:pt idx="3309" formatCode="0.00E+00">
                  <c:v>2.6680511810126426E-6</c:v>
                </c:pt>
                <c:pt idx="3310" formatCode="0.00E+00">
                  <c:v>2.8734046777144615E-6</c:v>
                </c:pt>
                <c:pt idx="3311" formatCode="0.00E+00">
                  <c:v>2.722576151150181E-6</c:v>
                </c:pt>
                <c:pt idx="3312" formatCode="0.00E+00">
                  <c:v>2.6572891759393119E-6</c:v>
                </c:pt>
                <c:pt idx="3313" formatCode="0.00E+00">
                  <c:v>2.6076008562208909E-6</c:v>
                </c:pt>
                <c:pt idx="3314" formatCode="0.00E+00">
                  <c:v>2.5692593137889182E-6</c:v>
                </c:pt>
                <c:pt idx="3315" formatCode="0.00E+00">
                  <c:v>2.6897630442206858E-6</c:v>
                </c:pt>
                <c:pt idx="3316" formatCode="0.00E+00">
                  <c:v>2.6129035505951143E-6</c:v>
                </c:pt>
                <c:pt idx="3317" formatCode="0.00E+00">
                  <c:v>2.6199351456775709E-6</c:v>
                </c:pt>
                <c:pt idx="3318" formatCode="0.00E+00">
                  <c:v>2.641255453886681E-6</c:v>
                </c:pt>
                <c:pt idx="3319" formatCode="0.00E+00">
                  <c:v>2.6358952214230603E-6</c:v>
                </c:pt>
                <c:pt idx="3320" formatCode="0.00E+00">
                  <c:v>2.6734768043222622E-6</c:v>
                </c:pt>
                <c:pt idx="3321" formatCode="0.00E+00">
                  <c:v>2.6146735105955975E-6</c:v>
                </c:pt>
                <c:pt idx="3322" formatCode="0.00E+00">
                  <c:v>2.6164446695528569E-6</c:v>
                </c:pt>
                <c:pt idx="3323" formatCode="0.00E+00">
                  <c:v>2.6358952214230603E-6</c:v>
                </c:pt>
                <c:pt idx="3324" formatCode="0.00E+00">
                  <c:v>2.6861226955373847E-6</c:v>
                </c:pt>
                <c:pt idx="3325" formatCode="0.00E+00">
                  <c:v>2.5953795559921858E-6</c:v>
                </c:pt>
                <c:pt idx="3326" formatCode="0.00E+00">
                  <c:v>2.6734768043222622E-6</c:v>
                </c:pt>
                <c:pt idx="3327" formatCode="0.00E+00">
                  <c:v>2.5744295596667776E-6</c:v>
                </c:pt>
                <c:pt idx="3328" formatCode="0.00E+00">
                  <c:v>2.6234857941545457E-6</c:v>
                </c:pt>
                <c:pt idx="3329" formatCode="0.00E+00">
                  <c:v>2.6465705811101398E-6</c:v>
                </c:pt>
                <c:pt idx="3330" formatCode="0.00E+00">
                  <c:v>2.5901124252680538E-6</c:v>
                </c:pt>
                <c:pt idx="3331" formatCode="0.00E+00">
                  <c:v>2.6554903679688055E-6</c:v>
                </c:pt>
                <c:pt idx="3332" formatCode="0.00E+00">
                  <c:v>2.6129035505951143E-6</c:v>
                </c:pt>
                <c:pt idx="3333" formatCode="0.00E+00">
                  <c:v>2.4975338567644326E-6</c:v>
                </c:pt>
                <c:pt idx="3334" formatCode="0.00E+00">
                  <c:v>2.550246508196487E-6</c:v>
                </c:pt>
                <c:pt idx="3335" formatCode="0.00E+00">
                  <c:v>2.5623095041657328E-6</c:v>
                </c:pt>
                <c:pt idx="3336" formatCode="0.00E+00">
                  <c:v>2.5144504060756838E-6</c:v>
                </c:pt>
                <c:pt idx="3337" formatCode="0.00E+00">
                  <c:v>2.545124829319313E-6</c:v>
                </c:pt>
                <c:pt idx="3338" formatCode="0.00E+00">
                  <c:v>2.4757490468639178E-6</c:v>
                </c:pt>
                <c:pt idx="3339" formatCode="0.00E+00">
                  <c:v>2.5365757600852227E-6</c:v>
                </c:pt>
                <c:pt idx="3340" formatCode="0.00E+00">
                  <c:v>2.6076008562208909E-6</c:v>
                </c:pt>
                <c:pt idx="3341" formatCode="0.00E+00">
                  <c:v>2.6252629224823188E-6</c:v>
                </c:pt>
                <c:pt idx="3342" formatCode="0.00E+00">
                  <c:v>2.4508327818847582E-6</c:v>
                </c:pt>
                <c:pt idx="3343" formatCode="0.00E+00">
                  <c:v>2.504254980007379E-6</c:v>
                </c:pt>
                <c:pt idx="3344" formatCode="0.00E+00">
                  <c:v>2.5537027116430454E-6</c:v>
                </c:pt>
                <c:pt idx="3345" formatCode="0.00E+00">
                  <c:v>2.4757490468639178E-6</c:v>
                </c:pt>
                <c:pt idx="3346" formatCode="0.00E+00">
                  <c:v>2.5468488765552345E-6</c:v>
                </c:pt>
                <c:pt idx="3347" formatCode="0.00E+00">
                  <c:v>2.500918621764945E-6</c:v>
                </c:pt>
                <c:pt idx="3348" formatCode="0.00E+00">
                  <c:v>2.4278107438232207E-6</c:v>
                </c:pt>
                <c:pt idx="3349" formatCode="0.00E+00">
                  <c:v>2.5144504060756838E-6</c:v>
                </c:pt>
                <c:pt idx="3350" formatCode="0.00E+00">
                  <c:v>2.4674330107449566E-6</c:v>
                </c:pt>
                <c:pt idx="3351" formatCode="0.00E+00">
                  <c:v>2.5059513423337324E-6</c:v>
                </c:pt>
                <c:pt idx="3352" formatCode="0.00E+00">
                  <c:v>2.4824115449187534E-6</c:v>
                </c:pt>
                <c:pt idx="3353" formatCode="0.00E+00">
                  <c:v>2.4082643304717002E-6</c:v>
                </c:pt>
                <c:pt idx="3354" formatCode="0.00E+00">
                  <c:v>2.4212947878402769E-6</c:v>
                </c:pt>
                <c:pt idx="3355" formatCode="0.00E+00">
                  <c:v>2.577918537021882E-6</c:v>
                </c:pt>
                <c:pt idx="3356" formatCode="0.00E+00">
                  <c:v>2.4327478254867112E-6</c:v>
                </c:pt>
                <c:pt idx="3357" formatCode="0.00E+00">
                  <c:v>2.4992256662555713E-6</c:v>
                </c:pt>
                <c:pt idx="3358" formatCode="0.00E+00">
                  <c:v>2.4311010170706943E-6</c:v>
                </c:pt>
                <c:pt idx="3359" formatCode="0.00E+00">
                  <c:v>2.4691044301633685E-6</c:v>
                </c:pt>
                <c:pt idx="3360" formatCode="0.00E+00">
                  <c:v>2.4376433626359165E-6</c:v>
                </c:pt>
                <c:pt idx="3361" formatCode="0.00E+00">
                  <c:v>2.5178048164369381E-6</c:v>
                </c:pt>
                <c:pt idx="3362" formatCode="0.00E+00">
                  <c:v>2.4147452201392709E-6</c:v>
                </c:pt>
                <c:pt idx="3363" formatCode="0.00E+00">
                  <c:v>2.4196557323687281E-6</c:v>
                </c:pt>
                <c:pt idx="3364" formatCode="0.00E+00">
                  <c:v>2.4343957494375904E-6</c:v>
                </c:pt>
                <c:pt idx="3365" formatCode="0.00E+00">
                  <c:v>2.3696423439390166E-6</c:v>
                </c:pt>
                <c:pt idx="3366" formatCode="0.00E+00">
                  <c:v>2.3159531005126464E-6</c:v>
                </c:pt>
                <c:pt idx="3367" formatCode="0.00E+00">
                  <c:v>2.4376433626359165E-6</c:v>
                </c:pt>
                <c:pt idx="3368" formatCode="0.00E+00">
                  <c:v>2.4066340957528133E-6</c:v>
                </c:pt>
                <c:pt idx="3369" formatCode="0.00E+00">
                  <c:v>2.3269078583474813E-6</c:v>
                </c:pt>
                <c:pt idx="3370" formatCode="0.00E+00">
                  <c:v>2.265013563574656E-6</c:v>
                </c:pt>
                <c:pt idx="3371" formatCode="0.00E+00">
                  <c:v>2.4098956694985757E-6</c:v>
                </c:pt>
                <c:pt idx="3372" formatCode="0.00E+00">
                  <c:v>2.3442060043861353E-6</c:v>
                </c:pt>
                <c:pt idx="3373" formatCode="0.00E+00">
                  <c:v>2.2787633119643293E-6</c:v>
                </c:pt>
                <c:pt idx="3374" formatCode="0.00E+00">
                  <c:v>2.4066340957528133E-6</c:v>
                </c:pt>
                <c:pt idx="3375" formatCode="0.00E+00">
                  <c:v>2.3410333356041107E-6</c:v>
                </c:pt>
                <c:pt idx="3376" formatCode="0.00E+00">
                  <c:v>2.2910930748619937E-6</c:v>
                </c:pt>
                <c:pt idx="3377" formatCode="0.00E+00">
                  <c:v>2.4392946027845729E-6</c:v>
                </c:pt>
                <c:pt idx="3378" formatCode="0.00E+00">
                  <c:v>2.3003719879431917E-6</c:v>
                </c:pt>
                <c:pt idx="3379" formatCode="0.00E+00">
                  <c:v>2.2211557635526942E-6</c:v>
                </c:pt>
                <c:pt idx="3380" formatCode="0.00E+00">
                  <c:v>2.2849440528813433E-6</c:v>
                </c:pt>
                <c:pt idx="3381" formatCode="0.00E+00">
                  <c:v>2.1187745938183795E-6</c:v>
                </c:pt>
                <c:pt idx="3382" formatCode="0.00E+00">
                  <c:v>2.3410333356041107E-6</c:v>
                </c:pt>
                <c:pt idx="3383" formatCode="0.00E+00">
                  <c:v>2.3096884805661791E-6</c:v>
                </c:pt>
                <c:pt idx="3384" formatCode="0.00E+00">
                  <c:v>2.3237586010266681E-6</c:v>
                </c:pt>
                <c:pt idx="3385" formatCode="0.00E+00">
                  <c:v>2.3300120769913906E-6</c:v>
                </c:pt>
                <c:pt idx="3386" formatCode="0.00E+00">
                  <c:v>2.2726473816044057E-6</c:v>
                </c:pt>
                <c:pt idx="3387" formatCode="0.00E+00">
                  <c:v>2.2726473816044057E-6</c:v>
                </c:pt>
                <c:pt idx="3388" formatCode="0.00E+00">
                  <c:v>2.0974953521526225E-6</c:v>
                </c:pt>
                <c:pt idx="3389" formatCode="0.00E+00">
                  <c:v>2.0499721726165008E-6</c:v>
                </c:pt>
                <c:pt idx="3390" formatCode="0.00E+00">
                  <c:v>2.037559800954231E-6</c:v>
                </c:pt>
                <c:pt idx="3391" formatCode="0.00E+00">
                  <c:v>2.0540974316428375E-6</c:v>
                </c:pt>
                <c:pt idx="3392" formatCode="0.00E+00">
                  <c:v>1.9833619836727633E-6</c:v>
                </c:pt>
                <c:pt idx="3393" formatCode="0.00E+00">
                  <c:v>2.0417032866675015E-6</c:v>
                </c:pt>
                <c:pt idx="3394" formatCode="0.00E+00">
                  <c:v>1.9673938472530793E-6</c:v>
                </c:pt>
                <c:pt idx="3395" formatCode="0.00E+00">
                  <c:v>1.9994597237206656E-6</c:v>
                </c:pt>
                <c:pt idx="3396" formatCode="0.00E+00">
                  <c:v>1.9332222342339615E-6</c:v>
                </c:pt>
                <c:pt idx="3397" formatCode="0.00E+00">
                  <c:v>1.7591110786217867E-6</c:v>
                </c:pt>
                <c:pt idx="3398" formatCode="0.00E+00">
                  <c:v>1.8578220378571629E-6</c:v>
                </c:pt>
                <c:pt idx="3399" formatCode="0.00E+00">
                  <c:v>1.825553574770993E-6</c:v>
                </c:pt>
                <c:pt idx="3400" formatCode="0.00E+00">
                  <c:v>1.9008907250474675E-6</c:v>
                </c:pt>
                <c:pt idx="3401" formatCode="0.00E+00">
                  <c:v>1.8566037037423383E-6</c:v>
                </c:pt>
                <c:pt idx="3402" formatCode="0.00E+00">
                  <c:v>1.8403704801730768E-6</c:v>
                </c:pt>
                <c:pt idx="3403" formatCode="0.00E+00">
                  <c:v>1.8704056262757247E-6</c:v>
                </c:pt>
                <c:pt idx="3404" formatCode="0.00E+00">
                  <c:v>1.7674319016413107E-6</c:v>
                </c:pt>
                <c:pt idx="3405" formatCode="0.00E+00">
                  <c:v>1.7367334225010765E-6</c:v>
                </c:pt>
                <c:pt idx="3406" formatCode="0.00E+00">
                  <c:v>1.7626883241185383E-6</c:v>
                </c:pt>
                <c:pt idx="3407" formatCode="0.00E+00">
                  <c:v>1.6893930175376496E-6</c:v>
                </c:pt>
                <c:pt idx="3408" formatCode="0.00E+00">
                  <c:v>1.6268386363229948E-6</c:v>
                </c:pt>
                <c:pt idx="3409" formatCode="0.00E+00">
                  <c:v>1.5942579762644576E-6</c:v>
                </c:pt>
                <c:pt idx="3410" formatCode="0.00E+00">
                  <c:v>1.6466848566974674E-6</c:v>
                </c:pt>
                <c:pt idx="3411" formatCode="0.00E+00">
                  <c:v>1.5435002541896862E-6</c:v>
                </c:pt>
                <c:pt idx="3412" formatCode="0.00E+00">
                  <c:v>1.5761105385444009E-6</c:v>
                </c:pt>
                <c:pt idx="3413" formatCode="0.00E+00">
                  <c:v>1.5497514208736483E-6</c:v>
                </c:pt>
                <c:pt idx="3414" formatCode="0.00E+00">
                  <c:v>1.5300370294458662E-6</c:v>
                </c:pt>
                <c:pt idx="3415" formatCode="0.00E+00">
                  <c:v>1.5146705870682177E-6</c:v>
                </c:pt>
                <c:pt idx="3416" formatCode="0.00E+00">
                  <c:v>1.4763481990233684E-6</c:v>
                </c:pt>
                <c:pt idx="3417" formatCode="0.00E+00">
                  <c:v>1.4693977574997919E-6</c:v>
                </c:pt>
                <c:pt idx="3418" formatCode="0.00E+00">
                  <c:v>1.4536556317297369E-6</c:v>
                </c:pt>
                <c:pt idx="3419" formatCode="0.00E+00">
                  <c:v>1.3998004478104347E-6</c:v>
                </c:pt>
                <c:pt idx="3420" formatCode="0.00E+00">
                  <c:v>1.3653085900530928E-6</c:v>
                </c:pt>
                <c:pt idx="3421" formatCode="0.00E+00">
                  <c:v>1.3680850173434433E-6</c:v>
                </c:pt>
                <c:pt idx="3422" formatCode="0.00E+00">
                  <c:v>1.3343746453457956E-6</c:v>
                </c:pt>
                <c:pt idx="3423" formatCode="0.00E+00">
                  <c:v>1.3343746453457956E-6</c:v>
                </c:pt>
                <c:pt idx="3424" formatCode="0.00E+00">
                  <c:v>1.3515965455907694E-6</c:v>
                </c:pt>
                <c:pt idx="3425" formatCode="0.00E+00">
                  <c:v>1.2814899729883066E-6</c:v>
                </c:pt>
                <c:pt idx="3426" formatCode="0.00E+00">
                  <c:v>1.2797826749423371E-6</c:v>
                </c:pt>
                <c:pt idx="3427" formatCode="0.00E+00">
                  <c:v>1.2474031406059998E-6</c:v>
                </c:pt>
                <c:pt idx="3428" formatCode="0.00E+00">
                  <c:v>1.2298941782121933E-6</c:v>
                </c:pt>
                <c:pt idx="3429" formatCode="0.00E+00">
                  <c:v>1.2465851108000381E-6</c:v>
                </c:pt>
                <c:pt idx="3430" formatCode="0.00E+00">
                  <c:v>1.1987768630983034E-6</c:v>
                </c:pt>
                <c:pt idx="3431" formatCode="0.00E+00">
                  <c:v>1.2004014969180409E-6</c:v>
                </c:pt>
                <c:pt idx="3432" formatCode="0.00E+00">
                  <c:v>1.1684715673209357E-6</c:v>
                </c:pt>
                <c:pt idx="3433" formatCode="0.00E+00">
                  <c:v>1.1396797812084392E-6</c:v>
                </c:pt>
                <c:pt idx="3434" formatCode="0.00E+00">
                  <c:v>1.1236590810823795E-6</c:v>
                </c:pt>
                <c:pt idx="3435" formatCode="0.00E+00">
                  <c:v>1.1297388919933275E-6</c:v>
                </c:pt>
                <c:pt idx="3436" formatCode="0.00E+00">
                  <c:v>1.1328031081664702E-6</c:v>
                </c:pt>
                <c:pt idx="3437" formatCode="0.00E+00">
                  <c:v>1.1282337682362891E-6</c:v>
                </c:pt>
                <c:pt idx="3438" formatCode="0.00E+00">
                  <c:v>1.0952527764118731E-6</c:v>
                </c:pt>
                <c:pt idx="3439" formatCode="0.00E+00">
                  <c:v>1.0532706195417218E-6</c:v>
                </c:pt>
                <c:pt idx="3440" formatCode="0.00E+00">
                  <c:v>1.0653980449367434E-6</c:v>
                </c:pt>
                <c:pt idx="3441" formatCode="0.00E+00">
                  <c:v>1.0504215376105117E-6</c:v>
                </c:pt>
                <c:pt idx="3442" formatCode="0.00E+00">
                  <c:v>1.0747727810016618E-6</c:v>
                </c:pt>
                <c:pt idx="3443" formatCode="0.00E+00">
                  <c:v>1.0108420807166145E-6</c:v>
                </c:pt>
                <c:pt idx="3444" formatCode="0.00E+00">
                  <c:v>9.6751898199687666E-7</c:v>
                </c:pt>
                <c:pt idx="3445" formatCode="0.00E+00">
                  <c:v>1.0224809811972631E-6</c:v>
                </c:pt>
                <c:pt idx="3446" formatCode="0.00E+00">
                  <c:v>9.9595782330320399E-7</c:v>
                </c:pt>
                <c:pt idx="3447" formatCode="0.00E+00">
                  <c:v>9.9865918207872707E-7</c:v>
                </c:pt>
                <c:pt idx="3448" formatCode="0.00E+00">
                  <c:v>9.94609885328344E-7</c:v>
                </c:pt>
                <c:pt idx="3449" formatCode="0.00E+00">
                  <c:v>9.6620953339702734E-7</c:v>
                </c:pt>
                <c:pt idx="3450" formatCode="0.00E+00">
                  <c:v>9.4559779955475338E-7</c:v>
                </c:pt>
                <c:pt idx="3451" formatCode="0.00E+00">
                  <c:v>9.3923607065919399E-7</c:v>
                </c:pt>
                <c:pt idx="3452" formatCode="0.00E+00">
                  <c:v>9.2417328771920473E-7</c:v>
                </c:pt>
                <c:pt idx="3453" formatCode="0.00E+00">
                  <c:v>9.3608117856796094E-7</c:v>
                </c:pt>
                <c:pt idx="3454" formatCode="0.00E+00">
                  <c:v>9.0627838064657046E-7</c:v>
                </c:pt>
                <c:pt idx="3455" formatCode="0.00E+00">
                  <c:v>9.335490923951174E-7</c:v>
                </c:pt>
                <c:pt idx="3456" formatCode="0.00E+00">
                  <c:v>9.0933282780459373E-7</c:v>
                </c:pt>
                <c:pt idx="3457" formatCode="0.00E+00">
                  <c:v>8.6509031345397006E-7</c:v>
                </c:pt>
                <c:pt idx="3458" formatCode="0.00E+00">
                  <c:v>8.8574473314696033E-7</c:v>
                </c:pt>
                <c:pt idx="3459" formatCode="0.00E+00">
                  <c:v>9.032341933704679E-7</c:v>
                </c:pt>
                <c:pt idx="3460" formatCode="0.00E+00">
                  <c:v>8.6393777458681131E-7</c:v>
                </c:pt>
                <c:pt idx="3461" formatCode="0.00E+00">
                  <c:v>8.5754453865923456E-7</c:v>
                </c:pt>
                <c:pt idx="3462" formatCode="0.00E+00">
                  <c:v>8.7506953619105E-7</c:v>
                </c:pt>
                <c:pt idx="3463" formatCode="0.00E+00">
                  <c:v>8.5582232563560147E-7</c:v>
                </c:pt>
                <c:pt idx="3464" formatCode="0.00E+00">
                  <c:v>8.483573911274681E-7</c:v>
                </c:pt>
                <c:pt idx="3465" formatCode="0.00E+00">
                  <c:v>8.5812543248201428E-7</c:v>
                </c:pt>
                <c:pt idx="3466" formatCode="0.00E+00">
                  <c:v>8.4038829740035419E-7</c:v>
                </c:pt>
                <c:pt idx="3467" formatCode="0.00E+00">
                  <c:v>8.0708156460525651E-7</c:v>
                </c:pt>
                <c:pt idx="3468" formatCode="0.00E+00">
                  <c:v>8.3586565772123844E-7</c:v>
                </c:pt>
                <c:pt idx="3469" formatCode="0.00E+00">
                  <c:v>7.9895898927841718E-7</c:v>
                </c:pt>
                <c:pt idx="3470" formatCode="0.00E+00">
                  <c:v>7.6521868585664424E-7</c:v>
                </c:pt>
                <c:pt idx="3471" formatCode="0.00E+00">
                  <c:v>8.059892534006185E-7</c:v>
                </c:pt>
                <c:pt idx="3472" formatCode="0.00E+00">
                  <c:v>7.9519760172879372E-7</c:v>
                </c:pt>
                <c:pt idx="3473" formatCode="0.00E+00">
                  <c:v>7.6781396465466406E-7</c:v>
                </c:pt>
                <c:pt idx="3474" formatCode="0.00E+00">
                  <c:v>7.5905787584453138E-7</c:v>
                </c:pt>
                <c:pt idx="3475" formatCode="0.00E+00">
                  <c:v>7.866617497843223E-7</c:v>
                </c:pt>
                <c:pt idx="3476" formatCode="0.00E+00">
                  <c:v>7.6988023185265301E-7</c:v>
                </c:pt>
                <c:pt idx="3477" formatCode="0.00E+00">
                  <c:v>7.373835378671788E-7</c:v>
                </c:pt>
                <c:pt idx="3478" formatCode="0.00E+00">
                  <c:v>7.3786742116337459E-7</c:v>
                </c:pt>
                <c:pt idx="3479" formatCode="0.00E+00">
                  <c:v>7.139068426053052E-7</c:v>
                </c:pt>
                <c:pt idx="3480" formatCode="0.00E+00">
                  <c:v>7.1631293633219578E-7</c:v>
                </c:pt>
                <c:pt idx="3481" formatCode="0.00E+00">
                  <c:v>7.575334543124268E-7</c:v>
                </c:pt>
                <c:pt idx="3482" formatCode="0.00E+00">
                  <c:v>7.2018870904590201E-7</c:v>
                </c:pt>
                <c:pt idx="3483" formatCode="0.00E+00">
                  <c:v>7.2603404172802857E-7</c:v>
                </c:pt>
                <c:pt idx="3484" formatCode="0.00E+00">
                  <c:v>6.8977490071502546E-7</c:v>
                </c:pt>
                <c:pt idx="3485" formatCode="0.00E+00">
                  <c:v>7.1921399938724641E-7</c:v>
                </c:pt>
                <c:pt idx="3486" formatCode="0.00E+00">
                  <c:v>6.9537338305696842E-7</c:v>
                </c:pt>
                <c:pt idx="3487" formatCode="0.00E+00">
                  <c:v>6.8561289262908345E-7</c:v>
                </c:pt>
                <c:pt idx="3488" formatCode="0.00E+00">
                  <c:v>7.16798160995329E-7</c:v>
                </c:pt>
                <c:pt idx="3489" formatCode="0.00E+00">
                  <c:v>7.010321394852142E-7</c:v>
                </c:pt>
                <c:pt idx="3490" formatCode="0.00E+00">
                  <c:v>6.9303762524783663E-7</c:v>
                </c:pt>
                <c:pt idx="3491" formatCode="0.00E+00">
                  <c:v>6.842214920058912E-7</c:v>
                </c:pt>
                <c:pt idx="3492" formatCode="0.00E+00">
                  <c:v>6.9303762524783663E-7</c:v>
                </c:pt>
                <c:pt idx="3493" formatCode="0.00E+00">
                  <c:v>6.5754916526247126E-7</c:v>
                </c:pt>
                <c:pt idx="3494" formatCode="0.00E+00">
                  <c:v>6.700788870088801E-7</c:v>
                </c:pt>
                <c:pt idx="3495" formatCode="0.00E+00">
                  <c:v>6.69625288185789E-7</c:v>
                </c:pt>
                <c:pt idx="3496" formatCode="0.00E+00">
                  <c:v>6.4656589285125067E-7</c:v>
                </c:pt>
                <c:pt idx="3497" formatCode="0.00E+00">
                  <c:v>6.5799458381632645E-7</c:v>
                </c:pt>
                <c:pt idx="3498" formatCode="0.00E+00">
                  <c:v>6.5225520739699155E-7</c:v>
                </c:pt>
                <c:pt idx="3499" formatCode="0.00E+00">
                  <c:v>6.4438044321047289E-7</c:v>
                </c:pt>
                <c:pt idx="3500" formatCode="0.00E+00">
                  <c:v>6.3919250731774724E-7</c:v>
                </c:pt>
                <c:pt idx="3501" formatCode="0.00E+00">
                  <c:v>6.3832741862252319E-7</c:v>
                </c:pt>
                <c:pt idx="3502" formatCode="0.00E+00">
                  <c:v>6.2303360519907131E-7</c:v>
                </c:pt>
                <c:pt idx="3503" formatCode="0.00E+00">
                  <c:v>6.3790881228957712E-7</c:v>
                </c:pt>
                <c:pt idx="3504" formatCode="0.00E+00">
                  <c:v>6.3875981651869476E-7</c:v>
                </c:pt>
                <c:pt idx="3505" formatCode="0.00E+00">
                  <c:v>6.1926120049567152E-7</c:v>
                </c:pt>
                <c:pt idx="3506" formatCode="0.00E+00">
                  <c:v>6.314888138573121E-7</c:v>
                </c:pt>
                <c:pt idx="3507" formatCode="0.00E+00">
                  <c:v>5.9111734041860765E-7</c:v>
                </c:pt>
                <c:pt idx="3508" formatCode="0.00E+00">
                  <c:v>5.971269043499011E-7</c:v>
                </c:pt>
                <c:pt idx="3509" formatCode="0.00E+00">
                  <c:v>6.1261389432813143E-7</c:v>
                </c:pt>
                <c:pt idx="3510" formatCode="0.00E+00">
                  <c:v>5.9834119351875134E-7</c:v>
                </c:pt>
                <c:pt idx="3511" formatCode="0.00E+00">
                  <c:v>6.0401504341253638E-7</c:v>
                </c:pt>
                <c:pt idx="3512" formatCode="0.00E+00">
                  <c:v>6.0197341938899083E-7</c:v>
                </c:pt>
                <c:pt idx="3513" formatCode="0.00E+00">
                  <c:v>6.0117142478559146E-7</c:v>
                </c:pt>
                <c:pt idx="3514" formatCode="0.00E+00">
                  <c:v>5.9995139187185137E-7</c:v>
                </c:pt>
                <c:pt idx="3515" formatCode="0.00E+00">
                  <c:v>5.8715288597832268E-7</c:v>
                </c:pt>
                <c:pt idx="3516" formatCode="0.00E+00">
                  <c:v>5.7500448515034027E-7</c:v>
                </c:pt>
                <c:pt idx="3517" formatCode="0.00E+00">
                  <c:v>5.7578375589023862E-7</c:v>
                </c:pt>
                <c:pt idx="3518" formatCode="0.00E+00">
                  <c:v>5.8242569171943457E-7</c:v>
                </c:pt>
                <c:pt idx="3519" formatCode="0.00E+00">
                  <c:v>5.7384969940064424E-7</c:v>
                </c:pt>
                <c:pt idx="3520" formatCode="0.00E+00">
                  <c:v>5.6198843850618675E-7</c:v>
                </c:pt>
                <c:pt idx="3521" formatCode="0.00E+00">
                  <c:v>5.5258965649317622E-7</c:v>
                </c:pt>
                <c:pt idx="3522" formatCode="0.00E+00">
                  <c:v>5.5258965649317622E-7</c:v>
                </c:pt>
                <c:pt idx="3523" formatCode="0.00E+00">
                  <c:v>5.6616623955079462E-7</c:v>
                </c:pt>
                <c:pt idx="3524" formatCode="0.00E+00">
                  <c:v>5.5147988660924065E-7</c:v>
                </c:pt>
                <c:pt idx="3525" formatCode="0.00E+00">
                  <c:v>5.7192213940294843E-7</c:v>
                </c:pt>
                <c:pt idx="3526" formatCode="0.00E+00">
                  <c:v>5.4776967754190381E-7</c:v>
                </c:pt>
                <c:pt idx="3527" formatCode="0.00E+00">
                  <c:v>5.4335955926316181E-7</c:v>
                </c:pt>
                <c:pt idx="3528" formatCode="0.00E+00">
                  <c:v>5.3535880058641905E-7</c:v>
                </c:pt>
                <c:pt idx="3529" formatCode="0.00E+00">
                  <c:v>5.1971997060760775E-7</c:v>
                </c:pt>
                <c:pt idx="3530" formatCode="0.00E+00">
                  <c:v>5.3283840598027471E-7</c:v>
                </c:pt>
                <c:pt idx="3531" formatCode="0.00E+00">
                  <c:v>5.3935005114397596E-7</c:v>
                </c:pt>
                <c:pt idx="3532" formatCode="0.00E+00">
                  <c:v>5.2429313232427372E-7</c:v>
                </c:pt>
                <c:pt idx="3533" formatCode="0.00E+00">
                  <c:v>5.2677310668032092E-7</c:v>
                </c:pt>
                <c:pt idx="3534" formatCode="0.00E+00">
                  <c:v>5.1172066021221795E-7</c:v>
                </c:pt>
                <c:pt idx="3535" formatCode="0.00E+00">
                  <c:v>5.2606016737906255E-7</c:v>
                </c:pt>
                <c:pt idx="3536" formatCode="0.00E+00">
                  <c:v>4.9376443874758196E-7</c:v>
                </c:pt>
                <c:pt idx="3537" formatCode="0.00E+00">
                  <c:v>5.1727320143301012E-7</c:v>
                </c:pt>
                <c:pt idx="3538" formatCode="0.00E+00">
                  <c:v>5.2322911821530041E-7</c:v>
                </c:pt>
                <c:pt idx="3539" formatCode="0.00E+00">
                  <c:v>5.1553568177933736E-7</c:v>
                </c:pt>
                <c:pt idx="3540" formatCode="0.00E+00">
                  <c:v>5.0452730346346725E-7</c:v>
                </c:pt>
                <c:pt idx="3541" formatCode="0.00E+00">
                  <c:v>5.1448944026810449E-7</c:v>
                </c:pt>
                <c:pt idx="3542" formatCode="0.00E+00">
                  <c:v>5.1483795130661497E-7</c:v>
                </c:pt>
                <c:pt idx="3543" formatCode="0.00E+00">
                  <c:v>5.3176830267846157E-7</c:v>
                </c:pt>
                <c:pt idx="3544" formatCode="0.00E+00">
                  <c:v>5.2007202476560402E-7</c:v>
                </c:pt>
                <c:pt idx="3545" formatCode="0.00E+00">
                  <c:v>4.8225049170876446E-7</c:v>
                </c:pt>
                <c:pt idx="3546" formatCode="0.00E+00">
                  <c:v>5.0385513395961002E-7</c:v>
                </c:pt>
                <c:pt idx="3547" formatCode="0.00E+00">
                  <c:v>5.176235981691046E-7</c:v>
                </c:pt>
                <c:pt idx="3548" formatCode="0.00E+00">
                  <c:v>5.1103890717342963E-7</c:v>
                </c:pt>
                <c:pt idx="3549" formatCode="0.00E+00">
                  <c:v>4.9978799735116445E-7</c:v>
                </c:pt>
                <c:pt idx="3550" formatCode="0.00E+00">
                  <c:v>4.7966535926078382E-7</c:v>
                </c:pt>
                <c:pt idx="3551" formatCode="0.00E+00">
                  <c:v>4.927728079824353E-7</c:v>
                </c:pt>
                <c:pt idx="3552" formatCode="0.00E+00">
                  <c:v>5.2076582846292678E-7</c:v>
                </c:pt>
                <c:pt idx="3553" formatCode="0.00E+00">
                  <c:v>5.1379312578773641E-7</c:v>
                </c:pt>
                <c:pt idx="3554" formatCode="0.00E+00">
                  <c:v>4.8715326644172891E-7</c:v>
                </c:pt>
                <c:pt idx="3555" formatCode="0.00E+00">
                  <c:v>4.8355851054981964E-7</c:v>
                </c:pt>
                <c:pt idx="3556" formatCode="0.00E+00">
                  <c:v>5.0657063598770727E-7</c:v>
                </c:pt>
                <c:pt idx="3557" formatCode="0.00E+00">
                  <c:v>4.538720309367245E-7</c:v>
                </c:pt>
                <c:pt idx="3558" formatCode="0.00E+00">
                  <c:v>5.1831413553533499E-7</c:v>
                </c:pt>
                <c:pt idx="3559" formatCode="0.00E+00">
                  <c:v>4.9012089831036502E-7</c:v>
                </c:pt>
                <c:pt idx="3560" formatCode="0.00E+00">
                  <c:v>4.7643829911148539E-7</c:v>
                </c:pt>
                <c:pt idx="3561" formatCode="0.00E+00">
                  <c:v>4.9077474561456518E-7</c:v>
                </c:pt>
                <c:pt idx="3562" formatCode="0.00E+00">
                  <c:v>4.8682349609288239E-7</c:v>
                </c:pt>
                <c:pt idx="3563" formatCode="0.00E+00">
                  <c:v>4.6752943862813822E-7</c:v>
                </c:pt>
                <c:pt idx="3564" formatCode="0.00E+00">
                  <c:v>4.7966535926078382E-7</c:v>
                </c:pt>
                <c:pt idx="3565" formatCode="0.00E+00">
                  <c:v>4.8584580487407691E-7</c:v>
                </c:pt>
                <c:pt idx="3566" formatCode="0.00E+00">
                  <c:v>4.8453159893465346E-7</c:v>
                </c:pt>
                <c:pt idx="3567" formatCode="0.00E+00">
                  <c:v>4.4869611073435693E-7</c:v>
                </c:pt>
                <c:pt idx="3568" formatCode="0.00E+00">
                  <c:v>4.7451651011858338E-7</c:v>
                </c:pt>
                <c:pt idx="3569" formatCode="0.00E+00">
                  <c:v>4.7101500219887684E-7</c:v>
                </c:pt>
                <c:pt idx="3570" formatCode="0.00E+00">
                  <c:v>4.4179931857247602E-7</c:v>
                </c:pt>
                <c:pt idx="3571" formatCode="0.00E+00">
                  <c:v>4.6345139983966496E-7</c:v>
                </c:pt>
                <c:pt idx="3572" formatCode="0.00E+00">
                  <c:v>4.8160800106153587E-7</c:v>
                </c:pt>
                <c:pt idx="3573" formatCode="0.00E+00">
                  <c:v>4.6345139983966496E-7</c:v>
                </c:pt>
                <c:pt idx="3574" formatCode="0.00E+00">
                  <c:v>4.6721295230505852E-7</c:v>
                </c:pt>
                <c:pt idx="3575" formatCode="0.00E+00">
                  <c:v>4.5972013180213267E-7</c:v>
                </c:pt>
                <c:pt idx="3576" formatCode="0.00E+00">
                  <c:v>4.7547140284476715E-7</c:v>
                </c:pt>
                <c:pt idx="3577" formatCode="0.00E+00">
                  <c:v>4.5786577817279593E-7</c:v>
                </c:pt>
                <c:pt idx="3578" formatCode="0.00E+00">
                  <c:v>4.3794571148594506E-7</c:v>
                </c:pt>
                <c:pt idx="3579" formatCode="0.00E+00">
                  <c:v>4.3236545354541565E-7</c:v>
                </c:pt>
                <c:pt idx="3580" formatCode="0.00E+00">
                  <c:v>4.4150024982873299E-7</c:v>
                </c:pt>
                <c:pt idx="3581" formatCode="0.00E+00">
                  <c:v>4.5051332726608881E-7</c:v>
                </c:pt>
                <c:pt idx="3582" formatCode="0.00E+00">
                  <c:v>4.4328832316736556E-7</c:v>
                </c:pt>
                <c:pt idx="3583" formatCode="0.00E+00">
                  <c:v>4.5540172442231032E-7</c:v>
                </c:pt>
                <c:pt idx="3584" formatCode="0.00E+00">
                  <c:v>4.3794571148594506E-7</c:v>
                </c:pt>
                <c:pt idx="3585" formatCode="0.00E+00">
                  <c:v>4.6003154254843494E-7</c:v>
                </c:pt>
                <c:pt idx="3586" formatCode="0.00E+00">
                  <c:v>3.9958402055825163E-7</c:v>
                </c:pt>
                <c:pt idx="3587" formatCode="0.00E+00">
                  <c:v>4.4869611073435693E-7</c:v>
                </c:pt>
                <c:pt idx="3588" formatCode="0.00E+00">
                  <c:v>4.5356478976996364E-7</c:v>
                </c:pt>
                <c:pt idx="3589" formatCode="0.00E+00">
                  <c:v>4.4900005389681746E-7</c:v>
                </c:pt>
                <c:pt idx="3590" formatCode="0.00E+00">
                  <c:v>4.1244488073901351E-7</c:v>
                </c:pt>
                <c:pt idx="3591" formatCode="0.00E+00">
                  <c:v>4.0500678787308894E-7</c:v>
                </c:pt>
                <c:pt idx="3592" formatCode="0.00E+00">
                  <c:v>4.1522970727715383E-7</c:v>
                </c:pt>
                <c:pt idx="3593" formatCode="0.00E+00">
                  <c:v>4.1579244438542637E-7</c:v>
                </c:pt>
                <c:pt idx="3594" formatCode="0.00E+00">
                  <c:v>4.0664706291175986E-7</c:v>
                </c:pt>
                <c:pt idx="3595" formatCode="0.00E+00">
                  <c:v>4.2831306748200083E-7</c:v>
                </c:pt>
                <c:pt idx="3596" formatCode="0.00E+00">
                  <c:v>4.1719379752062436E-7</c:v>
                </c:pt>
                <c:pt idx="3597" formatCode="0.00E+00">
                  <c:v>4.3412571759652286E-7</c:v>
                </c:pt>
                <c:pt idx="3598" formatCode="0.00E+00">
                  <c:v>4.1551098056515087E-7</c:v>
                </c:pt>
                <c:pt idx="3599" formatCode="0.00E+00">
                  <c:v>4.2257824482617105E-7</c:v>
                </c:pt>
                <c:pt idx="3600" formatCode="0.00E+00">
                  <c:v>3.8142393438682635E-7</c:v>
                </c:pt>
                <c:pt idx="3601" formatCode="0.00E+00">
                  <c:v>3.9370030090141115E-7</c:v>
                </c:pt>
                <c:pt idx="3602" formatCode="0.00E+00">
                  <c:v>3.9583050518255158E-7</c:v>
                </c:pt>
                <c:pt idx="3603" formatCode="0.00E+00">
                  <c:v>4.3091313884783941E-7</c:v>
                </c:pt>
                <c:pt idx="3604" formatCode="0.00E+00">
                  <c:v>3.855626613973811E-7</c:v>
                </c:pt>
                <c:pt idx="3605" formatCode="0.00E+00">
                  <c:v>4.2744383781111384E-7</c:v>
                </c:pt>
                <c:pt idx="3606" formatCode="0.00E+00">
                  <c:v>3.9079514440590178E-7</c:v>
                </c:pt>
                <c:pt idx="3607" formatCode="0.00E+00">
                  <c:v>4.1691138507751473E-7</c:v>
                </c:pt>
                <c:pt idx="3608" formatCode="0.00E+00">
                  <c:v>3.9904322007166935E-7</c:v>
                </c:pt>
                <c:pt idx="3609" formatCode="0.00E+00">
                  <c:v>4.0664706291175986E-7</c:v>
                </c:pt>
                <c:pt idx="3610" formatCode="0.00E+00">
                  <c:v>4.1691138507751473E-7</c:v>
                </c:pt>
                <c:pt idx="3611" formatCode="0.00E+00">
                  <c:v>4.0994756920555955E-7</c:v>
                </c:pt>
                <c:pt idx="3612" formatCode="0.00E+00">
                  <c:v>4.0582180279364201E-7</c:v>
                </c:pt>
                <c:pt idx="3613" formatCode="0.00E+00">
                  <c:v>3.7580761495241518E-7</c:v>
                </c:pt>
                <c:pt idx="3614" formatCode="0.00E+00">
                  <c:v>3.881659792750382E-7</c:v>
                </c:pt>
                <c:pt idx="3615" formatCode="0.00E+00">
                  <c:v>4.1691138507751473E-7</c:v>
                </c:pt>
                <c:pt idx="3616" formatCode="0.00E+00">
                  <c:v>4.0120233342213164E-7</c:v>
                </c:pt>
                <c:pt idx="3617" formatCode="0.00E+00">
                  <c:v>3.8973804914085397E-7</c:v>
                </c:pt>
                <c:pt idx="3618" formatCode="0.00E+00">
                  <c:v>3.8973804914085397E-7</c:v>
                </c:pt>
                <c:pt idx="3619" formatCode="0.00E+00">
                  <c:v>4.0282720044331054E-7</c:v>
                </c:pt>
                <c:pt idx="3620" formatCode="0.00E+00">
                  <c:v>4.1132922324745094E-7</c:v>
                </c:pt>
                <c:pt idx="3621" formatCode="0.00E+00">
                  <c:v>3.9423386043477839E-7</c:v>
                </c:pt>
                <c:pt idx="3622" formatCode="0.00E+00">
                  <c:v>3.7127829611255605E-7</c:v>
                </c:pt>
                <c:pt idx="3623" formatCode="0.00E+00">
                  <c:v>3.6828911787338467E-7</c:v>
                </c:pt>
                <c:pt idx="3624" formatCode="0.00E+00">
                  <c:v>3.9079514440590178E-7</c:v>
                </c:pt>
                <c:pt idx="3625" formatCode="0.00E+00">
                  <c:v>3.658113672650418E-7</c:v>
                </c:pt>
                <c:pt idx="3626" formatCode="0.00E+00">
                  <c:v>3.9770283468998354E-7</c:v>
                </c:pt>
                <c:pt idx="3627" formatCode="0.00E+00">
                  <c:v>3.7303449049418854E-7</c:v>
                </c:pt>
                <c:pt idx="3628" formatCode="0.00E+00">
                  <c:v>3.7328718107927473E-7</c:v>
                </c:pt>
                <c:pt idx="3629" formatCode="0.00E+00">
                  <c:v>3.8478019051167363E-7</c:v>
                </c:pt>
                <c:pt idx="3630" formatCode="0.00E+00">
                  <c:v>3.763169255503777E-7</c:v>
                </c:pt>
                <c:pt idx="3631" formatCode="0.00E+00">
                  <c:v>3.7127829611255605E-7</c:v>
                </c:pt>
                <c:pt idx="3632" formatCode="0.00E+00">
                  <c:v>4.1050314773376951E-7</c:v>
                </c:pt>
                <c:pt idx="3633" formatCode="0.00E+00">
                  <c:v>3.8738642267511567E-7</c:v>
                </c:pt>
                <c:pt idx="3634" formatCode="0.00E+00">
                  <c:v>3.7988540081364178E-7</c:v>
                </c:pt>
                <c:pt idx="3635" formatCode="0.00E+00">
                  <c:v>3.5994475141176925E-7</c:v>
                </c:pt>
                <c:pt idx="3636" formatCode="0.00E+00">
                  <c:v>3.8194085646176575E-7</c:v>
                </c:pt>
                <c:pt idx="3637" formatCode="0.00E+00">
                  <c:v>4.0445864816608916E-7</c:v>
                </c:pt>
                <c:pt idx="3638" formatCode="0.00E+00">
                  <c:v>3.5849285750944078E-7</c:v>
                </c:pt>
                <c:pt idx="3639" formatCode="0.00E+00">
                  <c:v>3.6754170236583946E-7</c:v>
                </c:pt>
                <c:pt idx="3640" formatCode="0.00E+00">
                  <c:v>3.489571715487607E-7</c:v>
                </c:pt>
                <c:pt idx="3641" formatCode="0.00E+00">
                  <c:v>3.5440463374346419E-7</c:v>
                </c:pt>
                <c:pt idx="3642" formatCode="0.00E+00">
                  <c:v>3.8014273215067279E-7</c:v>
                </c:pt>
                <c:pt idx="3643" formatCode="0.00E+00">
                  <c:v>3.6605916496413099E-7</c:v>
                </c:pt>
                <c:pt idx="3644" formatCode="0.00E+00">
                  <c:v>3.5464470461235153E-7</c:v>
                </c:pt>
                <c:pt idx="3645" formatCode="0.00E+00">
                  <c:v>3.6779067218011016E-7</c:v>
                </c:pt>
                <c:pt idx="3646" formatCode="0.00E+00">
                  <c:v>3.7403836508739657E-7</c:v>
                </c:pt>
                <c:pt idx="3647" formatCode="0.00E+00">
                  <c:v>3.6385041367014561E-7</c:v>
                </c:pt>
                <c:pt idx="3648" formatCode="0.00E+00">
                  <c:v>3.7403836508739657E-7</c:v>
                </c:pt>
                <c:pt idx="3649" formatCode="0.00E+00">
                  <c:v>3.6164733666047996E-7</c:v>
                </c:pt>
                <c:pt idx="3650" formatCode="0.00E+00">
                  <c:v>3.5825018169707666E-7</c:v>
                </c:pt>
                <c:pt idx="3651" formatCode="0.00E+00">
                  <c:v>3.6680356565339184E-7</c:v>
                </c:pt>
                <c:pt idx="3652" formatCode="0.00E+00">
                  <c:v>3.5825018169707666E-7</c:v>
                </c:pt>
                <c:pt idx="3653" formatCode="0.00E+00">
                  <c:v>3.6433580944276036E-7</c:v>
                </c:pt>
                <c:pt idx="3654" formatCode="0.00E+00">
                  <c:v>3.6164733666047996E-7</c:v>
                </c:pt>
                <c:pt idx="3655" formatCode="0.00E+00">
                  <c:v>3.8738642267511567E-7</c:v>
                </c:pt>
                <c:pt idx="3656" formatCode="0.00E+00">
                  <c:v>3.6853859398095121E-7</c:v>
                </c:pt>
                <c:pt idx="3657" formatCode="0.00E+00">
                  <c:v>3.6286620351558595E-7</c:v>
                </c:pt>
                <c:pt idx="3658" formatCode="0.00E+00">
                  <c:v>3.4381891259944462E-7</c:v>
                </c:pt>
                <c:pt idx="3659" formatCode="0.00E+00">
                  <c:v>3.4151301777703275E-7</c:v>
                </c:pt>
                <c:pt idx="3660" formatCode="0.00E+00">
                  <c:v>3.5488493810333037E-7</c:v>
                </c:pt>
                <c:pt idx="3661" formatCode="0.00E+00">
                  <c:v>3.4266402555659966E-7</c:v>
                </c:pt>
                <c:pt idx="3662" formatCode="0.00E+00">
                  <c:v>3.6754170236583946E-7</c:v>
                </c:pt>
                <c:pt idx="3663" formatCode="0.00E+00">
                  <c:v>3.7530693557123165E-7</c:v>
                </c:pt>
                <c:pt idx="3664" formatCode="0.00E+00">
                  <c:v>3.466094811008771E-7</c:v>
                </c:pt>
                <c:pt idx="3665" formatCode="0.00E+00">
                  <c:v>3.5417222006392876E-7</c:v>
                </c:pt>
                <c:pt idx="3666" formatCode="0.00E+00">
                  <c:v>3.5752313946751681E-7</c:v>
                </c:pt>
                <c:pt idx="3667" formatCode="0.00E+00">
                  <c:v>3.5849285750944078E-7</c:v>
                </c:pt>
                <c:pt idx="3668" formatCode="0.00E+00">
                  <c:v>3.3671230292961224E-7</c:v>
                </c:pt>
                <c:pt idx="3669" formatCode="0.00E+00">
                  <c:v>3.8478019051167363E-7</c:v>
                </c:pt>
                <c:pt idx="3670" formatCode="0.00E+00">
                  <c:v>3.6605916496413099E-7</c:v>
                </c:pt>
                <c:pt idx="3671" formatCode="0.00E+00">
                  <c:v>3.3738988552585112E-7</c:v>
                </c:pt>
                <c:pt idx="3672" formatCode="0.00E+00">
                  <c:v>3.5728868071486099E-7</c:v>
                </c:pt>
                <c:pt idx="3673" formatCode="0.00E+00">
                  <c:v>3.3990522209497713E-7</c:v>
                </c:pt>
                <c:pt idx="3674" formatCode="0.00E+00">
                  <c:v>3.4151301777703275E-7</c:v>
                </c:pt>
                <c:pt idx="3675" formatCode="0.00E+00">
                  <c:v>3.3175434491948108E-7</c:v>
                </c:pt>
                <c:pt idx="3676" formatCode="0.00E+00">
                  <c:v>3.2577143728400957E-7</c:v>
                </c:pt>
                <c:pt idx="3677" formatCode="0.00E+00">
                  <c:v>3.4012827353403849E-7</c:v>
                </c:pt>
                <c:pt idx="3678" formatCode="0.00E+00">
                  <c:v>3.3019249170891687E-7</c:v>
                </c:pt>
                <c:pt idx="3679" formatCode="0.00E+00">
                  <c:v>3.6482957295787684E-7</c:v>
                </c:pt>
                <c:pt idx="3680" formatCode="0.00E+00">
                  <c:v>3.4567922237792259E-7</c:v>
                </c:pt>
                <c:pt idx="3681" formatCode="0.00E+00">
                  <c:v>3.3535412077097538E-7</c:v>
                </c:pt>
                <c:pt idx="3682" formatCode="0.00E+00">
                  <c:v>3.59701092763835E-7</c:v>
                </c:pt>
                <c:pt idx="3683" formatCode="0.00E+00">
                  <c:v>3.2314863680935502E-7</c:v>
                </c:pt>
                <c:pt idx="3684" formatCode="0.00E+00">
                  <c:v>3.3490024958904738E-7</c:v>
                </c:pt>
                <c:pt idx="3685" formatCode="0.00E+00">
                  <c:v>3.3738988552585112E-7</c:v>
                </c:pt>
                <c:pt idx="3686" formatCode="0.00E+00">
                  <c:v>3.4824898879551862E-7</c:v>
                </c:pt>
                <c:pt idx="3687" formatCode="0.00E+00">
                  <c:v>3.4567922237792259E-7</c:v>
                </c:pt>
                <c:pt idx="3688" formatCode="0.00E+00">
                  <c:v>3.27534097126502E-7</c:v>
                </c:pt>
                <c:pt idx="3689" formatCode="0.00E+00">
                  <c:v>3.1159831261575873E-7</c:v>
                </c:pt>
                <c:pt idx="3690" formatCode="0.00E+00">
                  <c:v>3.2974560632062605E-7</c:v>
                </c:pt>
                <c:pt idx="3691" formatCode="0.00E+00">
                  <c:v>3.2423775076859758E-7</c:v>
                </c:pt>
                <c:pt idx="3692" formatCode="0.00E+00">
                  <c:v>3.5776532278728089E-7</c:v>
                </c:pt>
                <c:pt idx="3693" formatCode="0.00E+00">
                  <c:v>3.1034143169642759E-7</c:v>
                </c:pt>
                <c:pt idx="3694" formatCode="0.00E+00">
                  <c:v>3.3875631251941925E-7</c:v>
                </c:pt>
                <c:pt idx="3695" formatCode="0.00E+00">
                  <c:v>3.466094811008771E-7</c:v>
                </c:pt>
                <c:pt idx="3696" formatCode="0.00E+00">
                  <c:v>3.3535412077097538E-7</c:v>
                </c:pt>
                <c:pt idx="3697" formatCode="0.00E+00">
                  <c:v>3.4614770168607814E-7</c:v>
                </c:pt>
                <c:pt idx="3698" formatCode="0.00E+00">
                  <c:v>3.3197907266358859E-7</c:v>
                </c:pt>
                <c:pt idx="3699" formatCode="0.00E+00">
                  <c:v>3.3399434921343731E-7</c:v>
                </c:pt>
                <c:pt idx="3700" formatCode="0.00E+00">
                  <c:v>3.2709080963254501E-7</c:v>
                </c:pt>
                <c:pt idx="3701" formatCode="0.00E+00">
                  <c:v>3.4567922237792259E-7</c:v>
                </c:pt>
                <c:pt idx="3702" formatCode="0.00E+00">
                  <c:v>3.3875631251941925E-7</c:v>
                </c:pt>
                <c:pt idx="3703" formatCode="0.00E+00">
                  <c:v>3.2032996365966554E-7</c:v>
                </c:pt>
                <c:pt idx="3704" formatCode="0.00E+00">
                  <c:v>3.1455308503004202E-7</c:v>
                </c:pt>
                <c:pt idx="3705" formatCode="0.00E+00">
                  <c:v>3.2119200489219393E-7</c:v>
                </c:pt>
                <c:pt idx="3706" formatCode="0.00E+00">
                  <c:v>3.2336753511550742E-7</c:v>
                </c:pt>
                <c:pt idx="3707" formatCode="0.00E+00">
                  <c:v>3.2314863680935502E-7</c:v>
                </c:pt>
                <c:pt idx="3708" formatCode="0.00E+00">
                  <c:v>3.3377532031749763E-7</c:v>
                </c:pt>
                <c:pt idx="3709" formatCode="0.00E+00">
                  <c:v>3.1096594690178176E-7</c:v>
                </c:pt>
                <c:pt idx="3710" formatCode="0.00E+00">
                  <c:v>3.2206318118173299E-7</c:v>
                </c:pt>
                <c:pt idx="3711" formatCode="0.00E+00">
                  <c:v>3.4614770168607814E-7</c:v>
                </c:pt>
                <c:pt idx="3712" formatCode="0.00E+00">
                  <c:v>3.1710612065125655E-7</c:v>
                </c:pt>
                <c:pt idx="3713" formatCode="0.00E+00">
                  <c:v>3.3108107402969777E-7</c:v>
                </c:pt>
                <c:pt idx="3714" formatCode="0.00E+00">
                  <c:v>3.3738988552585112E-7</c:v>
                </c:pt>
                <c:pt idx="3715" formatCode="0.00E+00">
                  <c:v>3.1034143169642759E-7</c:v>
                </c:pt>
                <c:pt idx="3716" formatCode="0.00E+00">
                  <c:v>3.1795948618710996E-7</c:v>
                </c:pt>
                <c:pt idx="3717" formatCode="0.00E+00">
                  <c:v>3.3422059431856583E-7</c:v>
                </c:pt>
                <c:pt idx="3718" formatCode="0.00E+00">
                  <c:v>3.1138738129017905E-7</c:v>
                </c:pt>
                <c:pt idx="3719" formatCode="0.00E+00">
                  <c:v>3.2664812208773657E-7</c:v>
                </c:pt>
                <c:pt idx="3720" formatCode="0.00E+00">
                  <c:v>2.958362661647813E-7</c:v>
                </c:pt>
                <c:pt idx="3721" formatCode="0.00E+00">
                  <c:v>3.1710612065125655E-7</c:v>
                </c:pt>
                <c:pt idx="3722" formatCode="0.00E+00">
                  <c:v>3.0701014836831391E-7</c:v>
                </c:pt>
                <c:pt idx="3723" formatCode="0.00E+00">
                  <c:v>3.1689146090609537E-7</c:v>
                </c:pt>
                <c:pt idx="3724" formatCode="0.00E+00">
                  <c:v>3.1497271554852024E-7</c:v>
                </c:pt>
                <c:pt idx="3725" formatCode="0.00E+00">
                  <c:v>3.1839039851989511E-7</c:v>
                </c:pt>
                <c:pt idx="3726" formatCode="0.00E+00">
                  <c:v>3.0229117458131401E-7</c:v>
                </c:pt>
                <c:pt idx="3727" formatCode="0.00E+00">
                  <c:v>3.2032996365966554E-7</c:v>
                </c:pt>
                <c:pt idx="3728" formatCode="0.00E+00">
                  <c:v>3.0248954305912077E-7</c:v>
                </c:pt>
                <c:pt idx="3729" formatCode="0.00E+00">
                  <c:v>3.1753587646646665E-7</c:v>
                </c:pt>
                <c:pt idx="3730" formatCode="0.00E+00">
                  <c:v>3.1518607555089616E-7</c:v>
                </c:pt>
                <c:pt idx="3731" formatCode="0.00E+00">
                  <c:v>2.9804180880456243E-7</c:v>
                </c:pt>
                <c:pt idx="3732" formatCode="0.00E+00">
                  <c:v>3.2162729807296913E-7</c:v>
                </c:pt>
                <c:pt idx="3733" formatCode="0.00E+00">
                  <c:v>3.0188205107814014E-7</c:v>
                </c:pt>
                <c:pt idx="3734" formatCode="0.00E+00">
                  <c:v>3.0804487047489149E-7</c:v>
                </c:pt>
                <c:pt idx="3735" formatCode="0.00E+00">
                  <c:v>3.3422059431856583E-7</c:v>
                </c:pt>
                <c:pt idx="3736" formatCode="0.00E+00">
                  <c:v>3.1264849829903189E-7</c:v>
                </c:pt>
                <c:pt idx="3737" formatCode="0.00E+00">
                  <c:v>3.0351545200807124E-7</c:v>
                </c:pt>
                <c:pt idx="3738" formatCode="0.00E+00">
                  <c:v>2.9763843642996658E-7</c:v>
                </c:pt>
                <c:pt idx="3739" formatCode="0.00E+00">
                  <c:v>3.0351545200807124E-7</c:v>
                </c:pt>
                <c:pt idx="3740" formatCode="0.00E+00">
                  <c:v>2.9504227672660437E-7</c:v>
                </c:pt>
                <c:pt idx="3741" formatCode="0.00E+00">
                  <c:v>3.0763446975657324E-7</c:v>
                </c:pt>
                <c:pt idx="3742" formatCode="0.00E+00">
                  <c:v>2.9603666328915456E-7</c:v>
                </c:pt>
                <c:pt idx="3743" formatCode="0.00E+00">
                  <c:v>3.0433224364177009E-7</c:v>
                </c:pt>
                <c:pt idx="3744" formatCode="0.00E+00">
                  <c:v>3.0825353761033625E-7</c:v>
                </c:pt>
                <c:pt idx="3745" formatCode="0.00E+00">
                  <c:v>3.0289948986148226E-7</c:v>
                </c:pt>
                <c:pt idx="3746" formatCode="0.00E+00">
                  <c:v>3.0229117458131401E-7</c:v>
                </c:pt>
                <c:pt idx="3747" formatCode="0.00E+00">
                  <c:v>2.9504227672660437E-7</c:v>
                </c:pt>
                <c:pt idx="3748" formatCode="0.00E+00">
                  <c:v>3.0351545200807124E-7</c:v>
                </c:pt>
                <c:pt idx="3749" formatCode="0.00E+00">
                  <c:v>2.8144270216816417E-7</c:v>
                </c:pt>
                <c:pt idx="3750" formatCode="0.00E+00">
                  <c:v>2.8699992510222301E-7</c:v>
                </c:pt>
                <c:pt idx="3751" formatCode="0.00E+00">
                  <c:v>2.9945158512489837E-7</c:v>
                </c:pt>
                <c:pt idx="3752" formatCode="0.00E+00">
                  <c:v>2.9030446062754493E-7</c:v>
                </c:pt>
                <c:pt idx="3753" formatCode="0.00E+00">
                  <c:v>2.9227078020723035E-7</c:v>
                </c:pt>
                <c:pt idx="3754" formatCode="0.00E+00">
                  <c:v>2.8584226565701517E-7</c:v>
                </c:pt>
                <c:pt idx="3755" formatCode="0.00E+00">
                  <c:v>2.9763843642996658E-7</c:v>
                </c:pt>
                <c:pt idx="3756" formatCode="0.00E+00">
                  <c:v>3.0929245033517997E-7</c:v>
                </c:pt>
                <c:pt idx="3757" formatCode="0.00E+00">
                  <c:v>3.1667694647130108E-7</c:v>
                </c:pt>
                <c:pt idx="3758" formatCode="0.00E+00">
                  <c:v>2.9089481011546945E-7</c:v>
                </c:pt>
                <c:pt idx="3759" formatCode="0.00E+00">
                  <c:v>2.9089481011546945E-7</c:v>
                </c:pt>
                <c:pt idx="3760" formatCode="0.00E+00">
                  <c:v>2.9069789368358323E-7</c:v>
                </c:pt>
                <c:pt idx="3761" formatCode="0.00E+00">
                  <c:v>2.9484255273577279E-7</c:v>
                </c:pt>
                <c:pt idx="3762" formatCode="0.00E+00">
                  <c:v>3.0577177453282718E-7</c:v>
                </c:pt>
                <c:pt idx="3763" formatCode="0.00E+00">
                  <c:v>2.9623719616094023E-7</c:v>
                </c:pt>
                <c:pt idx="3764" formatCode="0.00E+00">
                  <c:v>2.7917679433109624E-7</c:v>
                </c:pt>
                <c:pt idx="3765" formatCode="0.00E+00">
                  <c:v>2.9823738877813339E-7</c:v>
                </c:pt>
                <c:pt idx="3766" formatCode="0.00E+00">
                  <c:v>2.8201503080116522E-7</c:v>
                </c:pt>
                <c:pt idx="3767" formatCode="0.00E+00">
                  <c:v>2.8584226565701517E-7</c:v>
                </c:pt>
                <c:pt idx="3768" formatCode="0.00E+00">
                  <c:v>2.8835747188389874E-7</c:v>
                </c:pt>
                <c:pt idx="3769" formatCode="0.00E+00">
                  <c:v>2.910918599369742E-7</c:v>
                </c:pt>
                <c:pt idx="3770" formatCode="0.00E+00">
                  <c:v>2.9011408295903784E-7</c:v>
                </c:pt>
                <c:pt idx="3771" formatCode="0.00E+00">
                  <c:v>2.9167763828984052E-7</c:v>
                </c:pt>
                <c:pt idx="3772" formatCode="0.00E+00">
                  <c:v>3.0721811459126617E-7</c:v>
                </c:pt>
                <c:pt idx="3773" formatCode="0.00E+00">
                  <c:v>2.8449656011564626E-7</c:v>
                </c:pt>
                <c:pt idx="3774" formatCode="0.00E+00">
                  <c:v>3.0106546445631056E-7</c:v>
                </c:pt>
                <c:pt idx="3775" formatCode="0.00E+00">
                  <c:v>2.910918599369742E-7</c:v>
                </c:pt>
                <c:pt idx="3776" formatCode="0.00E+00">
                  <c:v>2.8584226565701517E-7</c:v>
                </c:pt>
                <c:pt idx="3777" formatCode="0.00E+00">
                  <c:v>2.8411151999836038E-7</c:v>
                </c:pt>
                <c:pt idx="3778" formatCode="0.00E+00">
                  <c:v>3.0515123334666584E-7</c:v>
                </c:pt>
                <c:pt idx="3779" formatCode="0.00E+00">
                  <c:v>2.737710518607408E-7</c:v>
                </c:pt>
                <c:pt idx="3780" formatCode="0.00E+00">
                  <c:v>2.6829392268123082E-7</c:v>
                </c:pt>
                <c:pt idx="3781" formatCode="0.00E+00">
                  <c:v>2.77486407419016E-7</c:v>
                </c:pt>
                <c:pt idx="3782" formatCode="0.00E+00">
                  <c:v>2.7861612151537836E-7</c:v>
                </c:pt>
                <c:pt idx="3783" formatCode="0.00E+00">
                  <c:v>2.9643786487209084E-7</c:v>
                </c:pt>
                <c:pt idx="3784" formatCode="0.00E+00">
                  <c:v>2.9823738877813339E-7</c:v>
                </c:pt>
                <c:pt idx="3785" formatCode="0.00E+00">
                  <c:v>2.9266687810389795E-7</c:v>
                </c:pt>
                <c:pt idx="3786" formatCode="0.00E+00">
                  <c:v>2.9603666328915456E-7</c:v>
                </c:pt>
                <c:pt idx="3787" formatCode="0.00E+00">
                  <c:v>2.8030745865779138E-7</c:v>
                </c:pt>
                <c:pt idx="3788" formatCode="0.00E+00">
                  <c:v>2.9504227672660437E-7</c:v>
                </c:pt>
                <c:pt idx="3789" formatCode="0.00E+00">
                  <c:v>2.9305731126015864E-7</c:v>
                </c:pt>
                <c:pt idx="3790" formatCode="0.00E+00">
                  <c:v>2.8972144003750859E-7</c:v>
                </c:pt>
                <c:pt idx="3791" formatCode="0.00E+00">
                  <c:v>2.9623719616094023E-7</c:v>
                </c:pt>
                <c:pt idx="3792" formatCode="0.00E+00">
                  <c:v>2.8030745865779138E-7</c:v>
                </c:pt>
                <c:pt idx="3793" formatCode="0.00E+00">
                  <c:v>2.71566908824895E-7</c:v>
                </c:pt>
                <c:pt idx="3794" formatCode="0.00E+00">
                  <c:v>3.0392035773798842E-7</c:v>
                </c:pt>
                <c:pt idx="3795" formatCode="0.00E+00">
                  <c:v>2.8315718996837928E-7</c:v>
                </c:pt>
                <c:pt idx="3796" formatCode="0.00E+00">
                  <c:v>2.7842751693871757E-7</c:v>
                </c:pt>
                <c:pt idx="3797" formatCode="0.00E+00">
                  <c:v>2.6992831097328887E-7</c:v>
                </c:pt>
                <c:pt idx="3798" formatCode="0.00E+00">
                  <c:v>3.0433224364177009E-7</c:v>
                </c:pt>
                <c:pt idx="3799" formatCode="0.00E+00">
                  <c:v>2.7285145544264554E-7</c:v>
                </c:pt>
                <c:pt idx="3800" formatCode="0.00E+00">
                  <c:v>2.9050111055102015E-7</c:v>
                </c:pt>
                <c:pt idx="3801" formatCode="0.00E+00">
                  <c:v>2.8468927581369278E-7</c:v>
                </c:pt>
                <c:pt idx="3802" formatCode="0.00E+00">
                  <c:v>2.66669430442979E-7</c:v>
                </c:pt>
                <c:pt idx="3803" formatCode="0.00E+00">
                  <c:v>2.8526216993412888E-7</c:v>
                </c:pt>
                <c:pt idx="3804" formatCode="0.00E+00">
                  <c:v>2.5575403157370744E-7</c:v>
                </c:pt>
                <c:pt idx="3805" formatCode="0.00E+00">
                  <c:v>1.9361274046466876E-7</c:v>
                </c:pt>
                <c:pt idx="3806" formatCode="0.00E+00">
                  <c:v>1.8820769543045922E-7</c:v>
                </c:pt>
                <c:pt idx="3807" formatCode="0.00E+00">
                  <c:v>1.8209222209830799E-7</c:v>
                </c:pt>
                <c:pt idx="3808" formatCode="0.00E+00">
                  <c:v>1.3979059457173921E-6</c:v>
                </c:pt>
                <c:pt idx="3809" formatCode="0.00E+00">
                  <c:v>2.2976456931645367E-7</c:v>
                </c:pt>
                <c:pt idx="3810" formatCode="0.00E+00">
                  <c:v>1.3256486887986092E-7</c:v>
                </c:pt>
                <c:pt idx="3811" formatCode="0.00E+00">
                  <c:v>9.450969021939247E-8</c:v>
                </c:pt>
                <c:pt idx="3812" formatCode="0.00E+00">
                  <c:v>7.6844726527026371E-8</c:v>
                </c:pt>
                <c:pt idx="3813" formatCode="0.00E+00">
                  <c:v>6.3672148214028732E-8</c:v>
                </c:pt>
                <c:pt idx="3814" formatCode="0.00E+00">
                  <c:v>5.3725363324280145E-8</c:v>
                </c:pt>
                <c:pt idx="3815" formatCode="0.00E+00">
                  <c:v>7.7415987351556355E-8</c:v>
                </c:pt>
                <c:pt idx="3816" formatCode="0.00E+00">
                  <c:v>4.7877256528827823E-8</c:v>
                </c:pt>
                <c:pt idx="3817" formatCode="0.00E+00">
                  <c:v>2.3307972772439924E-8</c:v>
                </c:pt>
                <c:pt idx="3818" formatCode="0.00E+00">
                  <c:v>1.3045831521440468E-8</c:v>
                </c:pt>
                <c:pt idx="3819" formatCode="0.00E+00">
                  <c:v>9.9751105114877822E-9</c:v>
                </c:pt>
                <c:pt idx="3820" formatCode="0.00E+00">
                  <c:v>7.4610650818117201E-9</c:v>
                </c:pt>
                <c:pt idx="3821" formatCode="0.00E+00">
                  <c:v>6.3114620042903495E-9</c:v>
                </c:pt>
                <c:pt idx="3822" formatCode="0.00E+00">
                  <c:v>5.501100134685811E-9</c:v>
                </c:pt>
                <c:pt idx="3823" formatCode="0.00E+00">
                  <c:v>4.6065315129510584E-9</c:v>
                </c:pt>
                <c:pt idx="3824" formatCode="0.00E+00">
                  <c:v>3.8891639533544757E-9</c:v>
                </c:pt>
                <c:pt idx="3825" formatCode="0.00E+00">
                  <c:v>3.5943055809184376E-9</c:v>
                </c:pt>
                <c:pt idx="3826" formatCode="0.00E+00">
                  <c:v>3.3144090258338911E-9</c:v>
                </c:pt>
                <c:pt idx="3827" formatCode="0.00E+00">
                  <c:v>2.9523825923916172E-9</c:v>
                </c:pt>
                <c:pt idx="3828" formatCode="0.00E+00">
                  <c:v>2.866171735296999E-9</c:v>
                </c:pt>
                <c:pt idx="3829" formatCode="0.00E+00">
                  <c:v>2.6083552951801857E-9</c:v>
                </c:pt>
                <c:pt idx="3830" formatCode="0.00E+00">
                  <c:v>2.6274128990175342E-9</c:v>
                </c:pt>
                <c:pt idx="3831" formatCode="0.00E+00">
                  <c:v>2.3808378959075421E-9</c:v>
                </c:pt>
                <c:pt idx="3832" formatCode="0.00E+00">
                  <c:v>2.3918442600682149E-9</c:v>
                </c:pt>
                <c:pt idx="3833" formatCode="0.00E+00">
                  <c:v>2.0308164928699272E-9</c:v>
                </c:pt>
                <c:pt idx="3834" formatCode="0.00E+00">
                  <c:v>2.0470879647477895E-9</c:v>
                </c:pt>
                <c:pt idx="3835" formatCode="0.00E+00">
                  <c:v>2.0067235256685912E-9</c:v>
                </c:pt>
                <c:pt idx="3836" formatCode="0.00E+00">
                  <c:v>1.8219009643453556E-9</c:v>
                </c:pt>
                <c:pt idx="3837" formatCode="0.00E+00">
                  <c:v>1.7814651603056137E-9</c:v>
                </c:pt>
                <c:pt idx="3838" formatCode="0.00E+00">
                  <c:v>1.7302885652842883E-9</c:v>
                </c:pt>
                <c:pt idx="3839" formatCode="0.00E+00">
                  <c:v>1.6671002418245425E-9</c:v>
                </c:pt>
                <c:pt idx="3840" formatCode="0.00E+00">
                  <c:v>1.6527320496812585E-9</c:v>
                </c:pt>
                <c:pt idx="3841" formatCode="0.00E+00">
                  <c:v>1.5829842139491319E-9</c:v>
                </c:pt>
                <c:pt idx="3842" formatCode="0.00E+00">
                  <c:v>1.5231519590447769E-9</c:v>
                </c:pt>
                <c:pt idx="3843" formatCode="0.00E+00">
                  <c:v>1.4529075817488805E-9</c:v>
                </c:pt>
                <c:pt idx="3844" formatCode="0.00E+00">
                  <c:v>1.3857814996787396E-9</c:v>
                </c:pt>
                <c:pt idx="3845" formatCode="0.00E+00">
                  <c:v>1.4132489282574845E-9</c:v>
                </c:pt>
                <c:pt idx="3846" formatCode="0.00E+00">
                  <c:v>1.4192235193007821E-9</c:v>
                </c:pt>
                <c:pt idx="3847" formatCode="0.00E+00">
                  <c:v>1.3532793692091676E-9</c:v>
                </c:pt>
                <c:pt idx="3848" formatCode="0.00E+00">
                  <c:v>1.2903016182262809E-9</c:v>
                </c:pt>
                <c:pt idx="3849" formatCode="0.00E+00">
                  <c:v>1.3247238853678791E-9</c:v>
                </c:pt>
                <c:pt idx="3850" formatCode="0.00E+00">
                  <c:v>1.2802504599722841E-9</c:v>
                </c:pt>
                <c:pt idx="3851" formatCode="0.00E+00">
                  <c:v>1.2731902379926345E-9</c:v>
                </c:pt>
                <c:pt idx="3852" formatCode="0.00E+00">
                  <c:v>1.2145598686691634E-9</c:v>
                </c:pt>
                <c:pt idx="3853" formatCode="0.00E+00">
                  <c:v>1.2245703277364453E-9</c:v>
                </c:pt>
                <c:pt idx="3854" formatCode="0.00E+00">
                  <c:v>1.1601069309185369E-9</c:v>
                </c:pt>
                <c:pt idx="3855" formatCode="0.00E+00">
                  <c:v>1.169593014603274E-9</c:v>
                </c:pt>
                <c:pt idx="3856" formatCode="0.00E+00">
                  <c:v>1.1770395574034747E-9</c:v>
                </c:pt>
                <c:pt idx="3857" formatCode="0.00E+00">
                  <c:v>1.1235292690914445E-9</c:v>
                </c:pt>
                <c:pt idx="3858" formatCode="0.00E+00">
                  <c:v>1.1050163474922672E-9</c:v>
                </c:pt>
                <c:pt idx="3859" formatCode="0.00E+00">
                  <c:v>1.0966187203148108E-9</c:v>
                </c:pt>
                <c:pt idx="3860" formatCode="0.00E+00">
                  <c:v>1.1124849593698758E-9</c:v>
                </c:pt>
                <c:pt idx="3861" formatCode="0.00E+00">
                  <c:v>1.0478332262723079E-9</c:v>
                </c:pt>
                <c:pt idx="3862" formatCode="0.00E+00">
                  <c:v>1.051555415017457E-9</c:v>
                </c:pt>
                <c:pt idx="3863" formatCode="0.00E+00">
                  <c:v>1.0271061795279035E-9</c:v>
                </c:pt>
                <c:pt idx="3864" formatCode="0.00E+00">
                  <c:v>1.0082125004720283E-9</c:v>
                </c:pt>
                <c:pt idx="3865" formatCode="0.00E+00">
                  <c:v>1.0216659950879329E-9</c:v>
                </c:pt>
                <c:pt idx="3866" formatCode="0.00E+00">
                  <c:v>9.7416605154070758E-10</c:v>
                </c:pt>
                <c:pt idx="3867" formatCode="0.00E+00">
                  <c:v>1.0090935915675918E-9</c:v>
                </c:pt>
                <c:pt idx="3868" formatCode="0.00E+00">
                  <c:v>1.0064251199636065E-9</c:v>
                </c:pt>
                <c:pt idx="3869" formatCode="0.00E+00">
                  <c:v>9.6693341873973763E-10</c:v>
                </c:pt>
                <c:pt idx="3870" formatCode="0.00E+00">
                  <c:v>9.5723395534591654E-10</c:v>
                </c:pt>
                <c:pt idx="3871" formatCode="0.00E+00">
                  <c:v>9.5388638289751246E-10</c:v>
                </c:pt>
                <c:pt idx="3872" formatCode="0.00E+00">
                  <c:v>9.5264275207931077E-10</c:v>
                </c:pt>
                <c:pt idx="3873" formatCode="0.00E+00">
                  <c:v>9.3614697494222783E-10</c:v>
                </c:pt>
                <c:pt idx="3874" formatCode="0.00E+00">
                  <c:v>9.4105778422806638E-10</c:v>
                </c:pt>
                <c:pt idx="3875" formatCode="0.00E+00">
                  <c:v>9.292306353041132E-10</c:v>
                </c:pt>
                <c:pt idx="3876" formatCode="0.00E+00">
                  <c:v>9.0650116852677402E-10</c:v>
                </c:pt>
                <c:pt idx="3877" formatCode="0.00E+00">
                  <c:v>8.9363678498779069E-10</c:v>
                </c:pt>
                <c:pt idx="3878" formatCode="0.00E+00">
                  <c:v>8.9054780790178881E-10</c:v>
                </c:pt>
                <c:pt idx="3879" formatCode="0.00E+00">
                  <c:v>8.5703300649740012E-10</c:v>
                </c:pt>
                <c:pt idx="3880" formatCode="0.00E+00">
                  <c:v>8.6480694443203067E-10</c:v>
                </c:pt>
                <c:pt idx="3881" formatCode="0.00E+00">
                  <c:v>8.779474245535802E-10</c:v>
                </c:pt>
                <c:pt idx="3882" formatCode="0.00E+00">
                  <c:v>8.6332485818504095E-10</c:v>
                </c:pt>
                <c:pt idx="3883" formatCode="0.00E+00">
                  <c:v>8.8212026823834757E-10</c:v>
                </c:pt>
                <c:pt idx="3884" formatCode="0.00E+00">
                  <c:v>8.6816719242380805E-10</c:v>
                </c:pt>
                <c:pt idx="3885" formatCode="0.00E+00">
                  <c:v>8.4934060346953522E-10</c:v>
                </c:pt>
                <c:pt idx="3886" formatCode="0.00E+00">
                  <c:v>8.5189573967805879E-10</c:v>
                </c:pt>
                <c:pt idx="3887" formatCode="0.00E+00">
                  <c:v>8.4172874679273245E-10</c:v>
                </c:pt>
                <c:pt idx="3888" formatCode="0.00E+00">
                  <c:v>8.6257910502609918E-10</c:v>
                </c:pt>
                <c:pt idx="3889" formatCode="0.00E+00">
                  <c:v>8.0588667610455678E-10</c:v>
                </c:pt>
                <c:pt idx="3890" formatCode="0.00E+00">
                  <c:v>8.3135731012438079E-10</c:v>
                </c:pt>
                <c:pt idx="3891" formatCode="0.00E+00">
                  <c:v>8.1173108939058114E-10</c:v>
                </c:pt>
                <c:pt idx="3892" formatCode="0.00E+00">
                  <c:v>8.3813851501187032E-10</c:v>
                </c:pt>
                <c:pt idx="3893" formatCode="0.00E+00">
                  <c:v>8.3849898562140256E-10</c:v>
                </c:pt>
                <c:pt idx="3894" formatCode="0.00E+00">
                  <c:v>7.9500069675980715E-10</c:v>
                </c:pt>
                <c:pt idx="3895" formatCode="0.00E+00">
                  <c:v>7.9500069675980715E-10</c:v>
                </c:pt>
                <c:pt idx="3896" formatCode="0.00E+00">
                  <c:v>7.9231662370313804E-10</c:v>
                </c:pt>
                <c:pt idx="3897" formatCode="0.00E+00">
                  <c:v>8.2498274091617841E-10</c:v>
                </c:pt>
                <c:pt idx="3898" formatCode="0.00E+00">
                  <c:v>7.9029473448347779E-10</c:v>
                </c:pt>
                <c:pt idx="3899" formatCode="0.00E+00">
                  <c:v>7.9804626616652821E-10</c:v>
                </c:pt>
                <c:pt idx="3900" formatCode="0.00E+00">
                  <c:v>7.896326143778799E-10</c:v>
                </c:pt>
                <c:pt idx="3901" formatCode="0.00E+00">
                  <c:v>7.793330825277465E-10</c:v>
                </c:pt>
                <c:pt idx="3902" formatCode="0.00E+00">
                  <c:v>7.6725701255586403E-10</c:v>
                </c:pt>
                <c:pt idx="3903" formatCode="0.00E+00">
                  <c:v>7.7605144932814609E-10</c:v>
                </c:pt>
                <c:pt idx="3904" formatCode="0.00E+00">
                  <c:v>7.4906537810814155E-10</c:v>
                </c:pt>
                <c:pt idx="3905" formatCode="0.00E+00">
                  <c:v>7.4093813803400046E-10</c:v>
                </c:pt>
                <c:pt idx="3906" formatCode="0.00E+00">
                  <c:v>7.2711401614597207E-10</c:v>
                </c:pt>
                <c:pt idx="3907" formatCode="0.00E+00">
                  <c:v>7.4656124213464152E-10</c:v>
                </c:pt>
                <c:pt idx="3908" formatCode="0.00E+00">
                  <c:v>7.5254194814991602E-10</c:v>
                </c:pt>
                <c:pt idx="3909" formatCode="0.00E+00">
                  <c:v>7.3907799009002427E-10</c:v>
                </c:pt>
                <c:pt idx="3910" formatCode="0.00E+00">
                  <c:v>7.6822275921074981E-10</c:v>
                </c:pt>
                <c:pt idx="3911" formatCode="0.00E+00">
                  <c:v>7.4125031914105656E-10</c:v>
                </c:pt>
                <c:pt idx="3912" formatCode="0.00E+00">
                  <c:v>7.5825787394216035E-10</c:v>
                </c:pt>
                <c:pt idx="3913" formatCode="0.00E+00">
                  <c:v>7.2832697546228733E-10</c:v>
                </c:pt>
                <c:pt idx="3914" formatCode="0.00E+00">
                  <c:v>7.0914334560661508E-10</c:v>
                </c:pt>
                <c:pt idx="3915" formatCode="0.00E+00">
                  <c:v>7.0326840457911946E-10</c:v>
                </c:pt>
                <c:pt idx="3916" formatCode="0.00E+00">
                  <c:v>7.5507945952344545E-10</c:v>
                </c:pt>
                <c:pt idx="3917" formatCode="0.00E+00">
                  <c:v>7.2529422906820493E-10</c:v>
                </c:pt>
                <c:pt idx="3918" formatCode="0.00E+00">
                  <c:v>7.1180895227568525E-10</c:v>
                </c:pt>
                <c:pt idx="3919" formatCode="0.00E+00">
                  <c:v>7.1716585072760599E-10</c:v>
                </c:pt>
                <c:pt idx="3920" formatCode="0.00E+00">
                  <c:v>6.8910943952817121E-10</c:v>
                </c:pt>
                <c:pt idx="3921" formatCode="0.00E+00">
                  <c:v>7.1477611510771127E-10</c:v>
                </c:pt>
                <c:pt idx="3922" formatCode="0.00E+00">
                  <c:v>6.911117023320298E-10</c:v>
                </c:pt>
                <c:pt idx="3923" formatCode="0.00E+00">
                  <c:v>6.9831419895688713E-10</c:v>
                </c:pt>
                <c:pt idx="3924" formatCode="0.00E+00">
                  <c:v>6.871139210974533E-10</c:v>
                </c:pt>
                <c:pt idx="3925" formatCode="0.00E+00">
                  <c:v>7.0443516862594887E-10</c:v>
                </c:pt>
                <c:pt idx="3926" formatCode="0.00E+00">
                  <c:v>7.0973675846075462E-10</c:v>
                </c:pt>
                <c:pt idx="3927" formatCode="0.00E+00">
                  <c:v>6.8654245809300622E-10</c:v>
                </c:pt>
                <c:pt idx="3928" formatCode="0.00E+00">
                  <c:v>6.8061068761917098E-10</c:v>
                </c:pt>
                <c:pt idx="3929" formatCode="0.00E+00">
                  <c:v>6.8116756855463492E-10</c:v>
                </c:pt>
                <c:pt idx="3930" formatCode="0.00E+00">
                  <c:v>6.8201716819030056E-10</c:v>
                </c:pt>
                <c:pt idx="3931" formatCode="0.00E+00">
                  <c:v>6.5663223502493222E-10</c:v>
                </c:pt>
                <c:pt idx="3932" formatCode="0.00E+00">
                  <c:v>6.817338314670657E-10</c:v>
                </c:pt>
                <c:pt idx="3933" formatCode="0.00E+00">
                  <c:v>6.913995774483391E-10</c:v>
                </c:pt>
                <c:pt idx="3934" formatCode="0.00E+00">
                  <c:v>6.9369857389959259E-10</c:v>
                </c:pt>
                <c:pt idx="3935" formatCode="0.00E+00">
                  <c:v>6.7779903903959403E-10</c:v>
                </c:pt>
                <c:pt idx="3936" formatCode="0.00E+00">
                  <c:v>6.8088464221167491E-10</c:v>
                </c:pt>
                <c:pt idx="3937" formatCode="0.00E+00">
                  <c:v>6.6753256294411406E-10</c:v>
                </c:pt>
                <c:pt idx="3938" formatCode="0.00E+00">
                  <c:v>6.7084182786686438E-10</c:v>
                </c:pt>
                <c:pt idx="3939" formatCode="0.00E+00">
                  <c:v>6.7723657435273176E-10</c:v>
                </c:pt>
                <c:pt idx="3940" formatCode="0.00E+00">
                  <c:v>6.5906113337629883E-10</c:v>
                </c:pt>
                <c:pt idx="3941" formatCode="0.00E+00">
                  <c:v>6.5312625112762992E-10</c:v>
                </c:pt>
                <c:pt idx="3942" formatCode="0.00E+00">
                  <c:v>6.4991826093608211E-10</c:v>
                </c:pt>
                <c:pt idx="3943" formatCode="0.00E+00">
                  <c:v>6.7000838976329597E-10</c:v>
                </c:pt>
                <c:pt idx="3944" formatCode="0.00E+00">
                  <c:v>6.5960609130929995E-10</c:v>
                </c:pt>
                <c:pt idx="3945" formatCode="0.00E+00">
                  <c:v>6.5018628975085705E-10</c:v>
                </c:pt>
                <c:pt idx="3946" formatCode="0.00E+00">
                  <c:v>6.577095159329033E-10</c:v>
                </c:pt>
                <c:pt idx="3947" formatCode="0.00E+00">
                  <c:v>6.6096223863249272E-10</c:v>
                </c:pt>
                <c:pt idx="3948" formatCode="0.00E+00">
                  <c:v>6.4885578593121027E-10</c:v>
                </c:pt>
                <c:pt idx="3949" formatCode="0.00E+00">
                  <c:v>6.5636111755896294E-10</c:v>
                </c:pt>
                <c:pt idx="3950" formatCode="0.00E+00">
                  <c:v>6.4778698528264328E-10</c:v>
                </c:pt>
                <c:pt idx="3951" formatCode="0.00E+00">
                  <c:v>6.4778698528264328E-10</c:v>
                </c:pt>
                <c:pt idx="3952" formatCode="0.00E+00">
                  <c:v>6.3674434204982461E-10</c:v>
                </c:pt>
                <c:pt idx="3953" formatCode="0.00E+00">
                  <c:v>6.4726168574956414E-10</c:v>
                </c:pt>
                <c:pt idx="3954" formatCode="0.00E+00">
                  <c:v>6.2183884815525255E-10</c:v>
                </c:pt>
                <c:pt idx="3955" formatCode="0.00E+00">
                  <c:v>6.3987692977269009E-10</c:v>
                </c:pt>
                <c:pt idx="3956" formatCode="0.00E+00">
                  <c:v>6.5072273257603705E-10</c:v>
                </c:pt>
                <c:pt idx="3957" formatCode="0.00E+00">
                  <c:v>6.3104197513074369E-10</c:v>
                </c:pt>
                <c:pt idx="3958" formatCode="0.00E+00">
                  <c:v>6.313009886406167E-10</c:v>
                </c:pt>
                <c:pt idx="3959" formatCode="0.00E+00">
                  <c:v>6.4646218011396962E-10</c:v>
                </c:pt>
                <c:pt idx="3960" formatCode="0.00E+00">
                  <c:v>6.3388165054050131E-10</c:v>
                </c:pt>
                <c:pt idx="3961" formatCode="0.00E+00">
                  <c:v>6.313009886406167E-10</c:v>
                </c:pt>
                <c:pt idx="3962" formatCode="0.00E+00">
                  <c:v>6.2539877433435055E-10</c:v>
                </c:pt>
                <c:pt idx="3963" formatCode="0.00E+00">
                  <c:v>6.3857088340410371E-10</c:v>
                </c:pt>
                <c:pt idx="3964" formatCode="0.00E+00">
                  <c:v>6.3284954343553251E-10</c:v>
                </c:pt>
                <c:pt idx="3965" formatCode="0.00E+00">
                  <c:v>6.2975682864604559E-10</c:v>
                </c:pt>
                <c:pt idx="3966" formatCode="0.00E+00">
                  <c:v>6.45140519801084E-10</c:v>
                </c:pt>
                <c:pt idx="3967" formatCode="0.00E+00">
                  <c:v>6.3104197513074369E-10</c:v>
                </c:pt>
                <c:pt idx="3968" formatCode="0.00E+00">
                  <c:v>6.3908800302049033E-10</c:v>
                </c:pt>
                <c:pt idx="3969" formatCode="0.00E+00">
                  <c:v>6.3961382865153526E-10</c:v>
                </c:pt>
                <c:pt idx="3970" formatCode="0.00E+00">
                  <c:v>6.3388165054050131E-10</c:v>
                </c:pt>
                <c:pt idx="3971" formatCode="0.00E+00">
                  <c:v>6.4171390783577694E-10</c:v>
                </c:pt>
                <c:pt idx="3972" formatCode="0.00E+00">
                  <c:v>6.3181938580675219E-10</c:v>
                </c:pt>
                <c:pt idx="3973" formatCode="0.00E+00">
                  <c:v>6.4672855451641633E-10</c:v>
                </c:pt>
                <c:pt idx="3974" formatCode="0.00E+00">
                  <c:v>6.2693054212916771E-10</c:v>
                </c:pt>
                <c:pt idx="3975" formatCode="0.00E+00">
                  <c:v>6.3001523022796034E-10</c:v>
                </c:pt>
                <c:pt idx="3976" formatCode="0.00E+00">
                  <c:v>6.2770207904666222E-10</c:v>
                </c:pt>
                <c:pt idx="3977" formatCode="0.00E+00">
                  <c:v>6.1229849127961226E-10</c:v>
                </c:pt>
                <c:pt idx="3978" formatCode="0.00E+00">
                  <c:v>6.2975682864604559E-10</c:v>
                </c:pt>
                <c:pt idx="3979" formatCode="0.00E+00">
                  <c:v>6.1055880203043996E-10</c:v>
                </c:pt>
                <c:pt idx="3980" formatCode="0.00E+00">
                  <c:v>6.2260312111377475E-10</c:v>
                </c:pt>
                <c:pt idx="3981" formatCode="0.00E+00">
                  <c:v>6.3233016548200294E-10</c:v>
                </c:pt>
                <c:pt idx="3982" formatCode="0.00E+00">
                  <c:v>6.1679504923714401E-10</c:v>
                </c:pt>
                <c:pt idx="3983" formatCode="0.00E+00">
                  <c:v>6.0146337605700153E-10</c:v>
                </c:pt>
                <c:pt idx="3984" formatCode="0.00E+00">
                  <c:v>6.100605775193341E-10</c:v>
                </c:pt>
                <c:pt idx="3985" formatCode="0.00E+00">
                  <c:v>6.1304918447328277E-10</c:v>
                </c:pt>
                <c:pt idx="3986" formatCode="0.00E+00">
                  <c:v>6.1254860388952307E-10</c:v>
                </c:pt>
                <c:pt idx="3987" formatCode="0.00E+00">
                  <c:v>6.1704729246443789E-10</c:v>
                </c:pt>
                <c:pt idx="3988" formatCode="0.00E+00">
                  <c:v>6.1055880203043996E-10</c:v>
                </c:pt>
                <c:pt idx="3989" formatCode="0.00E+00">
                  <c:v>6.0488067898425541E-10</c:v>
                </c:pt>
                <c:pt idx="3990" formatCode="0.00E+00">
                  <c:v>5.9999585454388583E-10</c:v>
                </c:pt>
                <c:pt idx="3991" formatCode="0.00E+00">
                  <c:v>6.0439551680595156E-10</c:v>
                </c:pt>
                <c:pt idx="3992" formatCode="0.00E+00">
                  <c:v>5.9829659263574392E-10</c:v>
                </c:pt>
                <c:pt idx="3993" formatCode="0.00E+00">
                  <c:v>5.9708841495644969E-10</c:v>
                </c:pt>
                <c:pt idx="3994" formatCode="0.00E+00">
                  <c:v>6.1080809112342889E-10</c:v>
                </c:pt>
                <c:pt idx="3995" formatCode="0.00E+00">
                  <c:v>5.9951522810184421E-10</c:v>
                </c:pt>
                <c:pt idx="3996" formatCode="0.00E+00">
                  <c:v>6.3207066198641863E-10</c:v>
                </c:pt>
                <c:pt idx="3997" formatCode="0.00E+00">
                  <c:v>6.1204849703721473E-10</c:v>
                </c:pt>
                <c:pt idx="3998" formatCode="0.00E+00">
                  <c:v>6.1529195639482584E-10</c:v>
                </c:pt>
                <c:pt idx="3999" formatCode="0.00E+00">
                  <c:v>5.8538321496400642E-10</c:v>
                </c:pt>
                <c:pt idx="4000" formatCode="0.00E+00">
                  <c:v>6.0808788923610142E-10</c:v>
                </c:pt>
                <c:pt idx="4001" formatCode="0.00E+00">
                  <c:v>5.9636789631625023E-10</c:v>
                </c:pt>
                <c:pt idx="4002" formatCode="0.00E+00">
                  <c:v>6.0024015317903049E-10</c:v>
                </c:pt>
                <c:pt idx="4003" formatCode="0.00E+00">
                  <c:v>5.9636789631625023E-10</c:v>
                </c:pt>
                <c:pt idx="4004" formatCode="0.00E+00">
                  <c:v>5.920358059997497E-10</c:v>
                </c:pt>
                <c:pt idx="4005" formatCode="0.00E+00">
                  <c:v>5.9757438537332659E-10</c:v>
                </c:pt>
                <c:pt idx="4006" formatCode="0.00E+00">
                  <c:v>6.0365708875161491E-10</c:v>
                </c:pt>
                <c:pt idx="4007" formatCode="0.00E+00">
                  <c:v>6.0414925789859795E-10</c:v>
                </c:pt>
                <c:pt idx="4008" formatCode="0.00E+00">
                  <c:v>6.0808788923610142E-10</c:v>
                </c:pt>
                <c:pt idx="4009" formatCode="0.00E+00">
                  <c:v>6.0857648779411885E-10</c:v>
                </c:pt>
                <c:pt idx="4010" formatCode="0.00E+00">
                  <c:v>5.7694617993139695E-10</c:v>
                </c:pt>
                <c:pt idx="4011" formatCode="0.00E+00">
                  <c:v>6.1080809112342889E-10</c:v>
                </c:pt>
                <c:pt idx="4012" formatCode="0.00E+00">
                  <c:v>6.0660162835121198E-10</c:v>
                </c:pt>
                <c:pt idx="4013" formatCode="0.00E+00">
                  <c:v>5.8490870345675914E-10</c:v>
                </c:pt>
                <c:pt idx="4014" formatCode="0.00E+00">
                  <c:v>6.1304918447328277E-10</c:v>
                </c:pt>
                <c:pt idx="4015" formatCode="0.00E+00">
                  <c:v>5.9132234205086752E-10</c:v>
                </c:pt>
                <c:pt idx="4016" formatCode="0.00E+00">
                  <c:v>5.9323968362572415E-10</c:v>
                </c:pt>
                <c:pt idx="4017" formatCode="0.00E+00">
                  <c:v>5.9806081394286164E-10</c:v>
                </c:pt>
                <c:pt idx="4018" formatCode="0.00E+00">
                  <c:v>5.9492231968790604E-10</c:v>
                </c:pt>
                <c:pt idx="4019" formatCode="0.00E+00">
                  <c:v>5.8989091432170069E-10</c:v>
                </c:pt>
                <c:pt idx="4020" formatCode="0.00E+00">
                  <c:v>5.8965148650418061E-10</c:v>
                </c:pt>
                <c:pt idx="4021" formatCode="0.00E+00">
                  <c:v>5.8989091432170069E-10</c:v>
                </c:pt>
                <c:pt idx="4022" formatCode="0.00E+00">
                  <c:v>5.903626168178609E-10</c:v>
                </c:pt>
                <c:pt idx="4023" formatCode="0.00E+00">
                  <c:v>5.858507474118069E-10</c:v>
                </c:pt>
                <c:pt idx="4024" formatCode="0.00E+00">
                  <c:v>5.9708841495644969E-10</c:v>
                </c:pt>
                <c:pt idx="4025" formatCode="0.00E+00">
                  <c:v>6.0268181540949189E-10</c:v>
                </c:pt>
                <c:pt idx="4026" formatCode="0.00E+00">
                  <c:v>5.8467161464099593E-10</c:v>
                </c:pt>
                <c:pt idx="4027" formatCode="0.00E+00">
                  <c:v>6.0390311523514664E-10</c:v>
                </c:pt>
                <c:pt idx="4028" formatCode="0.00E+00">
                  <c:v>6.0981164197121581E-10</c:v>
                </c:pt>
                <c:pt idx="4029" formatCode="0.00E+00">
                  <c:v>5.7671282129625263E-10</c:v>
                </c:pt>
                <c:pt idx="4030" formatCode="0.00E+00">
                  <c:v>5.7671282129625263E-10</c:v>
                </c:pt>
                <c:pt idx="4031" formatCode="0.00E+00">
                  <c:v>5.9588306194563075E-10</c:v>
                </c:pt>
                <c:pt idx="4032" formatCode="0.00E+00">
                  <c:v>5.8774756084864517E-10</c:v>
                </c:pt>
                <c:pt idx="4033" formatCode="0.00E+00">
                  <c:v>5.8965148650418061E-10</c:v>
                </c:pt>
                <c:pt idx="4034" formatCode="0.00E+00">
                  <c:v>5.9443884590873213E-10</c:v>
                </c:pt>
                <c:pt idx="4035" formatCode="0.00E+00">
                  <c:v>5.8467161464099593E-10</c:v>
                </c:pt>
                <c:pt idx="4036" formatCode="0.00E+00">
                  <c:v>5.9684560139797567E-10</c:v>
                </c:pt>
                <c:pt idx="4037" formatCode="0.00E+00">
                  <c:v>5.8917296828284143E-10</c:v>
                </c:pt>
                <c:pt idx="4038" formatCode="0.00E+00">
                  <c:v>5.8632614358201584E-10</c:v>
                </c:pt>
                <c:pt idx="4039" formatCode="0.00E+00">
                  <c:v>5.903626168178609E-10</c:v>
                </c:pt>
                <c:pt idx="4040" formatCode="0.00E+00">
                  <c:v>5.8941217117844398E-10</c:v>
                </c:pt>
                <c:pt idx="4041" formatCode="0.00E+00">
                  <c:v>5.7255266598942344E-10</c:v>
                </c:pt>
                <c:pt idx="4042" formatCode="0.00E+00">
                  <c:v>5.8137873855438203E-10</c:v>
                </c:pt>
                <c:pt idx="4043" formatCode="0.00E+00">
                  <c:v>5.9636789631625023E-10</c:v>
                </c:pt>
                <c:pt idx="4044" formatCode="0.00E+00">
                  <c:v>6.0097374071160503E-10</c:v>
                </c:pt>
                <c:pt idx="4045" formatCode="0.00E+00">
                  <c:v>5.7834131306299815E-10</c:v>
                </c:pt>
                <c:pt idx="4046" formatCode="0.00E+00">
                  <c:v>5.9757438537332659E-10</c:v>
                </c:pt>
                <c:pt idx="4047" formatCode="0.00E+00">
                  <c:v>5.8467161464099593E-10</c:v>
                </c:pt>
                <c:pt idx="4048" formatCode="0.00E+00">
                  <c:v>5.8161428284502646E-10</c:v>
                </c:pt>
                <c:pt idx="4049" formatCode="0.00E+00">
                  <c:v>5.9251701729568064E-10</c:v>
                </c:pt>
                <c:pt idx="4050" formatCode="0.00E+00">
                  <c:v>5.8490870345675914E-10</c:v>
                </c:pt>
                <c:pt idx="4051" formatCode="0.00E+00">
                  <c:v>5.8467161464099593E-10</c:v>
                </c:pt>
                <c:pt idx="4052" formatCode="0.00E+00">
                  <c:v>5.8727083057499274E-10</c:v>
                </c:pt>
                <c:pt idx="4053" formatCode="0.00E+00">
                  <c:v>5.6319971176909969E-10</c:v>
                </c:pt>
                <c:pt idx="4054" formatCode="0.00E+00">
                  <c:v>5.732399888280614E-10</c:v>
                </c:pt>
                <c:pt idx="4055" formatCode="0.00E+00">
                  <c:v>5.7741322495498521E-10</c:v>
                </c:pt>
                <c:pt idx="4056" formatCode="0.00E+00">
                  <c:v>5.9661048480903322E-10</c:v>
                </c:pt>
                <c:pt idx="4057" formatCode="0.00E+00">
                  <c:v>5.7117366736036059E-10</c:v>
                </c:pt>
                <c:pt idx="4058" formatCode="0.00E+00">
                  <c:v>5.920358059997497E-10</c:v>
                </c:pt>
                <c:pt idx="4059" formatCode="0.00E+00">
                  <c:v>5.9443884590873213E-10</c:v>
                </c:pt>
                <c:pt idx="4060" formatCode="0.00E+00">
                  <c:v>5.7763960710365852E-10</c:v>
                </c:pt>
                <c:pt idx="4061" formatCode="0.00E+00">
                  <c:v>5.9829659263574392E-10</c:v>
                </c:pt>
                <c:pt idx="4062" formatCode="0.00E+00">
                  <c:v>5.7185907608868647E-10</c:v>
                </c:pt>
                <c:pt idx="4063" formatCode="0.00E+00">
                  <c:v>5.6864948741786741E-10</c:v>
                </c:pt>
                <c:pt idx="4064" formatCode="0.00E+00">
                  <c:v>5.732399888280614E-10</c:v>
                </c:pt>
                <c:pt idx="4065" formatCode="0.00E+00">
                  <c:v>5.9806081394286164E-10</c:v>
                </c:pt>
                <c:pt idx="4066" formatCode="0.00E+00">
                  <c:v>5.9878370220484859E-10</c:v>
                </c:pt>
                <c:pt idx="4067" formatCode="0.00E+00">
                  <c:v>6.0488067898425541E-10</c:v>
                </c:pt>
                <c:pt idx="4068" formatCode="0.00E+00">
                  <c:v>5.9419727964102156E-10</c:v>
                </c:pt>
                <c:pt idx="4069" formatCode="0.00E+00">
                  <c:v>5.7671282129625263E-10</c:v>
                </c:pt>
                <c:pt idx="4070" formatCode="0.00E+00">
                  <c:v>5.6184671565681245E-10</c:v>
                </c:pt>
                <c:pt idx="4071" formatCode="0.00E+00">
                  <c:v>5.6933857779245461E-10</c:v>
                </c:pt>
                <c:pt idx="4072" formatCode="0.00E+00">
                  <c:v>5.860883897095299E-10</c:v>
                </c:pt>
                <c:pt idx="4073" formatCode="0.00E+00">
                  <c:v>5.7578775504834825E-10</c:v>
                </c:pt>
                <c:pt idx="4074" formatCode="0.00E+00">
                  <c:v>5.8208570276521565E-10</c:v>
                </c:pt>
                <c:pt idx="4075" formatCode="0.00E+00">
                  <c:v>5.8774756084864517E-10</c:v>
                </c:pt>
                <c:pt idx="4076" formatCode="0.00E+00">
                  <c:v>5.8703263328710834E-10</c:v>
                </c:pt>
                <c:pt idx="4077" formatCode="0.00E+00">
                  <c:v>5.8044500975380489E-10</c:v>
                </c:pt>
                <c:pt idx="4078" formatCode="0.00E+00">
                  <c:v>5.734717229011992E-10</c:v>
                </c:pt>
                <c:pt idx="4079" formatCode="0.00E+00">
                  <c:v>5.7741322495498521E-10</c:v>
                </c:pt>
                <c:pt idx="4080" formatCode="0.00E+00">
                  <c:v>5.6660228037914279E-10</c:v>
                </c:pt>
                <c:pt idx="4081" formatCode="0.00E+00">
                  <c:v>5.8255018862504864E-10</c:v>
                </c:pt>
                <c:pt idx="4082" formatCode="0.00E+00">
                  <c:v>5.6660228037914279E-10</c:v>
                </c:pt>
                <c:pt idx="4083" formatCode="0.00E+00">
                  <c:v>5.732399888280614E-10</c:v>
                </c:pt>
                <c:pt idx="4084" formatCode="0.00E+00">
                  <c:v>5.7439974322636812E-10</c:v>
                </c:pt>
                <c:pt idx="4085" formatCode="0.00E+00">
                  <c:v>5.6591701678361635E-10</c:v>
                </c:pt>
                <c:pt idx="4086" formatCode="0.00E+00">
                  <c:v>5.6773935928444812E-10</c:v>
                </c:pt>
                <c:pt idx="4087" formatCode="0.00E+00">
                  <c:v>5.6004621004179352E-10</c:v>
                </c:pt>
                <c:pt idx="4088" formatCode="0.00E+00">
                  <c:v>5.5959536563891879E-10</c:v>
                </c:pt>
                <c:pt idx="4089" formatCode="0.00E+00">
                  <c:v>5.7370356531845001E-10</c:v>
                </c:pt>
                <c:pt idx="4090" formatCode="0.00E+00">
                  <c:v>5.8869489953559244E-10</c:v>
                </c:pt>
                <c:pt idx="4091" formatCode="0.00E+00">
                  <c:v>5.802100132485266E-10</c:v>
                </c:pt>
                <c:pt idx="4092" formatCode="0.00E+00">
                  <c:v>5.6501194156340574E-10</c:v>
                </c:pt>
                <c:pt idx="4093" formatCode="0.00E+00">
                  <c:v>5.7741322495498521E-10</c:v>
                </c:pt>
                <c:pt idx="4094" formatCode="0.00E+00">
                  <c:v>5.823142057245079E-10</c:v>
                </c:pt>
                <c:pt idx="4095" formatCode="0.00E+00">
                  <c:v>5.7694617993139695E-10</c:v>
                </c:pt>
                <c:pt idx="4096" formatCode="0.00E+00">
                  <c:v>5.7117366736036059E-10</c:v>
                </c:pt>
                <c:pt idx="4097" formatCode="0.00E+00">
                  <c:v>5.7278407876398603E-10</c:v>
                </c:pt>
                <c:pt idx="4098" formatCode="0.00E+00">
                  <c:v>5.7185907608868647E-10</c:v>
                </c:pt>
                <c:pt idx="4099" formatCode="0.00E+00">
                  <c:v>5.7624643148106324E-10</c:v>
                </c:pt>
                <c:pt idx="4100" formatCode="0.00E+00">
                  <c:v>5.571372146158412E-10</c:v>
                </c:pt>
                <c:pt idx="4101" formatCode="0.00E+00">
                  <c:v>5.6049747418443238E-10</c:v>
                </c:pt>
                <c:pt idx="4102" formatCode="0.00E+00">
                  <c:v>5.8325880156592098E-10</c:v>
                </c:pt>
                <c:pt idx="4103" formatCode="0.00E+00">
                  <c:v>5.7025167088677646E-10</c:v>
                </c:pt>
                <c:pt idx="4104" formatCode="0.00E+00">
                  <c:v>5.5005119327246093E-10</c:v>
                </c:pt>
                <c:pt idx="4105" formatCode="0.00E+00">
                  <c:v>5.5602463386798728E-10</c:v>
                </c:pt>
                <c:pt idx="4106" formatCode="0.00E+00">
                  <c:v>5.6274593279292468E-10</c:v>
                </c:pt>
                <c:pt idx="4107" formatCode="0.00E+00">
                  <c:v>5.661453314827857E-10</c:v>
                </c:pt>
                <c:pt idx="4108" formatCode="0.00E+00">
                  <c:v>5.7439974322636812E-10</c:v>
                </c:pt>
                <c:pt idx="4109" formatCode="0.00E+00">
                  <c:v>5.6546070659356838E-10</c:v>
                </c:pt>
                <c:pt idx="4110" formatCode="0.00E+00">
                  <c:v>5.6728135023322765E-10</c:v>
                </c:pt>
                <c:pt idx="4111" formatCode="0.00E+00">
                  <c:v>5.6455647472764187E-10</c:v>
                </c:pt>
                <c:pt idx="4112" formatCode="0.00E+00">
                  <c:v>5.7555493827208146E-10</c:v>
                </c:pt>
                <c:pt idx="4113" formatCode="0.00E+00">
                  <c:v>5.6751030134551466E-10</c:v>
                </c:pt>
                <c:pt idx="4114" formatCode="0.00E+00">
                  <c:v>5.7555493827208146E-10</c:v>
                </c:pt>
                <c:pt idx="4115" formatCode="0.00E+00">
                  <c:v>5.8349522749464462E-10</c:v>
                </c:pt>
                <c:pt idx="4116" formatCode="0.00E+00">
                  <c:v>5.6819779587506409E-10</c:v>
                </c:pt>
                <c:pt idx="4117" formatCode="0.00E+00">
                  <c:v>5.7787339960188204E-10</c:v>
                </c:pt>
                <c:pt idx="4118" formatCode="0.00E+00">
                  <c:v>5.5468455910189024E-10</c:v>
                </c:pt>
                <c:pt idx="4119" formatCode="0.00E+00">
                  <c:v>5.8373176433201124E-10</c:v>
                </c:pt>
                <c:pt idx="4120" formatCode="0.00E+00">
                  <c:v>5.7232136132464704E-10</c:v>
                </c:pt>
                <c:pt idx="4121" formatCode="0.00E+00">
                  <c:v>5.7278407876398603E-10</c:v>
                </c:pt>
                <c:pt idx="4122" formatCode="0.00E+00">
                  <c:v>5.7162809539970092E-10</c:v>
                </c:pt>
                <c:pt idx="4123" formatCode="0.00E+00">
                  <c:v>5.7763960710365852E-10</c:v>
                </c:pt>
                <c:pt idx="4124" formatCode="0.00E+00">
                  <c:v>5.8090798101009259E-10</c:v>
                </c:pt>
                <c:pt idx="4125" formatCode="0.00E+00">
                  <c:v>5.5424566018234569E-10</c:v>
                </c:pt>
                <c:pt idx="4126" formatCode="0.00E+00">
                  <c:v>5.6274593279292468E-10</c:v>
                </c:pt>
                <c:pt idx="4127" formatCode="0.00E+00">
                  <c:v>5.739355161389404E-10</c:v>
                </c:pt>
                <c:pt idx="4128" formatCode="0.00E+00">
                  <c:v>5.6705250588941842E-10</c:v>
                </c:pt>
                <c:pt idx="4129" formatCode="0.00E+00">
                  <c:v>5.8349522749464462E-10</c:v>
                </c:pt>
                <c:pt idx="4130" formatCode="0.00E+00">
                  <c:v>5.7185907608868647E-10</c:v>
                </c:pt>
                <c:pt idx="4131" formatCode="0.00E+00">
                  <c:v>5.6523271098688716E-10</c:v>
                </c:pt>
                <c:pt idx="4132" formatCode="0.00E+00">
                  <c:v>5.6342675982799475E-10</c:v>
                </c:pt>
                <c:pt idx="4133" formatCode="0.00E+00">
                  <c:v>5.7117366736036059E-10</c:v>
                </c:pt>
                <c:pt idx="4134" formatCode="0.00E+00">
                  <c:v>5.792711272892437E-10</c:v>
                </c:pt>
                <c:pt idx="4135" formatCode="0.00E+00">
                  <c:v>5.6842000493652227E-10</c:v>
                </c:pt>
                <c:pt idx="4136" formatCode="0.00E+00">
                  <c:v>5.7071245384151046E-10</c:v>
                </c:pt>
                <c:pt idx="4137" formatCode="0.00E+00">
                  <c:v>5.6342675982799475E-10</c:v>
                </c:pt>
                <c:pt idx="4138" formatCode="0.00E+00">
                  <c:v>5.4763451381208184E-10</c:v>
                </c:pt>
                <c:pt idx="4139" formatCode="0.00E+00">
                  <c:v>5.7094300675107698E-10</c:v>
                </c:pt>
                <c:pt idx="4140" formatCode="0.00E+00">
                  <c:v>5.6297276944323859E-10</c:v>
                </c:pt>
                <c:pt idx="4141" formatCode="0.00E+00">
                  <c:v>5.4698253611531412E-10</c:v>
                </c:pt>
                <c:pt idx="4142" formatCode="0.00E+00">
                  <c:v>5.8184993756183123E-10</c:v>
                </c:pt>
                <c:pt idx="4143" formatCode="0.00E+00">
                  <c:v>5.7002144072431571E-10</c:v>
                </c:pt>
                <c:pt idx="4144" formatCode="0.00E+00">
                  <c:v>5.6910877378744001E-10</c:v>
                </c:pt>
                <c:pt idx="4145" formatCode="0.00E+00">
                  <c:v>5.6387406990671333E-10</c:v>
                </c:pt>
                <c:pt idx="4146" formatCode="0.00E+00">
                  <c:v>5.5959536563891879E-10</c:v>
                </c:pt>
                <c:pt idx="4147" formatCode="0.00E+00">
                  <c:v>5.6637375266196403E-10</c:v>
                </c:pt>
                <c:pt idx="4148" formatCode="0.00E+00">
                  <c:v>5.5269531669055005E-10</c:v>
                </c:pt>
                <c:pt idx="4149" formatCode="0.00E+00">
                  <c:v>5.6910877378744001E-10</c:v>
                </c:pt>
                <c:pt idx="4150" formatCode="0.00E+00">
                  <c:v>5.6705250588941842E-10</c:v>
                </c:pt>
                <c:pt idx="4151" formatCode="0.00E+00">
                  <c:v>5.7416757542184799E-10</c:v>
                </c:pt>
                <c:pt idx="4152" formatCode="0.00E+00">
                  <c:v>5.7578775504834825E-10</c:v>
                </c:pt>
                <c:pt idx="4153" formatCode="0.00E+00">
                  <c:v>5.7300836303993642E-10</c:v>
                </c:pt>
                <c:pt idx="4154" formatCode="0.00E+00">
                  <c:v>5.5870196235919406E-10</c:v>
                </c:pt>
                <c:pt idx="4155" formatCode="0.00E+00">
                  <c:v>5.5736144098729955E-10</c:v>
                </c:pt>
                <c:pt idx="4156" formatCode="0.00E+00">
                  <c:v>5.5005119327246093E-10</c:v>
                </c:pt>
                <c:pt idx="4157" formatCode="0.00E+00">
                  <c:v>5.7578775504834825E-10</c:v>
                </c:pt>
                <c:pt idx="4158" formatCode="0.00E+00">
                  <c:v>5.6162040323056566E-10</c:v>
                </c:pt>
                <c:pt idx="4159" formatCode="0.00E+00">
                  <c:v>5.5490764561371027E-10</c:v>
                </c:pt>
                <c:pt idx="4160" formatCode="0.00E+00">
                  <c:v>5.7462475933056411E-10</c:v>
                </c:pt>
                <c:pt idx="4161" formatCode="0.00E+00">
                  <c:v>5.4698253611531412E-10</c:v>
                </c:pt>
                <c:pt idx="4162" formatCode="0.00E+00">
                  <c:v>5.6365391367744995E-10</c:v>
                </c:pt>
                <c:pt idx="4163" formatCode="0.00E+00">
                  <c:v>5.5892691644870702E-10</c:v>
                </c:pt>
                <c:pt idx="4164" formatCode="0.00E+00">
                  <c:v>5.6751030134551466E-10</c:v>
                </c:pt>
                <c:pt idx="4165" formatCode="0.00E+00">
                  <c:v>5.6660228037914279E-10</c:v>
                </c:pt>
                <c:pt idx="4166" formatCode="0.00E+00">
                  <c:v>5.6274593279292468E-10</c:v>
                </c:pt>
                <c:pt idx="4167" formatCode="0.00E+00">
                  <c:v>5.580277274348879E-10</c:v>
                </c:pt>
                <c:pt idx="4168" formatCode="0.00E+00">
                  <c:v>5.6342675982799475E-10</c:v>
                </c:pt>
                <c:pt idx="4169" formatCode="0.00E+00">
                  <c:v>5.5005119327246093E-10</c:v>
                </c:pt>
                <c:pt idx="4170" formatCode="0.00E+00">
                  <c:v>5.6004621004179352E-10</c:v>
                </c:pt>
                <c:pt idx="4171" formatCode="0.00E+00">
                  <c:v>5.7508963128740398E-10</c:v>
                </c:pt>
                <c:pt idx="4172" formatCode="0.00E+00">
                  <c:v>5.5624135056647991E-10</c:v>
                </c:pt>
                <c:pt idx="4173" formatCode="0.00E+00">
                  <c:v>5.6682376825596201E-10</c:v>
                </c:pt>
                <c:pt idx="4174" formatCode="0.00E+00">
                  <c:v>5.4025480850602237E-10</c:v>
                </c:pt>
                <c:pt idx="4175" formatCode="0.00E+00">
                  <c:v>5.4894804915994934E-10</c:v>
                </c:pt>
                <c:pt idx="4176" formatCode="0.00E+00">
                  <c:v>5.6387406990671333E-10</c:v>
                </c:pt>
                <c:pt idx="4177" formatCode="0.00E+00">
                  <c:v>5.6207313347346973E-10</c:v>
                </c:pt>
                <c:pt idx="4178" formatCode="0.00E+00">
                  <c:v>5.5668907441691871E-10</c:v>
                </c:pt>
                <c:pt idx="4179" formatCode="0.00E+00">
                  <c:v>5.5892691644870702E-10</c:v>
                </c:pt>
                <c:pt idx="4180" formatCode="0.00E+00">
                  <c:v>5.6207313347346973E-10</c:v>
                </c:pt>
                <c:pt idx="4181" formatCode="0.00E+00">
                  <c:v>5.6387406990671333E-10</c:v>
                </c:pt>
                <c:pt idx="4182" formatCode="0.00E+00">
                  <c:v>5.5736144098729955E-10</c:v>
                </c:pt>
                <c:pt idx="4183" formatCode="0.00E+00">
                  <c:v>5.4873461049966061E-10</c:v>
                </c:pt>
                <c:pt idx="4184" formatCode="0.00E+00">
                  <c:v>5.5357763286912078E-10</c:v>
                </c:pt>
                <c:pt idx="4185" formatCode="0.00E+00">
                  <c:v>5.6546070659356838E-10</c:v>
                </c:pt>
                <c:pt idx="4186" formatCode="0.00E+00">
                  <c:v>5.5847711286490838E-10</c:v>
                </c:pt>
                <c:pt idx="4187" formatCode="0.00E+00">
                  <c:v>5.5847711286490838E-10</c:v>
                </c:pt>
                <c:pt idx="4188" formatCode="0.00E+00">
                  <c:v>5.5070739608860322E-10</c:v>
                </c:pt>
                <c:pt idx="4189" formatCode="0.00E+00">
                  <c:v>5.5691309244456429E-10</c:v>
                </c:pt>
                <c:pt idx="4190" formatCode="0.00E+00">
                  <c:v>5.5937010069741586E-10</c:v>
                </c:pt>
                <c:pt idx="4191" formatCode="0.00E+00">
                  <c:v>5.5490764561371027E-10</c:v>
                </c:pt>
                <c:pt idx="4192" formatCode="0.00E+00">
                  <c:v>5.5335516377881549E-10</c:v>
                </c:pt>
                <c:pt idx="4193" formatCode="0.00E+00">
                  <c:v>5.511499791757895E-10</c:v>
                </c:pt>
                <c:pt idx="4194" formatCode="0.00E+00">
                  <c:v>5.5202944673529207E-10</c:v>
                </c:pt>
                <c:pt idx="4195" formatCode="0.00E+00">
                  <c:v>5.5736144098729955E-10</c:v>
                </c:pt>
                <c:pt idx="4196" formatCode="0.00E+00">
                  <c:v>5.509286363138211E-10</c:v>
                </c:pt>
                <c:pt idx="4197" formatCode="0.00E+00">
                  <c:v>5.5535412960756209E-10</c:v>
                </c:pt>
                <c:pt idx="4198" formatCode="0.00E+00">
                  <c:v>5.5468455910189024E-10</c:v>
                </c:pt>
                <c:pt idx="4199" formatCode="0.00E+00">
                  <c:v>5.4807424667146012E-10</c:v>
                </c:pt>
                <c:pt idx="4200" formatCode="0.00E+00">
                  <c:v>5.5557752720210471E-10</c:v>
                </c:pt>
                <c:pt idx="4201" formatCode="0.00E+00">
                  <c:v>5.4983035983905123E-10</c:v>
                </c:pt>
                <c:pt idx="4202" formatCode="0.00E+00">
                  <c:v>5.4851438721144927E-10</c:v>
                </c:pt>
                <c:pt idx="4203" formatCode="0.00E+00">
                  <c:v>5.5513083576352082E-10</c:v>
                </c:pt>
                <c:pt idx="4204" formatCode="0.00E+00">
                  <c:v>5.5137142473013674E-10</c:v>
                </c:pt>
                <c:pt idx="4205" formatCode="0.00E+00">
                  <c:v>5.5758577161551663E-10</c:v>
                </c:pt>
                <c:pt idx="4206" formatCode="0.00E+00">
                  <c:v>5.5580102860346779E-10</c:v>
                </c:pt>
                <c:pt idx="4207" formatCode="0.00E+00">
                  <c:v>5.4807424667146012E-10</c:v>
                </c:pt>
                <c:pt idx="4208" formatCode="0.00E+00">
                  <c:v>5.5580102860346779E-10</c:v>
                </c:pt>
                <c:pt idx="4209" formatCode="0.00E+00">
                  <c:v>5.5580102860346779E-10</c:v>
                </c:pt>
                <c:pt idx="4210" formatCode="0.00E+00">
                  <c:v>5.5892691644870702E-10</c:v>
                </c:pt>
                <c:pt idx="4211" formatCode="0.00E+00">
                  <c:v>5.5424566018234569E-10</c:v>
                </c:pt>
                <c:pt idx="4212" formatCode="0.00E+00">
                  <c:v>5.4610549838949569E-10</c:v>
                </c:pt>
                <c:pt idx="4213" formatCode="0.00E+00">
                  <c:v>5.5159297303252193E-10</c:v>
                </c:pt>
                <c:pt idx="4214" formatCode="0.00E+00">
                  <c:v>5.5269531669055005E-10</c:v>
                </c:pt>
                <c:pt idx="4215" formatCode="0.00E+00">
                  <c:v>5.4458140860567641E-10</c:v>
                </c:pt>
                <c:pt idx="4216" formatCode="0.00E+00">
                  <c:v>5.5513083576352082E-10</c:v>
                </c:pt>
                <c:pt idx="4217" formatCode="0.00E+00">
                  <c:v>5.5668907441691871E-10</c:v>
                </c:pt>
                <c:pt idx="4218" formatCode="0.00E+00">
                  <c:v>5.5202944673529207E-10</c:v>
                </c:pt>
                <c:pt idx="4219" formatCode="0.00E+00">
                  <c:v>5.5602463386798728E-10</c:v>
                </c:pt>
                <c:pt idx="4220" formatCode="0.00E+00">
                  <c:v>5.4763451381208184E-10</c:v>
                </c:pt>
                <c:pt idx="4221" formatCode="0.00E+00">
                  <c:v>5.5070739608860322E-10</c:v>
                </c:pt>
                <c:pt idx="4222" formatCode="0.00E+00">
                  <c:v>5.5915197519027283E-10</c:v>
                </c:pt>
                <c:pt idx="4223" formatCode="0.00E+00">
                  <c:v>5.6162040323056566E-10</c:v>
                </c:pt>
                <c:pt idx="4224" formatCode="0.00E+00">
                  <c:v>5.509286363138211E-10</c:v>
                </c:pt>
                <c:pt idx="4225" formatCode="0.00E+00">
                  <c:v>5.6297276944323859E-10</c:v>
                </c:pt>
                <c:pt idx="4226" formatCode="0.00E+00">
                  <c:v>5.5424566018234569E-10</c:v>
                </c:pt>
                <c:pt idx="4227" formatCode="0.00E+00">
                  <c:v>5.4960962876650055E-10</c:v>
                </c:pt>
                <c:pt idx="4228" formatCode="0.00E+00">
                  <c:v>5.5380020526244825E-10</c:v>
                </c:pt>
                <c:pt idx="4229" formatCode="0.00E+00">
                  <c:v>5.4873461049966061E-10</c:v>
                </c:pt>
                <c:pt idx="4230" formatCode="0.00E+00">
                  <c:v>5.5780319138566848E-10</c:v>
                </c:pt>
                <c:pt idx="4231" formatCode="0.00E+00">
                  <c:v>5.5982073540139074E-10</c:v>
                </c:pt>
                <c:pt idx="4232" formatCode="0.00E+00">
                  <c:v>5.4916847348232252E-10</c:v>
                </c:pt>
                <c:pt idx="4233" formatCode="0.00E+00">
                  <c:v>5.5624135056647991E-10</c:v>
                </c:pt>
                <c:pt idx="4234" formatCode="0.00E+00">
                  <c:v>5.5070739608860322E-10</c:v>
                </c:pt>
                <c:pt idx="4235" formatCode="0.00E+00">
                  <c:v>5.5202944673529207E-10</c:v>
                </c:pt>
                <c:pt idx="4236" formatCode="0.00E+00">
                  <c:v>5.5646516047638292E-10</c:v>
                </c:pt>
                <c:pt idx="4237" formatCode="0.00E+00">
                  <c:v>5.5490764561371027E-10</c:v>
                </c:pt>
                <c:pt idx="4238" formatCode="0.00E+00">
                  <c:v>5.5624135056647991E-10</c:v>
                </c:pt>
                <c:pt idx="4239" formatCode="0.00E+00">
                  <c:v>5.5602463386798728E-10</c:v>
                </c:pt>
                <c:pt idx="4240" formatCode="0.00E+00">
                  <c:v>5.502652233260917E-10</c:v>
                </c:pt>
                <c:pt idx="4241" formatCode="0.00E+00">
                  <c:v>5.6207313347346973E-10</c:v>
                </c:pt>
                <c:pt idx="4242" formatCode="0.00E+00">
                  <c:v>5.5646516047638292E-10</c:v>
                </c:pt>
                <c:pt idx="4243" formatCode="0.00E+00">
                  <c:v>5.4807424667146012E-10</c:v>
                </c:pt>
                <c:pt idx="4244" formatCode="0.00E+00">
                  <c:v>5.5380020526244825E-10</c:v>
                </c:pt>
                <c:pt idx="4245" formatCode="0.00E+00">
                  <c:v>5.6094209772165847E-10</c:v>
                </c:pt>
                <c:pt idx="4246" formatCode="0.00E+00">
                  <c:v>5.4873461049966061E-10</c:v>
                </c:pt>
                <c:pt idx="4247" formatCode="0.00E+00">
                  <c:v>5.4829426595378779E-10</c:v>
                </c:pt>
                <c:pt idx="4248" formatCode="0.00E+00">
                  <c:v>5.4393362427911956E-10</c:v>
                </c:pt>
                <c:pt idx="4249" formatCode="0.00E+00">
                  <c:v>5.5247325703230003E-10</c:v>
                </c:pt>
                <c:pt idx="4250" formatCode="0.00E+00">
                  <c:v>5.4567442753356447E-10</c:v>
                </c:pt>
                <c:pt idx="4251" formatCode="0.00E+00">
                  <c:v>5.5468455910189024E-10</c:v>
                </c:pt>
                <c:pt idx="4252" formatCode="0.00E+00">
                  <c:v>5.4983035983905123E-10</c:v>
                </c:pt>
                <c:pt idx="4253" formatCode="0.00E+00">
                  <c:v>5.4501831265868822E-10</c:v>
                </c:pt>
                <c:pt idx="4254" formatCode="0.00E+00">
                  <c:v>5.522513003991549E-10</c:v>
                </c:pt>
                <c:pt idx="4255" formatCode="0.00E+00">
                  <c:v>5.5468455910189024E-10</c:v>
                </c:pt>
                <c:pt idx="4256" formatCode="0.00E+00">
                  <c:v>5.5892691644870702E-10</c:v>
                </c:pt>
                <c:pt idx="4257" formatCode="0.00E+00">
                  <c:v>5.5335516377881549E-10</c:v>
                </c:pt>
                <c:pt idx="4258" formatCode="0.00E+00">
                  <c:v>5.5380020526244825E-10</c:v>
                </c:pt>
                <c:pt idx="4259" formatCode="0.00E+00">
                  <c:v>5.5291747942977532E-10</c:v>
                </c:pt>
                <c:pt idx="4260" formatCode="0.00E+00">
                  <c:v>5.4916847348232252E-10</c:v>
                </c:pt>
                <c:pt idx="4261" formatCode="0.00E+00">
                  <c:v>5.4851438721144927E-10</c:v>
                </c:pt>
                <c:pt idx="4262" formatCode="0.00E+00">
                  <c:v>5.5380020526244825E-10</c:v>
                </c:pt>
                <c:pt idx="4263" formatCode="0.00E+00">
                  <c:v>5.580277274348879E-10</c:v>
                </c:pt>
                <c:pt idx="4264" formatCode="0.00E+00">
                  <c:v>5.4763451381208184E-10</c:v>
                </c:pt>
                <c:pt idx="4265" formatCode="0.00E+00">
                  <c:v>5.5159297303252193E-10</c:v>
                </c:pt>
                <c:pt idx="4266" formatCode="0.00E+00">
                  <c:v>5.5468455910189024E-10</c:v>
                </c:pt>
                <c:pt idx="4267" formatCode="0.00E+00">
                  <c:v>5.4916847348232252E-10</c:v>
                </c:pt>
                <c:pt idx="4268" formatCode="0.00E+00">
                  <c:v>5.4894804915994934E-10</c:v>
                </c:pt>
                <c:pt idx="4269" formatCode="0.00E+00">
                  <c:v>5.6027178961712816E-10</c:v>
                </c:pt>
                <c:pt idx="4270" formatCode="0.00E+00">
                  <c:v>5.5513083576352082E-10</c:v>
                </c:pt>
                <c:pt idx="4271" formatCode="0.00E+00">
                  <c:v>5.571372146158412E-10</c:v>
                </c:pt>
                <c:pt idx="4272" formatCode="0.00E+00">
                  <c:v>5.5291747942977532E-10</c:v>
                </c:pt>
                <c:pt idx="4273" formatCode="0.00E+00">
                  <c:v>5.5269531669055005E-10</c:v>
                </c:pt>
                <c:pt idx="4274" formatCode="0.00E+00">
                  <c:v>5.531397453058728E-10</c:v>
                </c:pt>
                <c:pt idx="4275" formatCode="0.00E+00">
                  <c:v>5.5825236790905752E-10</c:v>
                </c:pt>
                <c:pt idx="4276" formatCode="0.00E+00">
                  <c:v>5.4785432930927625E-10</c:v>
                </c:pt>
                <c:pt idx="4277" formatCode="0.00E+00">
                  <c:v>5.5335516377881549E-10</c:v>
                </c:pt>
                <c:pt idx="4278" formatCode="0.00E+00">
                  <c:v>5.4983035983905123E-10</c:v>
                </c:pt>
                <c:pt idx="4279" formatCode="0.00E+00">
                  <c:v>5.5335516377881549E-10</c:v>
                </c:pt>
                <c:pt idx="4280" formatCode="0.00E+00">
                  <c:v>5.5691309244456429E-10</c:v>
                </c:pt>
                <c:pt idx="4281" formatCode="0.00E+00">
                  <c:v>5.6229257628913816E-10</c:v>
                </c:pt>
                <c:pt idx="4282" formatCode="0.00E+00">
                  <c:v>5.5915197519027283E-10</c:v>
                </c:pt>
                <c:pt idx="4283" formatCode="0.00E+00">
                  <c:v>5.5335516377881549E-10</c:v>
                </c:pt>
                <c:pt idx="4284" formatCode="0.00E+00">
                  <c:v>5.4698253611531412E-10</c:v>
                </c:pt>
                <c:pt idx="4285" formatCode="0.00E+00">
                  <c:v>5.509286363138211E-10</c:v>
                </c:pt>
                <c:pt idx="4286" formatCode="0.00E+00">
                  <c:v>5.502652233260917E-10</c:v>
                </c:pt>
                <c:pt idx="4287" formatCode="0.00E+00">
                  <c:v>5.5247325703230003E-10</c:v>
                </c:pt>
                <c:pt idx="4288" formatCode="0.00E+00">
                  <c:v>5.5137142473013674E-10</c:v>
                </c:pt>
                <c:pt idx="4289" formatCode="0.00E+00">
                  <c:v>5.6139419613744907E-10</c:v>
                </c:pt>
                <c:pt idx="4290" formatCode="0.00E+00">
                  <c:v>5.5247325703230003E-10</c:v>
                </c:pt>
                <c:pt idx="4291" formatCode="0.00E+00">
                  <c:v>5.6184671565681245E-10</c:v>
                </c:pt>
                <c:pt idx="4292" formatCode="0.00E+00">
                  <c:v>5.4960962876650055E-10</c:v>
                </c:pt>
                <c:pt idx="4293" formatCode="0.00E+00">
                  <c:v>5.4960962876650055E-10</c:v>
                </c:pt>
                <c:pt idx="4294" formatCode="0.00E+00">
                  <c:v>5.4960962876650055E-10</c:v>
                </c:pt>
                <c:pt idx="4295" formatCode="0.00E+00">
                  <c:v>5.5624135056647991E-10</c:v>
                </c:pt>
                <c:pt idx="4296" formatCode="0.00E+00">
                  <c:v>5.5513083576352082E-10</c:v>
                </c:pt>
                <c:pt idx="4297" formatCode="0.00E+00">
                  <c:v>5.5335516377881549E-10</c:v>
                </c:pt>
                <c:pt idx="4298" formatCode="0.00E+00">
                  <c:v>5.5247325703230003E-10</c:v>
                </c:pt>
                <c:pt idx="4299" formatCode="0.00E+00">
                  <c:v>5.6027178961712816E-10</c:v>
                </c:pt>
                <c:pt idx="4300" formatCode="0.00E+00">
                  <c:v>5.4873461049966061E-10</c:v>
                </c:pt>
                <c:pt idx="4301" formatCode="0.00E+00">
                  <c:v>5.5580102860346779E-10</c:v>
                </c:pt>
                <c:pt idx="4302" formatCode="0.00E+00">
                  <c:v>5.5048625844454695E-10</c:v>
                </c:pt>
                <c:pt idx="4303" formatCode="0.00E+00">
                  <c:v>5.5780319138566848E-10</c:v>
                </c:pt>
                <c:pt idx="4304" formatCode="0.00E+00">
                  <c:v>5.5624135056647991E-10</c:v>
                </c:pt>
                <c:pt idx="4305" formatCode="0.00E+00">
                  <c:v>5.4960962876650055E-10</c:v>
                </c:pt>
                <c:pt idx="4306" formatCode="0.00E+00">
                  <c:v>5.544685428210921E-10</c:v>
                </c:pt>
                <c:pt idx="4307" formatCode="0.00E+00">
                  <c:v>5.4523691638954336E-10</c:v>
                </c:pt>
                <c:pt idx="4308" formatCode="0.00E+00">
                  <c:v>5.5557752720210471E-10</c:v>
                </c:pt>
                <c:pt idx="4309" formatCode="0.00E+00">
                  <c:v>5.5070739608860322E-10</c:v>
                </c:pt>
                <c:pt idx="4310" formatCode="0.00E+00">
                  <c:v>5.4676312435164089E-10</c:v>
                </c:pt>
                <c:pt idx="4311" formatCode="0.00E+00">
                  <c:v>5.5959536563891879E-10</c:v>
                </c:pt>
                <c:pt idx="4312" formatCode="0.00E+00">
                  <c:v>5.0585851841107043E-9</c:v>
                </c:pt>
                <c:pt idx="4313" formatCode="0.00E+00">
                  <c:v>3.0972918516679273E-9</c:v>
                </c:pt>
                <c:pt idx="4314" formatCode="0.00E+00">
                  <c:v>2.3446377230204939E-9</c:v>
                </c:pt>
                <c:pt idx="4315" formatCode="0.00E+00">
                  <c:v>2.066588641904653E-9</c:v>
                </c:pt>
                <c:pt idx="4316" formatCode="0.00E+00">
                  <c:v>1.9507857410620777E-9</c:v>
                </c:pt>
                <c:pt idx="4317" formatCode="0.00E+00">
                  <c:v>1.9116843797041971E-9</c:v>
                </c:pt>
                <c:pt idx="4318" formatCode="0.00E+00">
                  <c:v>1.9701967042898156E-9</c:v>
                </c:pt>
                <c:pt idx="4319" formatCode="0.00E+00">
                  <c:v>1.9023029184186951E-9</c:v>
                </c:pt>
                <c:pt idx="4320" formatCode="0.00E+00">
                  <c:v>1.9023029184186951E-9</c:v>
                </c:pt>
                <c:pt idx="4321" formatCode="0.00E+00">
                  <c:v>1.8994813799422501E-9</c:v>
                </c:pt>
                <c:pt idx="4322" formatCode="0.00E+00">
                  <c:v>1.868909731256995E-9</c:v>
                </c:pt>
                <c:pt idx="4323" formatCode="0.00E+00">
                  <c:v>1.9173451958664353E-9</c:v>
                </c:pt>
                <c:pt idx="4324" formatCode="0.00E+00">
                  <c:v>1.886437078591111E-9</c:v>
                </c:pt>
                <c:pt idx="4325" formatCode="0.00E+00">
                  <c:v>1.9088760788838968E-9</c:v>
                </c:pt>
                <c:pt idx="4326" formatCode="0.00E+00">
                  <c:v>1.8929460723397393E-9</c:v>
                </c:pt>
                <c:pt idx="4327" formatCode="0.00E+00">
                  <c:v>1.8808829402617147E-9</c:v>
                </c:pt>
                <c:pt idx="4328" formatCode="0.00E+00">
                  <c:v>1.9201978331466162E-9</c:v>
                </c:pt>
                <c:pt idx="4329" formatCode="0.00E+00">
                  <c:v>1.8299479163111363E-9</c:v>
                </c:pt>
                <c:pt idx="4330" formatCode="0.00E+00">
                  <c:v>1.8479574246325911E-9</c:v>
                </c:pt>
                <c:pt idx="4331" formatCode="0.00E+00">
                  <c:v>1.9268434719717958E-9</c:v>
                </c:pt>
                <c:pt idx="4332" formatCode="0.00E+00">
                  <c:v>1.868909731256995E-9</c:v>
                </c:pt>
                <c:pt idx="4333" formatCode="0.00E+00">
                  <c:v>1.8192185563719365E-9</c:v>
                </c:pt>
                <c:pt idx="4334" formatCode="0.00E+00">
                  <c:v>1.8515727903567215E-9</c:v>
                </c:pt>
                <c:pt idx="4335" formatCode="0.00E+00">
                  <c:v>1.8059587402211163E-9</c:v>
                </c:pt>
                <c:pt idx="4336" formatCode="0.00E+00">
                  <c:v>1.9088760788838968E-9</c:v>
                </c:pt>
                <c:pt idx="4337" formatCode="0.00E+00">
                  <c:v>1.7901522755508615E-9</c:v>
                </c:pt>
                <c:pt idx="4338" formatCode="0.00E+00">
                  <c:v>1.8416291680925292E-9</c:v>
                </c:pt>
                <c:pt idx="4339" formatCode="0.00E+00">
                  <c:v>1.8344239008538727E-9</c:v>
                </c:pt>
                <c:pt idx="4340" formatCode="0.00E+00">
                  <c:v>1.8808829402617147E-9</c:v>
                </c:pt>
                <c:pt idx="4341" formatCode="0.00E+00">
                  <c:v>1.8227961296022186E-9</c:v>
                </c:pt>
                <c:pt idx="4342" formatCode="0.00E+00">
                  <c:v>1.8624973896282879E-9</c:v>
                </c:pt>
                <c:pt idx="4343" formatCode="0.00E+00">
                  <c:v>1.8615793484231502E-9</c:v>
                </c:pt>
                <c:pt idx="4344" formatCode="0.00E+00">
                  <c:v>1.8130053790675053E-9</c:v>
                </c:pt>
                <c:pt idx="4345" formatCode="0.00E+00">
                  <c:v>1.8615793484231502E-9</c:v>
                </c:pt>
                <c:pt idx="4346" formatCode="0.00E+00">
                  <c:v>1.874422478635825E-9</c:v>
                </c:pt>
                <c:pt idx="4347" formatCode="0.00E+00">
                  <c:v>1.7892758584361634E-9</c:v>
                </c:pt>
                <c:pt idx="4348" formatCode="0.00E+00">
                  <c:v>1.8174607399830995E-9</c:v>
                </c:pt>
                <c:pt idx="4349" formatCode="0.00E+00">
                  <c:v>1.8497498393872342E-9</c:v>
                </c:pt>
                <c:pt idx="4350" formatCode="0.00E+00">
                  <c:v>1.8183533503671969E-9</c:v>
                </c:pt>
                <c:pt idx="4351" formatCode="0.00E+00">
                  <c:v>1.8707548167987134E-9</c:v>
                </c:pt>
                <c:pt idx="4352" formatCode="0.00E+00">
                  <c:v>1.866174860330288E-9</c:v>
                </c:pt>
                <c:pt idx="4353" formatCode="0.00E+00">
                  <c:v>1.8615793484231502E-9</c:v>
                </c:pt>
                <c:pt idx="4354" formatCode="0.00E+00">
                  <c:v>1.8615793484231502E-9</c:v>
                </c:pt>
                <c:pt idx="4355" formatCode="0.00E+00">
                  <c:v>1.8245599921108048E-9</c:v>
                </c:pt>
                <c:pt idx="4356" formatCode="0.00E+00">
                  <c:v>1.8994813799422501E-9</c:v>
                </c:pt>
                <c:pt idx="4357" formatCode="0.00E+00">
                  <c:v>1.8597735030019598E-9</c:v>
                </c:pt>
                <c:pt idx="4358" formatCode="0.00E+00">
                  <c:v>1.8515727903567215E-9</c:v>
                </c:pt>
                <c:pt idx="4359" formatCode="0.00E+00">
                  <c:v>1.8901699724536245E-9</c:v>
                </c:pt>
                <c:pt idx="4360" formatCode="0.00E+00">
                  <c:v>1.8883024453823744E-9</c:v>
                </c:pt>
                <c:pt idx="4361" formatCode="0.00E+00">
                  <c:v>1.8335220440584654E-9</c:v>
                </c:pt>
                <c:pt idx="4362" formatCode="0.00E+00">
                  <c:v>1.842507360251347E-9</c:v>
                </c:pt>
                <c:pt idx="4363" formatCode="0.00E+00">
                  <c:v>1.9032445216066875E-9</c:v>
                </c:pt>
                <c:pt idx="4364" formatCode="0.00E+00">
                  <c:v>1.8679879876783909E-9</c:v>
                </c:pt>
                <c:pt idx="4365" formatCode="0.00E+00">
                  <c:v>1.954668178325128E-9</c:v>
                </c:pt>
                <c:pt idx="4366" formatCode="0.00E+00">
                  <c:v>1.8624973896282879E-9</c:v>
                </c:pt>
                <c:pt idx="4367" formatCode="0.00E+00">
                  <c:v>1.8976324083595544E-9</c:v>
                </c:pt>
                <c:pt idx="4368" formatCode="0.00E+00">
                  <c:v>1.868909731256995E-9</c:v>
                </c:pt>
                <c:pt idx="4369" formatCode="0.00E+00">
                  <c:v>1.8846029653007047E-9</c:v>
                </c:pt>
                <c:pt idx="4370" formatCode="0.00E+00">
                  <c:v>1.9173451958664353E-9</c:v>
                </c:pt>
                <c:pt idx="4371" formatCode="0.00E+00">
                  <c:v>1.8938822544250457E-9</c:v>
                </c:pt>
                <c:pt idx="4372" formatCode="0.00E+00">
                  <c:v>1.9249334520610745E-9</c:v>
                </c:pt>
                <c:pt idx="4373" formatCode="0.00E+00">
                  <c:v>1.9135790149566824E-9</c:v>
                </c:pt>
                <c:pt idx="4374" formatCode="0.00E+00">
                  <c:v>1.8670667764268349E-9</c:v>
                </c:pt>
                <c:pt idx="4375" formatCode="0.00E+00">
                  <c:v>1.9643528249464858E-9</c:v>
                </c:pt>
                <c:pt idx="4376" formatCode="0.00E+00">
                  <c:v>1.9032445216066875E-9</c:v>
                </c:pt>
                <c:pt idx="4377" formatCode="0.00E+00">
                  <c:v>1.9145271570115302E-9</c:v>
                </c:pt>
                <c:pt idx="4378" formatCode="0.00E+00">
                  <c:v>1.9498165427976709E-9</c:v>
                </c:pt>
                <c:pt idx="4379" formatCode="0.00E+00">
                  <c:v>1.9672875226034309E-9</c:v>
                </c:pt>
                <c:pt idx="4380" formatCode="0.00E+00">
                  <c:v>1.9230554409385598E-9</c:v>
                </c:pt>
                <c:pt idx="4381" formatCode="0.00E+00">
                  <c:v>1.9440433507070918E-9</c:v>
                </c:pt>
                <c:pt idx="4382" formatCode="0.00E+00">
                  <c:v>1.9421434948388752E-9</c:v>
                </c:pt>
                <c:pt idx="4383" formatCode="0.00E+00">
                  <c:v>1.9402157078541399E-9</c:v>
                </c:pt>
                <c:pt idx="4384" formatCode="0.00E+00">
                  <c:v>1.9354360505314582E-9</c:v>
                </c:pt>
                <c:pt idx="4385" formatCode="0.00E+00">
                  <c:v>1.9692162072865459E-9</c:v>
                </c:pt>
                <c:pt idx="4386" formatCode="0.00E+00">
                  <c:v>1.9711777728366786E-9</c:v>
                </c:pt>
                <c:pt idx="4387" formatCode="0.00E+00">
                  <c:v>1.9682668954882907E-9</c:v>
                </c:pt>
                <c:pt idx="4388" formatCode="0.00E+00">
                  <c:v>1.9672875226034309E-9</c:v>
                </c:pt>
                <c:pt idx="4389" formatCode="0.00E+00">
                  <c:v>2.0217263717010344E-9</c:v>
                </c:pt>
                <c:pt idx="4390" formatCode="0.00E+00">
                  <c:v>2.0217263717010344E-9</c:v>
                </c:pt>
                <c:pt idx="4391" formatCode="0.00E+00">
                  <c:v>1.981945629310408E-9</c:v>
                </c:pt>
                <c:pt idx="4392" formatCode="0.00E+00">
                  <c:v>2.0237493045828196E-9</c:v>
                </c:pt>
                <c:pt idx="4393" formatCode="0.00E+00">
                  <c:v>2.0237493045828196E-9</c:v>
                </c:pt>
                <c:pt idx="4394" formatCode="0.00E+00">
                  <c:v>1.943078072778853E-9</c:v>
                </c:pt>
                <c:pt idx="4395" formatCode="0.00E+00">
                  <c:v>2.0237493045828196E-9</c:v>
                </c:pt>
                <c:pt idx="4396" formatCode="0.00E+00">
                  <c:v>1.9672875226034309E-9</c:v>
                </c:pt>
                <c:pt idx="4397" formatCode="0.00E+00">
                  <c:v>2.0470879647477895E-9</c:v>
                </c:pt>
                <c:pt idx="4398" formatCode="0.00E+00">
                  <c:v>2.0007526585963725E-9</c:v>
                </c:pt>
                <c:pt idx="4399" formatCode="0.00E+00">
                  <c:v>2.0676261210965378E-9</c:v>
                </c:pt>
                <c:pt idx="4400" formatCode="0.00E+00">
                  <c:v>2.0624771481043945E-9</c:v>
                </c:pt>
                <c:pt idx="4401" formatCode="0.00E+00">
                  <c:v>2.0287852904919097E-9</c:v>
                </c:pt>
                <c:pt idx="4402" formatCode="0.00E+00">
                  <c:v>2.0177191177341998E-9</c:v>
                </c:pt>
                <c:pt idx="4403" formatCode="0.00E+00">
                  <c:v>2.0501357560904796E-9</c:v>
                </c:pt>
                <c:pt idx="4404" formatCode="0.00E+00">
                  <c:v>2.0187279427817559E-9</c:v>
                </c:pt>
                <c:pt idx="4405" formatCode="0.00E+00">
                  <c:v>2.0811036073698977E-9</c:v>
                </c:pt>
                <c:pt idx="4406" formatCode="0.00E+00">
                  <c:v>2.0007526585963725E-9</c:v>
                </c:pt>
                <c:pt idx="4407" formatCode="0.00E+00">
                  <c:v>2.0358730710898321E-9</c:v>
                </c:pt>
                <c:pt idx="4408" formatCode="0.00E+00">
                  <c:v>2.0863070453065453E-9</c:v>
                </c:pt>
                <c:pt idx="4409" formatCode="0.00E+00">
                  <c:v>2.0429898479171867E-9</c:v>
                </c:pt>
                <c:pt idx="4410" formatCode="0.00E+00">
                  <c:v>2.0583429622055589E-9</c:v>
                </c:pt>
                <c:pt idx="4411" formatCode="0.00E+00">
                  <c:v>2.0368925275427933E-9</c:v>
                </c:pt>
                <c:pt idx="4412" formatCode="0.00E+00">
                  <c:v>2.05528088983878E-9</c:v>
                </c:pt>
                <c:pt idx="4413" formatCode="0.00E+00">
                  <c:v>2.1041592960360513E-9</c:v>
                </c:pt>
                <c:pt idx="4414" formatCode="0.00E+00">
                  <c:v>2.011709950031422E-9</c:v>
                </c:pt>
                <c:pt idx="4415" formatCode="0.00E+00">
                  <c:v>2.1544032117278682E-9</c:v>
                </c:pt>
                <c:pt idx="4416" formatCode="0.00E+00">
                  <c:v>2.1031003368052008E-9</c:v>
                </c:pt>
                <c:pt idx="4417" formatCode="0.00E+00">
                  <c:v>2.1371300129795582E-9</c:v>
                </c:pt>
                <c:pt idx="4418" formatCode="0.00E+00">
                  <c:v>2.1136514994351197E-9</c:v>
                </c:pt>
                <c:pt idx="4419" formatCode="0.00E+00">
                  <c:v>2.1328538754723728E-9</c:v>
                </c:pt>
                <c:pt idx="4420" formatCode="0.00E+00">
                  <c:v>2.1554584056614191E-9</c:v>
                </c:pt>
                <c:pt idx="4421" formatCode="0.00E+00">
                  <c:v>2.10836819608793E-9</c:v>
                </c:pt>
                <c:pt idx="4422" formatCode="0.00E+00">
                  <c:v>2.0738312653626296E-9</c:v>
                </c:pt>
                <c:pt idx="4423" formatCode="0.00E+00">
                  <c:v>2.1179159807128816E-9</c:v>
                </c:pt>
                <c:pt idx="4424" formatCode="0.00E+00">
                  <c:v>2.1147166772351108E-9</c:v>
                </c:pt>
                <c:pt idx="4425" formatCode="0.00E+00">
                  <c:v>2.1478812612778729E-9</c:v>
                </c:pt>
                <c:pt idx="4426" formatCode="0.00E+00">
                  <c:v>2.1620072837180209E-9</c:v>
                </c:pt>
                <c:pt idx="4427" formatCode="0.00E+00">
                  <c:v>2.237486930749362E-9</c:v>
                </c:pt>
                <c:pt idx="4428" formatCode="0.00E+00">
                  <c:v>2.184973968465835E-9</c:v>
                </c:pt>
                <c:pt idx="4429" formatCode="0.00E+00">
                  <c:v>2.1794815749516874E-9</c:v>
                </c:pt>
                <c:pt idx="4430" formatCode="0.00E+00">
                  <c:v>2.1783781404565632E-9</c:v>
                </c:pt>
                <c:pt idx="4431" formatCode="0.00E+00">
                  <c:v>2.1349738567386448E-9</c:v>
                </c:pt>
                <c:pt idx="4432" formatCode="0.00E+00">
                  <c:v>2.2284738214788016E-9</c:v>
                </c:pt>
                <c:pt idx="4433" formatCode="0.00E+00">
                  <c:v>2.1307027648178539E-9</c:v>
                </c:pt>
                <c:pt idx="4434" formatCode="0.00E+00">
                  <c:v>2.1971561007971117E-9</c:v>
                </c:pt>
                <c:pt idx="4435" formatCode="0.00E+00">
                  <c:v>2.216088474312633E-9</c:v>
                </c:pt>
                <c:pt idx="4436" formatCode="0.00E+00">
                  <c:v>2.1533146130142647E-9</c:v>
                </c:pt>
                <c:pt idx="4437" formatCode="0.00E+00">
                  <c:v>2.1971561007971117E-9</c:v>
                </c:pt>
                <c:pt idx="4438" formatCode="0.00E+00">
                  <c:v>2.250012301651843E-9</c:v>
                </c:pt>
                <c:pt idx="4439" formatCode="0.00E+00">
                  <c:v>2.2443282852147671E-9</c:v>
                </c:pt>
                <c:pt idx="4440" formatCode="0.00E+00">
                  <c:v>2.2004669064529156E-9</c:v>
                </c:pt>
                <c:pt idx="4441" formatCode="0.00E+00">
                  <c:v>2.1652562192986854E-9</c:v>
                </c:pt>
                <c:pt idx="4442" formatCode="0.00E+00">
                  <c:v>2.2127501684746793E-9</c:v>
                </c:pt>
                <c:pt idx="4443" formatCode="0.00E+00">
                  <c:v>2.255713157083256E-9</c:v>
                </c:pt>
                <c:pt idx="4444" formatCode="0.00E+00">
                  <c:v>2.2295715690220578E-9</c:v>
                </c:pt>
                <c:pt idx="4445" formatCode="0.00E+00">
                  <c:v>2.2431863627253119E-9</c:v>
                </c:pt>
                <c:pt idx="4446" formatCode="0.00E+00">
                  <c:v>2.237486930749362E-9</c:v>
                </c:pt>
                <c:pt idx="4447" formatCode="0.00E+00">
                  <c:v>2.2683218205269915E-9</c:v>
                </c:pt>
                <c:pt idx="4448" formatCode="0.00E+00">
                  <c:v>2.2284738214788016E-9</c:v>
                </c:pt>
                <c:pt idx="4449" formatCode="0.00E+00">
                  <c:v>2.3137714059222488E-9</c:v>
                </c:pt>
                <c:pt idx="4450" formatCode="0.00E+00">
                  <c:v>2.2318398874467542E-9</c:v>
                </c:pt>
                <c:pt idx="4451" formatCode="0.00E+00">
                  <c:v>2.2454351708591617E-9</c:v>
                </c:pt>
                <c:pt idx="4452" formatCode="0.00E+00">
                  <c:v>2.1882979680972284E-9</c:v>
                </c:pt>
                <c:pt idx="4453" formatCode="0.00E+00">
                  <c:v>2.3020065941124743E-9</c:v>
                </c:pt>
                <c:pt idx="4454" formatCode="0.00E+00">
                  <c:v>2.304361314715695E-9</c:v>
                </c:pt>
                <c:pt idx="4455" formatCode="0.00E+00">
                  <c:v>2.2318398874467542E-9</c:v>
                </c:pt>
                <c:pt idx="4456" formatCode="0.00E+00">
                  <c:v>2.3303007465024346E-9</c:v>
                </c:pt>
                <c:pt idx="4457" formatCode="0.00E+00">
                  <c:v>2.3149184372926103E-9</c:v>
                </c:pt>
                <c:pt idx="4458" formatCode="0.00E+00">
                  <c:v>2.3614631189834803E-9</c:v>
                </c:pt>
                <c:pt idx="4459" formatCode="0.00E+00">
                  <c:v>2.2856750110228467E-9</c:v>
                </c:pt>
                <c:pt idx="4460" formatCode="0.00E+00">
                  <c:v>2.343435916123935E-9</c:v>
                </c:pt>
                <c:pt idx="4461" formatCode="0.00E+00">
                  <c:v>2.2763983177299712E-9</c:v>
                </c:pt>
                <c:pt idx="4462" formatCode="0.00E+00">
                  <c:v>2.294995930123378E-9</c:v>
                </c:pt>
                <c:pt idx="4463" formatCode="0.00E+00">
                  <c:v>2.3470058861134115E-9</c:v>
                </c:pt>
                <c:pt idx="4464" formatCode="0.00E+00">
                  <c:v>2.395500571431128E-9</c:v>
                </c:pt>
                <c:pt idx="4465" formatCode="0.00E+00">
                  <c:v>2.3137714059222488E-9</c:v>
                </c:pt>
                <c:pt idx="4466" formatCode="0.00E+00">
                  <c:v>2.3326893355124903E-9</c:v>
                </c:pt>
                <c:pt idx="4467" formatCode="0.00E+00">
                  <c:v>2.343435916123935E-9</c:v>
                </c:pt>
                <c:pt idx="4468" formatCode="0.00E+00">
                  <c:v>2.4641157582685791E-9</c:v>
                </c:pt>
                <c:pt idx="4469" formatCode="0.00E+00">
                  <c:v>2.4489614683267575E-9</c:v>
                </c:pt>
                <c:pt idx="4470" formatCode="0.00E+00">
                  <c:v>2.4514927981275483E-9</c:v>
                </c:pt>
                <c:pt idx="4471" formatCode="0.00E+00">
                  <c:v>2.4628420931515417E-9</c:v>
                </c:pt>
                <c:pt idx="4472" formatCode="0.00E+00">
                  <c:v>2.430151865298672E-9</c:v>
                </c:pt>
                <c:pt idx="4473" formatCode="0.00E+00">
                  <c:v>2.4339159429925301E-9</c:v>
                </c:pt>
                <c:pt idx="4474" formatCode="0.00E+00">
                  <c:v>2.4845190116821371E-9</c:v>
                </c:pt>
                <c:pt idx="4475" formatCode="0.00E+00">
                  <c:v>2.4276853852842833E-9</c:v>
                </c:pt>
                <c:pt idx="4476" formatCode="0.00E+00">
                  <c:v>2.3267604538346018E-9</c:v>
                </c:pt>
                <c:pt idx="4477" formatCode="0.00E+00">
                  <c:v>2.4616089633787822E-9</c:v>
                </c:pt>
                <c:pt idx="4478" formatCode="0.00E+00">
                  <c:v>2.4628420931515417E-9</c:v>
                </c:pt>
                <c:pt idx="4479" formatCode="0.00E+00">
                  <c:v>2.4922109746540961E-9</c:v>
                </c:pt>
                <c:pt idx="4480" formatCode="0.00E+00">
                  <c:v>2.3893847371277347E-9</c:v>
                </c:pt>
                <c:pt idx="4481" formatCode="0.00E+00">
                  <c:v>2.4288986843687739E-9</c:v>
                </c:pt>
                <c:pt idx="4482" formatCode="0.00E+00">
                  <c:v>2.3711083493487665E-9</c:v>
                </c:pt>
                <c:pt idx="4483" formatCode="0.00E+00">
                  <c:v>2.5206810599175195E-9</c:v>
                </c:pt>
                <c:pt idx="4484" formatCode="0.00E+00">
                  <c:v>2.4730130072868218E-9</c:v>
                </c:pt>
                <c:pt idx="4485" formatCode="0.00E+00">
                  <c:v>2.4226831264572986E-9</c:v>
                </c:pt>
                <c:pt idx="4486" formatCode="0.00E+00">
                  <c:v>2.5076785026578704E-9</c:v>
                </c:pt>
                <c:pt idx="4487" formatCode="0.00E+00">
                  <c:v>2.460336811677616E-9</c:v>
                </c:pt>
                <c:pt idx="4488" formatCode="0.00E+00">
                  <c:v>2.4845190116821371E-9</c:v>
                </c:pt>
                <c:pt idx="4489" formatCode="0.00E+00">
                  <c:v>2.4288986843687739E-9</c:v>
                </c:pt>
                <c:pt idx="4490" formatCode="0.00E+00">
                  <c:v>2.5141495843555781E-9</c:v>
                </c:pt>
                <c:pt idx="4491" formatCode="0.00E+00">
                  <c:v>2.5128863978450163E-9</c:v>
                </c:pt>
                <c:pt idx="4492" formatCode="0.00E+00">
                  <c:v>2.4768547642200979E-9</c:v>
                </c:pt>
                <c:pt idx="4493" formatCode="0.00E+00">
                  <c:v>2.5193731809971975E-9</c:v>
                </c:pt>
                <c:pt idx="4494" formatCode="0.00E+00">
                  <c:v>2.4819478049822344E-9</c:v>
                </c:pt>
                <c:pt idx="4495" formatCode="0.00E+00">
                  <c:v>2.5389924149361039E-9</c:v>
                </c:pt>
                <c:pt idx="4496" formatCode="0.00E+00">
                  <c:v>2.5827609275424506E-9</c:v>
                </c:pt>
                <c:pt idx="4497" formatCode="0.00E+00">
                  <c:v>2.5841073133256618E-9</c:v>
                </c:pt>
                <c:pt idx="4498" formatCode="0.00E+00">
                  <c:v>2.5867604058073406E-9</c:v>
                </c:pt>
                <c:pt idx="4499" formatCode="0.00E+00">
                  <c:v>2.4414251655829698E-9</c:v>
                </c:pt>
                <c:pt idx="4500" formatCode="0.00E+00">
                  <c:v>2.5508164233500735E-9</c:v>
                </c:pt>
                <c:pt idx="4501" formatCode="0.00E+00">
                  <c:v>2.5324055073359937E-9</c:v>
                </c:pt>
                <c:pt idx="4502" formatCode="0.00E+00">
                  <c:v>2.5561291078816073E-9</c:v>
                </c:pt>
                <c:pt idx="4503" formatCode="0.00E+00">
                  <c:v>2.6673714045601604E-9</c:v>
                </c:pt>
                <c:pt idx="4504" formatCode="0.00E+00">
                  <c:v>2.558748688778604E-9</c:v>
                </c:pt>
                <c:pt idx="4505" formatCode="0.00E+00">
                  <c:v>2.5814153607148176E-9</c:v>
                </c:pt>
                <c:pt idx="4506" formatCode="0.00E+00">
                  <c:v>2.6701682895280816E-9</c:v>
                </c:pt>
                <c:pt idx="4507" formatCode="0.00E+00">
                  <c:v>2.6287864990205451E-9</c:v>
                </c:pt>
                <c:pt idx="4508" formatCode="0.00E+00">
                  <c:v>2.5128863978450163E-9</c:v>
                </c:pt>
                <c:pt idx="4509" formatCode="0.00E+00">
                  <c:v>2.5881092261958962E-9</c:v>
                </c:pt>
                <c:pt idx="4510" formatCode="0.00E+00">
                  <c:v>2.5988870312794165E-9</c:v>
                </c:pt>
                <c:pt idx="4511" formatCode="0.00E+00">
                  <c:v>2.573401009662849E-9</c:v>
                </c:pt>
                <c:pt idx="4512" formatCode="0.00E+00">
                  <c:v>2.5988870312794165E-9</c:v>
                </c:pt>
                <c:pt idx="4513" formatCode="0.00E+00">
                  <c:v>2.490920331237721E-9</c:v>
                </c:pt>
                <c:pt idx="4514" formatCode="0.00E+00">
                  <c:v>2.5935127254306746E-9</c:v>
                </c:pt>
                <c:pt idx="4515" formatCode="0.00E+00">
                  <c:v>2.602915682617006E-9</c:v>
                </c:pt>
                <c:pt idx="4516" formatCode="0.00E+00">
                  <c:v>2.6206002352316517E-9</c:v>
                </c:pt>
                <c:pt idx="4517" formatCode="0.00E+00">
                  <c:v>2.6219268706571952E-9</c:v>
                </c:pt>
                <c:pt idx="4518" formatCode="0.00E+00">
                  <c:v>2.602915682617006E-9</c:v>
                </c:pt>
                <c:pt idx="4519" formatCode="0.00E+00">
                  <c:v>2.6016002692339368E-9</c:v>
                </c:pt>
                <c:pt idx="4520" formatCode="0.00E+00">
                  <c:v>2.5948233658996168E-9</c:v>
                </c:pt>
                <c:pt idx="4521" formatCode="0.00E+00">
                  <c:v>2.6466332392813897E-9</c:v>
                </c:pt>
                <c:pt idx="4522" formatCode="0.00E+00">
                  <c:v>2.6799404612079593E-9</c:v>
                </c:pt>
                <c:pt idx="4523" formatCode="0.00E+00">
                  <c:v>2.5773835683205421E-9</c:v>
                </c:pt>
                <c:pt idx="4524" formatCode="0.00E+00">
                  <c:v>2.0257746068446056E-9</c:v>
                </c:pt>
                <c:pt idx="4525" formatCode="0.00E+00">
                  <c:v>1.2720332726645664E-9</c:v>
                </c:pt>
                <c:pt idx="4526" formatCode="0.00E+00">
                  <c:v>9.4105778422806638E-10</c:v>
                </c:pt>
                <c:pt idx="4527" formatCode="0.00E+00">
                  <c:v>7.7408815380524784E-10</c:v>
                </c:pt>
                <c:pt idx="4528" formatCode="0.00E+00">
                  <c:v>7.1656520068102158E-10</c:v>
                </c:pt>
                <c:pt idx="4529" formatCode="0.00E+00">
                  <c:v>6.5663223502493222E-10</c:v>
                </c:pt>
                <c:pt idx="4530" formatCode="0.00E+00">
                  <c:v>6.3569866298883869E-10</c:v>
                </c:pt>
                <c:pt idx="4531" formatCode="0.00E+00">
                  <c:v>6.1906163541397037E-10</c:v>
                </c:pt>
                <c:pt idx="4532" formatCode="0.00E+00">
                  <c:v>5.9878370220484859E-10</c:v>
                </c:pt>
                <c:pt idx="4533" formatCode="0.00E+00">
                  <c:v>5.9757438537332659E-10</c:v>
                </c:pt>
                <c:pt idx="4534" formatCode="0.00E+00">
                  <c:v>5.8044500975380489E-10</c:v>
                </c:pt>
                <c:pt idx="4535" formatCode="0.00E+00">
                  <c:v>5.858507474118069E-10</c:v>
                </c:pt>
                <c:pt idx="4536" formatCode="0.00E+00">
                  <c:v>5.6365391367744995E-10</c:v>
                </c:pt>
                <c:pt idx="4537" formatCode="0.00E+00">
                  <c:v>5.6910877378744001E-10</c:v>
                </c:pt>
                <c:pt idx="4538" formatCode="0.00E+00">
                  <c:v>5.6455647472764187E-10</c:v>
                </c:pt>
                <c:pt idx="4539" formatCode="0.00E+00">
                  <c:v>5.6319971176909969E-10</c:v>
                </c:pt>
                <c:pt idx="4540" formatCode="0.00E+00">
                  <c:v>5.6751030134551466E-10</c:v>
                </c:pt>
                <c:pt idx="4541" formatCode="0.00E+00">
                  <c:v>5.531397453058728E-10</c:v>
                </c:pt>
                <c:pt idx="4542" formatCode="0.00E+00">
                  <c:v>5.6933857779245461E-10</c:v>
                </c:pt>
                <c:pt idx="4543" formatCode="0.00E+00">
                  <c:v>5.739355161389404E-10</c:v>
                </c:pt>
                <c:pt idx="4544" formatCode="0.00E+00">
                  <c:v>5.4851438721144927E-10</c:v>
                </c:pt>
                <c:pt idx="4545" formatCode="0.00E+00">
                  <c:v>5.7834131306299815E-10</c:v>
                </c:pt>
                <c:pt idx="4546" formatCode="0.00E+00">
                  <c:v>5.7462475933056411E-10</c:v>
                </c:pt>
                <c:pt idx="4547" formatCode="0.00E+00">
                  <c:v>5.6660228037914279E-10</c:v>
                </c:pt>
                <c:pt idx="4548" formatCode="0.00E+00">
                  <c:v>5.6819779587506409E-10</c:v>
                </c:pt>
                <c:pt idx="4549" formatCode="0.00E+00">
                  <c:v>5.6455647472764187E-10</c:v>
                </c:pt>
                <c:pt idx="4550" formatCode="0.00E+00">
                  <c:v>5.544685428210921E-10</c:v>
                </c:pt>
                <c:pt idx="4551" formatCode="0.00E+00">
                  <c:v>5.6455647472764187E-10</c:v>
                </c:pt>
                <c:pt idx="4552" formatCode="0.00E+00">
                  <c:v>5.7002144072431571E-10</c:v>
                </c:pt>
                <c:pt idx="4553" formatCode="0.00E+00">
                  <c:v>5.7694617993139695E-10</c:v>
                </c:pt>
                <c:pt idx="4554" formatCode="0.00E+00">
                  <c:v>5.7462475933056411E-10</c:v>
                </c:pt>
                <c:pt idx="4555" formatCode="0.00E+00">
                  <c:v>5.5982073540139074E-10</c:v>
                </c:pt>
                <c:pt idx="4556" formatCode="0.00E+00">
                  <c:v>5.792711272892437E-10</c:v>
                </c:pt>
                <c:pt idx="4557" formatCode="0.00E+00">
                  <c:v>5.5937010069741586E-10</c:v>
                </c:pt>
                <c:pt idx="4558" formatCode="0.00E+00">
                  <c:v>5.6819779587506409E-10</c:v>
                </c:pt>
                <c:pt idx="4559" formatCode="0.00E+00">
                  <c:v>5.6274593279292468E-10</c:v>
                </c:pt>
                <c:pt idx="4560" formatCode="0.00E+00">
                  <c:v>5.6546070659356838E-10</c:v>
                </c:pt>
                <c:pt idx="4561" formatCode="0.00E+00">
                  <c:v>5.6478415507819513E-10</c:v>
                </c:pt>
                <c:pt idx="4562" formatCode="0.00E+00">
                  <c:v>5.7278407876398603E-10</c:v>
                </c:pt>
                <c:pt idx="4563" formatCode="0.00E+00">
                  <c:v>5.7647957183267945E-10</c:v>
                </c:pt>
                <c:pt idx="4564" formatCode="0.00E+00">
                  <c:v>5.6049747418443238E-10</c:v>
                </c:pt>
                <c:pt idx="4565" formatCode="0.00E+00">
                  <c:v>5.739355161389404E-10</c:v>
                </c:pt>
                <c:pt idx="4566" formatCode="0.00E+00">
                  <c:v>5.732399888280614E-10</c:v>
                </c:pt>
                <c:pt idx="4567" formatCode="0.00E+00">
                  <c:v>5.7370356531845001E-10</c:v>
                </c:pt>
                <c:pt idx="4568" formatCode="0.00E+00">
                  <c:v>5.6682376825596201E-10</c:v>
                </c:pt>
                <c:pt idx="4569" formatCode="0.00E+00">
                  <c:v>5.6751030134551466E-10</c:v>
                </c:pt>
                <c:pt idx="4570" formatCode="0.00E+00">
                  <c:v>5.7647957183267945E-10</c:v>
                </c:pt>
                <c:pt idx="4571" formatCode="0.00E+00">
                  <c:v>5.7997512680957225E-10</c:v>
                </c:pt>
                <c:pt idx="4572" formatCode="0.00E+00">
                  <c:v>5.6501194156340574E-10</c:v>
                </c:pt>
                <c:pt idx="4573" formatCode="0.00E+00">
                  <c:v>5.5468455910189024E-10</c:v>
                </c:pt>
                <c:pt idx="4574" formatCode="0.00E+00">
                  <c:v>5.7508963128740398E-10</c:v>
                </c:pt>
                <c:pt idx="4575" formatCode="0.00E+00">
                  <c:v>5.5892691644870702E-10</c:v>
                </c:pt>
                <c:pt idx="4576" formatCode="0.00E+00">
                  <c:v>5.6933857779245461E-10</c:v>
                </c:pt>
                <c:pt idx="4577" formatCode="0.00E+00">
                  <c:v>5.5468455910189024E-10</c:v>
                </c:pt>
                <c:pt idx="4578" formatCode="0.00E+00">
                  <c:v>5.7139722258491484E-10</c:v>
                </c:pt>
                <c:pt idx="4579" formatCode="0.00E+00">
                  <c:v>5.7555493827208146E-10</c:v>
                </c:pt>
                <c:pt idx="4580" formatCode="0.00E+00">
                  <c:v>5.7162809539970092E-10</c:v>
                </c:pt>
                <c:pt idx="4581" formatCode="0.00E+00">
                  <c:v>5.5937010069741586E-10</c:v>
                </c:pt>
                <c:pt idx="4582" formatCode="0.00E+00">
                  <c:v>5.6071620628460131E-10</c:v>
                </c:pt>
                <c:pt idx="4583" formatCode="0.00E+00">
                  <c:v>5.7555493827208146E-10</c:v>
                </c:pt>
                <c:pt idx="4584" formatCode="0.00E+00">
                  <c:v>5.6297276944323859E-10</c:v>
                </c:pt>
                <c:pt idx="4585" formatCode="0.00E+00">
                  <c:v>5.6568880850651663E-10</c:v>
                </c:pt>
                <c:pt idx="4586" formatCode="0.00E+00">
                  <c:v>5.7624643148106324E-10</c:v>
                </c:pt>
                <c:pt idx="4587" formatCode="0.00E+00">
                  <c:v>5.6004621004179352E-10</c:v>
                </c:pt>
                <c:pt idx="4588" formatCode="0.00E+00">
                  <c:v>5.6455647472764187E-10</c:v>
                </c:pt>
                <c:pt idx="4589" formatCode="0.00E+00">
                  <c:v>5.7857543414557548E-10</c:v>
                </c:pt>
                <c:pt idx="4590" formatCode="0.00E+00">
                  <c:v>5.6637375266196403E-10</c:v>
                </c:pt>
                <c:pt idx="4591" formatCode="0.00E+00">
                  <c:v>5.7162809539970092E-10</c:v>
                </c:pt>
                <c:pt idx="4592" formatCode="0.00E+00">
                  <c:v>5.6842000493652227E-10</c:v>
                </c:pt>
                <c:pt idx="4593" formatCode="0.00E+00">
                  <c:v>5.6637375266196403E-10</c:v>
                </c:pt>
                <c:pt idx="4594" formatCode="0.00E+00">
                  <c:v>5.7255266598942344E-10</c:v>
                </c:pt>
                <c:pt idx="4595" formatCode="0.00E+00">
                  <c:v>5.6591701678361635E-10</c:v>
                </c:pt>
                <c:pt idx="4596" formatCode="0.00E+00">
                  <c:v>5.5602463386798728E-10</c:v>
                </c:pt>
                <c:pt idx="4597" formatCode="0.00E+00">
                  <c:v>5.8184993756183123E-10</c:v>
                </c:pt>
                <c:pt idx="4598" formatCode="0.00E+00">
                  <c:v>5.7741322495498521E-10</c:v>
                </c:pt>
                <c:pt idx="4599" formatCode="0.00E+00">
                  <c:v>5.8727083057499274E-10</c:v>
                </c:pt>
                <c:pt idx="4600" formatCode="0.00E+00">
                  <c:v>1.0709402333364769E-9</c:v>
                </c:pt>
                <c:pt idx="4601" formatCode="0.00E+00">
                  <c:v>1.0685579689746508E-9</c:v>
                </c:pt>
                <c:pt idx="4602" formatCode="0.00E+00">
                  <c:v>1.1367754923342218E-9</c:v>
                </c:pt>
                <c:pt idx="4603" formatCode="0.00E+00">
                  <c:v>1.2140036543755707E-9</c:v>
                </c:pt>
                <c:pt idx="4604" formatCode="0.00E+00">
                  <c:v>1.2386376220014765E-9</c:v>
                </c:pt>
                <c:pt idx="4605" formatCode="0.00E+00">
                  <c:v>1.2679478740677527E-9</c:v>
                </c:pt>
                <c:pt idx="4606" formatCode="0.00E+00">
                  <c:v>1.3438836826712772E-9</c:v>
                </c:pt>
                <c:pt idx="4607" formatCode="0.00E+00">
                  <c:v>1.3358077552360132E-9</c:v>
                </c:pt>
                <c:pt idx="4608" formatCode="0.00E+00">
                  <c:v>1.340775305860338E-9</c:v>
                </c:pt>
                <c:pt idx="4609" formatCode="0.00E+00">
                  <c:v>1.3646440834821861E-9</c:v>
                </c:pt>
                <c:pt idx="4610" formatCode="0.00E+00">
                  <c:v>1.3532793692091676E-9</c:v>
                </c:pt>
                <c:pt idx="4611" formatCode="0.00E+00">
                  <c:v>1.3470005118169781E-9</c:v>
                </c:pt>
                <c:pt idx="4612" formatCode="0.00E+00">
                  <c:v>1.3602079166910267E-9</c:v>
                </c:pt>
                <c:pt idx="4613" formatCode="0.00E+00">
                  <c:v>1.3438836826712772E-9</c:v>
                </c:pt>
                <c:pt idx="4614" formatCode="0.00E+00">
                  <c:v>1.3761208578063161E-9</c:v>
                </c:pt>
                <c:pt idx="4615" formatCode="0.00E+00">
                  <c:v>1.3389026312655317E-9</c:v>
                </c:pt>
                <c:pt idx="4616" formatCode="0.00E+00">
                  <c:v>1.3395265151923744E-9</c:v>
                </c:pt>
                <c:pt idx="4617" formatCode="0.00E+00">
                  <c:v>1.3314812624000698E-9</c:v>
                </c:pt>
                <c:pt idx="4618" formatCode="0.00E+00">
                  <c:v>1.3167827150900286E-9</c:v>
                </c:pt>
                <c:pt idx="4619" formatCode="0.00E+00">
                  <c:v>1.3155600816520136E-9</c:v>
                </c:pt>
                <c:pt idx="4620" formatCode="0.00E+00">
                  <c:v>1.3420254617061241E-9</c:v>
                </c:pt>
                <c:pt idx="4621" formatCode="0.00E+00">
                  <c:v>1.3271711896557626E-9</c:v>
                </c:pt>
                <c:pt idx="4622" formatCode="0.00E+00">
                  <c:v>1.3034633261064041E-9</c:v>
                </c:pt>
                <c:pt idx="4623" formatCode="0.00E+00">
                  <c:v>1.2950712895435987E-9</c:v>
                </c:pt>
                <c:pt idx="4624" formatCode="0.00E+00">
                  <c:v>1.2855525287642506E-9</c:v>
                </c:pt>
                <c:pt idx="4625" formatCode="0.00E+00">
                  <c:v>1.2656098411769953E-9</c:v>
                </c:pt>
                <c:pt idx="4626" formatCode="0.00E+00">
                  <c:v>1.282008788072456E-9</c:v>
                </c:pt>
                <c:pt idx="4627" formatCode="0.00E+00">
                  <c:v>1.2488992483844175E-9</c:v>
                </c:pt>
                <c:pt idx="4628" formatCode="0.00E+00">
                  <c:v>1.3064705105374382E-9</c:v>
                </c:pt>
                <c:pt idx="4629" formatCode="0.00E+00">
                  <c:v>1.2195443228299411E-9</c:v>
                </c:pt>
                <c:pt idx="4630" formatCode="0.00E+00">
                  <c:v>1.2431841086748467E-9</c:v>
                </c:pt>
                <c:pt idx="4631" formatCode="0.00E+00">
                  <c:v>1.2466023339369056E-9</c:v>
                </c:pt>
                <c:pt idx="4632" formatCode="0.00E+00">
                  <c:v>1.2449007941792994E-9</c:v>
                </c:pt>
                <c:pt idx="4633" formatCode="0.00E+00">
                  <c:v>1.2296206314594029E-9</c:v>
                </c:pt>
                <c:pt idx="4634" formatCode="0.00E+00">
                  <c:v>1.2341283301888883E-9</c:v>
                </c:pt>
                <c:pt idx="4635" formatCode="0.00E+00">
                  <c:v>1.2341283301888883E-9</c:v>
                </c:pt>
                <c:pt idx="4636" formatCode="0.00E+00">
                  <c:v>1.2040943061105218E-9</c:v>
                </c:pt>
                <c:pt idx="4637" formatCode="0.00E+00">
                  <c:v>1.2245703277364453E-9</c:v>
                </c:pt>
                <c:pt idx="4638" formatCode="0.00E+00">
                  <c:v>1.2563623799704962E-9</c:v>
                </c:pt>
                <c:pt idx="4639" formatCode="0.00E+00">
                  <c:v>1.1937172584716578E-9</c:v>
                </c:pt>
                <c:pt idx="4640" formatCode="0.00E+00">
                  <c:v>1.2201035142172828E-9</c:v>
                </c:pt>
                <c:pt idx="4641" formatCode="0.00E+00">
                  <c:v>1.207386850362553E-9</c:v>
                </c:pt>
                <c:pt idx="4642" formatCode="0.00E+00">
                  <c:v>1.2112443883924964E-9</c:v>
                </c:pt>
                <c:pt idx="4643" formatCode="0.00E+00">
                  <c:v>1.1969936496984401E-9</c:v>
                </c:pt>
                <c:pt idx="4644" formatCode="0.00E+00">
                  <c:v>1.1931892440148897E-9</c:v>
                </c:pt>
                <c:pt idx="4645" formatCode="0.00E+00">
                  <c:v>1.185082155673494E-9</c:v>
                </c:pt>
                <c:pt idx="4646" formatCode="0.00E+00">
                  <c:v>1.2240087358190462E-9</c:v>
                </c:pt>
                <c:pt idx="4647" formatCode="0.00E+00">
                  <c:v>1.173843784116921E-9</c:v>
                </c:pt>
                <c:pt idx="4648" formatCode="0.00E+00">
                  <c:v>1.1829221912722897E-9</c:v>
                </c:pt>
                <c:pt idx="4649" formatCode="0.00E+00">
                  <c:v>1.1743784917408704E-9</c:v>
                </c:pt>
                <c:pt idx="4650" formatCode="0.00E+00">
                  <c:v>1.1711911832909915E-9</c:v>
                </c:pt>
                <c:pt idx="4651" formatCode="0.00E+00">
                  <c:v>1.1931892440148897E-9</c:v>
                </c:pt>
                <c:pt idx="4652" formatCode="0.00E+00">
                  <c:v>1.1533092021930692E-9</c:v>
                </c:pt>
                <c:pt idx="4653" formatCode="0.00E+00">
                  <c:v>1.1413877603024884E-9</c:v>
                </c:pt>
                <c:pt idx="4654" formatCode="0.00E+00">
                  <c:v>1.1942625929607157E-9</c:v>
                </c:pt>
                <c:pt idx="4655" formatCode="0.00E+00">
                  <c:v>1.1470782784507535E-9</c:v>
                </c:pt>
                <c:pt idx="4656" formatCode="0.00E+00">
                  <c:v>1.1781126726887329E-9</c:v>
                </c:pt>
                <c:pt idx="4657" formatCode="0.00E+00">
                  <c:v>1.1632589046169053E-9</c:v>
                </c:pt>
                <c:pt idx="4658" formatCode="0.00E+00">
                  <c:v>1.1522625168335582E-9</c:v>
                </c:pt>
                <c:pt idx="4659" formatCode="0.00E+00">
                  <c:v>1.1622016290376366E-9</c:v>
                </c:pt>
                <c:pt idx="4660" formatCode="0.00E+00">
                  <c:v>1.1517395916631486E-9</c:v>
                </c:pt>
                <c:pt idx="4661" formatCode="0.00E+00">
                  <c:v>1.1653602757294596E-9</c:v>
                </c:pt>
                <c:pt idx="4662" formatCode="0.00E+00">
                  <c:v>1.1611619732408054E-9</c:v>
                </c:pt>
                <c:pt idx="4663" formatCode="0.00E+00">
                  <c:v>1.1280945404530945E-9</c:v>
                </c:pt>
                <c:pt idx="4664" formatCode="0.00E+00">
                  <c:v>1.1316567841545952E-9</c:v>
                </c:pt>
                <c:pt idx="4665" formatCode="0.00E+00">
                  <c:v>1.1372743666414002E-9</c:v>
                </c:pt>
                <c:pt idx="4666" formatCode="0.00E+00">
                  <c:v>1.1465581094776221E-9</c:v>
                </c:pt>
                <c:pt idx="4667" formatCode="0.00E+00">
                  <c:v>1.141905181196345E-9</c:v>
                </c:pt>
                <c:pt idx="4668" formatCode="0.00E+00">
                  <c:v>1.1585264733119188E-9</c:v>
                </c:pt>
                <c:pt idx="4669" formatCode="0.00E+00">
                  <c:v>1.1470782784507535E-9</c:v>
                </c:pt>
                <c:pt idx="4670" formatCode="0.00E+00">
                  <c:v>1.1481031695883298E-9</c:v>
                </c:pt>
                <c:pt idx="4671" formatCode="0.00E+00">
                  <c:v>1.1220228883127576E-9</c:v>
                </c:pt>
                <c:pt idx="4672" formatCode="0.00E+00">
                  <c:v>1.1595798311048291E-9</c:v>
                </c:pt>
                <c:pt idx="4673" formatCode="0.00E+00">
                  <c:v>1.1094935658687821E-9</c:v>
                </c:pt>
                <c:pt idx="4674" formatCode="0.00E+00">
                  <c:v>1.1230374529095589E-9</c:v>
                </c:pt>
                <c:pt idx="4675" formatCode="0.00E+00">
                  <c:v>1.14862416019861E-9</c:v>
                </c:pt>
                <c:pt idx="4676" formatCode="0.00E+00">
                  <c:v>1.1559143878690056E-9</c:v>
                </c:pt>
                <c:pt idx="4677" formatCode="0.00E+00">
                  <c:v>1.1347183379674361E-9</c:v>
                </c:pt>
                <c:pt idx="4678" formatCode="0.00E+00">
                  <c:v>1.0951545249018735E-9</c:v>
                </c:pt>
                <c:pt idx="4679" formatCode="0.00E+00">
                  <c:v>1.1398532849346364E-9</c:v>
                </c:pt>
                <c:pt idx="4680" formatCode="0.00E+00">
                  <c:v>1.1250539145794948E-9</c:v>
                </c:pt>
                <c:pt idx="4681" formatCode="0.00E+00">
                  <c:v>1.0863715307409624E-9</c:v>
                </c:pt>
                <c:pt idx="4682" formatCode="0.00E+00">
                  <c:v>1.1265809851626779E-9</c:v>
                </c:pt>
                <c:pt idx="4683" formatCode="0.00E+00">
                  <c:v>1.1139763440745111E-9</c:v>
                </c:pt>
                <c:pt idx="4684" formatCode="0.00E+00">
                  <c:v>1.1301216486644757E-9</c:v>
                </c:pt>
                <c:pt idx="4685" formatCode="0.00E+00">
                  <c:v>1.1045184584510611E-9</c:v>
                </c:pt>
                <c:pt idx="4686" formatCode="0.00E+00">
                  <c:v>1.108993312326182E-9</c:v>
                </c:pt>
                <c:pt idx="4687" formatCode="0.00E+00">
                  <c:v>1.1311448009547777E-9</c:v>
                </c:pt>
                <c:pt idx="4688" formatCode="0.00E+00">
                  <c:v>1.1205030545780265E-9</c:v>
                </c:pt>
                <c:pt idx="4689" formatCode="0.00E+00">
                  <c:v>1.1270746204300361E-9</c:v>
                </c:pt>
                <c:pt idx="4690" formatCode="0.00E+00">
                  <c:v>1.1099784386584394E-9</c:v>
                </c:pt>
                <c:pt idx="4691" formatCode="0.00E+00">
                  <c:v>1.119996979521686E-9</c:v>
                </c:pt>
                <c:pt idx="4692" formatCode="0.00E+00">
                  <c:v>1.0844208283119999E-9</c:v>
                </c:pt>
                <c:pt idx="4693" formatCode="0.00E+00">
                  <c:v>1.124545430180906E-9</c:v>
                </c:pt>
                <c:pt idx="4694" formatCode="0.00E+00">
                  <c:v>1.0946618380545872E-9</c:v>
                </c:pt>
                <c:pt idx="4695" formatCode="0.00E+00">
                  <c:v>1.1040208322491207E-9</c:v>
                </c:pt>
                <c:pt idx="4696" formatCode="0.00E+00">
                  <c:v>1.1139763440745111E-9</c:v>
                </c:pt>
                <c:pt idx="4697" formatCode="0.00E+00">
                  <c:v>1.0932007031624663E-9</c:v>
                </c:pt>
                <c:pt idx="4698" formatCode="0.00E+00">
                  <c:v>1.1094935658687821E-9</c:v>
                </c:pt>
                <c:pt idx="4699" formatCode="0.00E+00">
                  <c:v>1.0839337941049733E-9</c:v>
                </c:pt>
                <c:pt idx="4700" formatCode="0.00E+00">
                  <c:v>1.0961406782629749E-9</c:v>
                </c:pt>
                <c:pt idx="4701" formatCode="0.00E+00">
                  <c:v>1.1045184584510611E-9</c:v>
                </c:pt>
                <c:pt idx="4702" formatCode="0.00E+00">
                  <c:v>1.1210093976196865E-9</c:v>
                </c:pt>
                <c:pt idx="4703" formatCode="0.00E+00">
                  <c:v>1.0795922872089268E-9</c:v>
                </c:pt>
                <c:pt idx="4704" formatCode="0.00E+00">
                  <c:v>1.1050163474922672E-9</c:v>
                </c:pt>
                <c:pt idx="4705" formatCode="0.00E+00">
                  <c:v>1.0971124393175686E-9</c:v>
                </c:pt>
                <c:pt idx="4706" formatCode="0.00E+00">
                  <c:v>1.102545051319285E-9</c:v>
                </c:pt>
                <c:pt idx="4707" formatCode="0.00E+00">
                  <c:v>1.0976064187837509E-9</c:v>
                </c:pt>
                <c:pt idx="4708" formatCode="0.00E+00">
                  <c:v>1.091235628146535E-9</c:v>
                </c:pt>
                <c:pt idx="4709" formatCode="0.00E+00">
                  <c:v>1.0839337941049733E-9</c:v>
                </c:pt>
                <c:pt idx="4710" formatCode="0.00E+00">
                  <c:v>1.100064747024138E-9</c:v>
                </c:pt>
                <c:pt idx="4711" formatCode="0.00E+00">
                  <c:v>1.1144792326352841E-9</c:v>
                </c:pt>
                <c:pt idx="4712" formatCode="0.00E+00">
                  <c:v>1.0892899942607521E-9</c:v>
                </c:pt>
                <c:pt idx="4713" formatCode="0.00E+00">
                  <c:v>1.1109802520318276E-9</c:v>
                </c:pt>
                <c:pt idx="4714" formatCode="0.00E+00">
                  <c:v>1.100064747024138E-9</c:v>
                </c:pt>
                <c:pt idx="4715" formatCode="0.00E+00">
                  <c:v>1.0966187203148108E-9</c:v>
                </c:pt>
                <c:pt idx="4716" formatCode="0.00E+00">
                  <c:v>1.1060129147322653E-9</c:v>
                </c:pt>
                <c:pt idx="4717" formatCode="0.00E+00">
                  <c:v>1.0995849444503218E-9</c:v>
                </c:pt>
                <c:pt idx="4718" formatCode="0.00E+00">
                  <c:v>1.0685579689746508E-9</c:v>
                </c:pt>
                <c:pt idx="4719" formatCode="0.00E+00">
                  <c:v>1.0824894202945499E-9</c:v>
                </c:pt>
                <c:pt idx="4720" formatCode="0.00E+00">
                  <c:v>1.0733437636090034E-9</c:v>
                </c:pt>
                <c:pt idx="4721" formatCode="0.00E+00">
                  <c:v>1.051555415017457E-9</c:v>
                </c:pt>
                <c:pt idx="4722" formatCode="0.00E+00">
                  <c:v>1.0927090459856492E-9</c:v>
                </c:pt>
                <c:pt idx="4723" formatCode="0.00E+00">
                  <c:v>1.0690369190248612E-9</c:v>
                </c:pt>
                <c:pt idx="4724" formatCode="0.00E+00">
                  <c:v>1.0399420782670341E-9</c:v>
                </c:pt>
                <c:pt idx="4725" formatCode="0.00E+00">
                  <c:v>1.1030418981581628E-9</c:v>
                </c:pt>
                <c:pt idx="4726" formatCode="0.00E+00">
                  <c:v>1.0719008880442994E-9</c:v>
                </c:pt>
                <c:pt idx="4727" formatCode="0.00E+00">
                  <c:v>1.083447016146984E-9</c:v>
                </c:pt>
                <c:pt idx="4728" formatCode="0.00E+00">
                  <c:v>1.0501614476481391E-9</c:v>
                </c:pt>
                <c:pt idx="4729" formatCode="0.00E+00">
                  <c:v>1.0752560653362427E-9</c:v>
                </c:pt>
                <c:pt idx="4730" formatCode="0.00E+00">
                  <c:v>1.0776558363796942E-9</c:v>
                </c:pt>
                <c:pt idx="4731" formatCode="0.00E+00">
                  <c:v>1.0539080516878456E-9</c:v>
                </c:pt>
                <c:pt idx="4732" formatCode="0.00E+00">
                  <c:v>1.0951545249018735E-9</c:v>
                </c:pt>
                <c:pt idx="4733" formatCode="0.00E+00">
                  <c:v>1.0902546427588513E-9</c:v>
                </c:pt>
                <c:pt idx="4734" formatCode="0.00E+00">
                  <c:v>1.0638120382683494E-9</c:v>
                </c:pt>
                <c:pt idx="4735" formatCode="0.00E+00">
                  <c:v>1.0534370315256611E-9</c:v>
                </c:pt>
                <c:pt idx="4736" formatCode="0.00E+00">
                  <c:v>1.0733437636090034E-9</c:v>
                </c:pt>
                <c:pt idx="4737" formatCode="0.00E+00">
                  <c:v>1.0657044581254017E-9</c:v>
                </c:pt>
                <c:pt idx="4738" formatCode="0.00E+00">
                  <c:v>1.0638120382683494E-9</c:v>
                </c:pt>
                <c:pt idx="4739" formatCode="0.00E+00">
                  <c:v>1.0590759731094588E-9</c:v>
                </c:pt>
                <c:pt idx="4740" formatCode="0.00E+00">
                  <c:v>1.0367155756064958E-9</c:v>
                </c:pt>
                <c:pt idx="4741" formatCode="0.00E+00">
                  <c:v>1.0571973319054992E-9</c:v>
                </c:pt>
                <c:pt idx="4742" formatCode="0.00E+00">
                  <c:v>1.0473653845547077E-9</c:v>
                </c:pt>
                <c:pt idx="4743" formatCode="0.00E+00">
                  <c:v>1.0685579689746508E-9</c:v>
                </c:pt>
                <c:pt idx="4744" formatCode="0.00E+00">
                  <c:v>1.064750305248517E-9</c:v>
                </c:pt>
                <c:pt idx="4745" formatCode="0.00E+00">
                  <c:v>1.0376403663225038E-9</c:v>
                </c:pt>
                <c:pt idx="4746" formatCode="0.00E+00">
                  <c:v>1.0422497723961057E-9</c:v>
                </c:pt>
                <c:pt idx="4747" formatCode="0.00E+00">
                  <c:v>1.0762212573250204E-9</c:v>
                </c:pt>
                <c:pt idx="4748" formatCode="0.00E+00">
                  <c:v>1.0781395673304608E-9</c:v>
                </c:pt>
                <c:pt idx="4749" formatCode="0.00E+00">
                  <c:v>1.0623841598667403E-9</c:v>
                </c:pt>
                <c:pt idx="4750" formatCode="0.00E+00">
                  <c:v>1.0680792702782248E-9</c:v>
                </c:pt>
                <c:pt idx="4751" formatCode="0.00E+00">
                  <c:v>1.0709402333364769E-9</c:v>
                </c:pt>
                <c:pt idx="4752" formatCode="0.00E+00">
                  <c:v>1.0839337941049733E-9</c:v>
                </c:pt>
                <c:pt idx="4753" formatCode="0.00E+00">
                  <c:v>1.0883110576534235E-9</c:v>
                </c:pt>
                <c:pt idx="4754" formatCode="0.00E+00">
                  <c:v>1.0468977874826475E-9</c:v>
                </c:pt>
                <c:pt idx="4755" formatCode="0.00E+00">
                  <c:v>1.0619086993903814E-9</c:v>
                </c:pt>
                <c:pt idx="4756" formatCode="0.00E+00">
                  <c:v>1.0590759731094588E-9</c:v>
                </c:pt>
                <c:pt idx="4757" formatCode="0.00E+00">
                  <c:v>1.0548360937539369E-9</c:v>
                </c:pt>
                <c:pt idx="4758" formatCode="0.00E+00">
                  <c:v>1.0330404350544444E-9</c:v>
                </c:pt>
                <c:pt idx="4759" formatCode="0.00E+00">
                  <c:v>1.0371778502459815E-9</c:v>
                </c:pt>
                <c:pt idx="4760" formatCode="0.00E+00">
                  <c:v>1.0353446186857831E-9</c:v>
                </c:pt>
                <c:pt idx="4761" formatCode="0.00E+00">
                  <c:v>1.0581287679368443E-9</c:v>
                </c:pt>
                <c:pt idx="4762" formatCode="0.00E+00">
                  <c:v>1.0353446186857831E-9</c:v>
                </c:pt>
                <c:pt idx="4763" formatCode="0.00E+00">
                  <c:v>1.0362535422586974E-9</c:v>
                </c:pt>
                <c:pt idx="4764" formatCode="0.00E+00">
                  <c:v>1.0676008227835648E-9</c:v>
                </c:pt>
                <c:pt idx="4765" formatCode="0.00E+00">
                  <c:v>1.0422497723961057E-9</c:v>
                </c:pt>
                <c:pt idx="4766" formatCode="0.00E+00">
                  <c:v>1.0685579689746508E-9</c:v>
                </c:pt>
                <c:pt idx="4767" formatCode="0.00E+00">
                  <c:v>1.0404060384488906E-9</c:v>
                </c:pt>
                <c:pt idx="4768" formatCode="0.00E+00">
                  <c:v>1.0520254498208024E-9</c:v>
                </c:pt>
                <c:pt idx="4769" formatCode="0.00E+00">
                  <c:v>1.0275634397573341E-9</c:v>
                </c:pt>
                <c:pt idx="4770" formatCode="0.00E+00">
                  <c:v>1.0839337941049733E-9</c:v>
                </c:pt>
                <c:pt idx="4771" formatCode="0.00E+00">
                  <c:v>1.0666596127940174E-9</c:v>
                </c:pt>
                <c:pt idx="4772" formatCode="0.00E+00">
                  <c:v>1.0445780372075581E-9</c:v>
                </c:pt>
                <c:pt idx="4773" formatCode="0.00E+00">
                  <c:v>1.0747738496437165E-9</c:v>
                </c:pt>
                <c:pt idx="4774" formatCode="0.00E+00">
                  <c:v>1.0496923881574128E-9</c:v>
                </c:pt>
                <c:pt idx="4775" formatCode="0.00E+00">
                  <c:v>1.0431803481952876E-9</c:v>
                </c:pt>
                <c:pt idx="4776" formatCode="0.00E+00">
                  <c:v>1.0534370315256611E-9</c:v>
                </c:pt>
                <c:pt idx="4777" formatCode="0.00E+00">
                  <c:v>1.060958526019547E-9</c:v>
                </c:pt>
                <c:pt idx="4778" formatCode="0.00E+00">
                  <c:v>1.0307565998733119E-9</c:v>
                </c:pt>
                <c:pt idx="4779" formatCode="0.00E+00">
                  <c:v>1.0557798469542821E-9</c:v>
                </c:pt>
                <c:pt idx="4780" formatCode="0.00E+00">
                  <c:v>1.0431803481952876E-9</c:v>
                </c:pt>
                <c:pt idx="4781" formatCode="0.00E+00">
                  <c:v>1.051555415017457E-9</c:v>
                </c:pt>
                <c:pt idx="4782" formatCode="0.00E+00">
                  <c:v>1.0487550051676604E-9</c:v>
                </c:pt>
                <c:pt idx="4783" formatCode="0.00E+00">
                  <c:v>1.0348833008174421E-9</c:v>
                </c:pt>
                <c:pt idx="4784" formatCode="0.00E+00">
                  <c:v>1.024381858105655E-9</c:v>
                </c:pt>
                <c:pt idx="4785" formatCode="0.00E+00">
                  <c:v>1.0492235740465835E-9</c:v>
                </c:pt>
                <c:pt idx="4786" formatCode="0.00E+00">
                  <c:v>1.0280209384055616E-9</c:v>
                </c:pt>
                <c:pt idx="4787" formatCode="0.00E+00">
                  <c:v>1.048301312783032E-9</c:v>
                </c:pt>
                <c:pt idx="4788" formatCode="0.00E+00">
                  <c:v>1.0464304349086247E-9</c:v>
                </c:pt>
                <c:pt idx="4789" formatCode="0.00E+00">
                  <c:v>1.0427149387059052E-9</c:v>
                </c:pt>
                <c:pt idx="4790" formatCode="0.00E+00">
                  <c:v>1.0068716170182389E-9</c:v>
                </c:pt>
                <c:pt idx="4791" formatCode="0.00E+00">
                  <c:v>1.0307565998733119E-9</c:v>
                </c:pt>
                <c:pt idx="4792" formatCode="0.00E+00">
                  <c:v>1.0422497723961057E-9</c:v>
                </c:pt>
                <c:pt idx="4793" formatCode="0.00E+00">
                  <c:v>1.0562520944352055E-9</c:v>
                </c:pt>
                <c:pt idx="4794" formatCode="0.00E+00">
                  <c:v>1.0436460010108711E-9</c:v>
                </c:pt>
                <c:pt idx="4795" formatCode="0.00E+00">
                  <c:v>1.035806177414919E-9</c:v>
                </c:pt>
                <c:pt idx="4796" formatCode="0.00E+00">
                  <c:v>1.0280209384055616E-9</c:v>
                </c:pt>
                <c:pt idx="4797" formatCode="0.00E+00">
                  <c:v>1.0248376982500116E-9</c:v>
                </c:pt>
                <c:pt idx="4798" formatCode="0.00E+00">
                  <c:v>1.0529662579262615E-9</c:v>
                </c:pt>
                <c:pt idx="4799" formatCode="0.00E+00">
                  <c:v>1.0390148846770663E-9</c:v>
                </c:pt>
                <c:pt idx="4800" formatCode="0.00E+00">
                  <c:v>1.012219626598645E-9</c:v>
                </c:pt>
                <c:pt idx="4801" formatCode="0.00E+00">
                  <c:v>1.0487550051676604E-9</c:v>
                </c:pt>
                <c:pt idx="4802" formatCode="0.00E+00">
                  <c:v>1.0252937759592241E-9</c:v>
                </c:pt>
                <c:pt idx="4803" formatCode="0.00E+00">
                  <c:v>1.0468977874826475E-9</c:v>
                </c:pt>
                <c:pt idx="4804" formatCode="0.00E+00">
                  <c:v>1.0248376982500116E-9</c:v>
                </c:pt>
                <c:pt idx="4805" formatCode="0.00E+00">
                  <c:v>1.05063075266686E-9</c:v>
                </c:pt>
                <c:pt idx="4806" formatCode="0.00E+00">
                  <c:v>1.0335007909281459E-9</c:v>
                </c:pt>
                <c:pt idx="4807" formatCode="0.00E+00">
                  <c:v>1.0099895915616998E-9</c:v>
                </c:pt>
                <c:pt idx="4808" formatCode="0.00E+00">
                  <c:v>1.0239262553834122E-9</c:v>
                </c:pt>
                <c:pt idx="4809" formatCode="0.00E+00">
                  <c:v>1.0185057807104853E-9</c:v>
                </c:pt>
                <c:pt idx="4810" formatCode="0.00E+00">
                  <c:v>1.0077653071333323E-9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A41C-4CD7-8973-B05E59CBD4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67951432"/>
        <c:axId val="267948296"/>
      </c:scatterChart>
      <c:valAx>
        <c:axId val="267951432"/>
        <c:scaling>
          <c:logBase val="10"/>
          <c:orientation val="minMax"/>
          <c:max val="1000"/>
          <c:min val="1"/>
        </c:scaling>
        <c:delete val="0"/>
        <c:axPos val="b"/>
        <c:majorGridlines/>
        <c:minorGridlines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fr-FR"/>
                  <a:t>Temps (h)</a:t>
                </a:r>
              </a:p>
            </c:rich>
          </c:tx>
          <c:layout>
            <c:manualLayout>
              <c:xMode val="edge"/>
              <c:yMode val="edge"/>
              <c:x val="0.49902049781101698"/>
              <c:y val="0.94939489926588005"/>
            </c:manualLayout>
          </c:layout>
          <c:overlay val="0"/>
          <c:spPr>
            <a:noFill/>
            <a:ln w="25400">
              <a:noFill/>
            </a:ln>
          </c:spPr>
        </c:title>
        <c:numFmt formatCode="0.00" sourceLinked="0"/>
        <c:majorTickMark val="out"/>
        <c:minorTickMark val="out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267948296"/>
        <c:crosses val="autoZero"/>
        <c:crossBetween val="midCat"/>
        <c:majorUnit val="10"/>
      </c:valAx>
      <c:valAx>
        <c:axId val="267948296"/>
        <c:scaling>
          <c:logBase val="10"/>
          <c:orientation val="minMax"/>
          <c:max val="1.0000000000000003E-4"/>
          <c:min val="1.0000000000000006E-1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minorGridlines/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fr-FR" sz="1000" b="1" i="0" u="none" strike="noStrike" baseline="0">
                    <a:solidFill>
                      <a:srgbClr val="000000"/>
                    </a:solidFill>
                    <a:latin typeface="Arial"/>
                    <a:cs typeface="Arial"/>
                  </a:rPr>
                  <a:t>Pression (mbar)</a:t>
                </a:r>
              </a:p>
            </c:rich>
          </c:tx>
          <c:layout>
            <c:manualLayout>
              <c:xMode val="edge"/>
              <c:yMode val="edge"/>
              <c:x val="1.1458331623404089E-2"/>
              <c:y val="0.43507596903826018"/>
            </c:manualLayout>
          </c:layout>
          <c:overlay val="0"/>
          <c:spPr>
            <a:noFill/>
            <a:ln w="25400">
              <a:noFill/>
            </a:ln>
          </c:spPr>
        </c:title>
        <c:numFmt formatCode="0.E+00" sourceLinked="0"/>
        <c:majorTickMark val="out"/>
        <c:minorTickMark val="cross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267951432"/>
        <c:crosses val="autoZero"/>
        <c:crossBetween val="midCat"/>
        <c:minorUnit val="10"/>
      </c:valAx>
      <c:spPr>
        <a:solidFill>
          <a:schemeClr val="bg1"/>
        </a:solidFill>
        <a:ln w="12700">
          <a:solidFill>
            <a:srgbClr val="808080"/>
          </a:solidFill>
          <a:prstDash val="solid"/>
        </a:ln>
      </c:spPr>
    </c:plotArea>
    <c:legend>
      <c:legendPos val="r"/>
      <c:legendEntry>
        <c:idx val="0"/>
        <c:delete val="1"/>
      </c:legendEntry>
      <c:legendEntry>
        <c:idx val="1"/>
        <c:delete val="1"/>
      </c:legendEntry>
      <c:layout>
        <c:manualLayout>
          <c:xMode val="edge"/>
          <c:yMode val="edge"/>
          <c:x val="0.13243863896946978"/>
          <c:y val="0.45320846613496402"/>
          <c:w val="0.12885559328211169"/>
          <c:h val="0.1676090258025686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fr-FR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fr-FR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6363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295" y="1"/>
            <a:ext cx="3076363" cy="511731"/>
          </a:xfrm>
          <a:prstGeom prst="rect">
            <a:avLst/>
          </a:prstGeom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Calibri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C61F6D2A-4F96-45E6-9E37-76D16D2CC876}" type="datetimeFigureOut">
              <a:rPr lang="fr-FR" altLang="fr-FR"/>
              <a:pPr>
                <a:defRPr/>
              </a:pPr>
              <a:t>31/01/2019</a:t>
            </a:fld>
            <a:endParaRPr lang="fr-FR" alt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9721107"/>
            <a:ext cx="3076363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295" y="9721107"/>
            <a:ext cx="3076363" cy="511731"/>
          </a:xfrm>
          <a:prstGeom prst="rect">
            <a:avLst/>
          </a:prstGeom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1C55D72F-8346-4025-BE84-470EB24623A0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984587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6363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295" y="1"/>
            <a:ext cx="3076363" cy="511731"/>
          </a:xfrm>
          <a:prstGeom prst="rect">
            <a:avLst/>
          </a:prstGeom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Calibri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7B289910-DBAF-4EA3-9256-95CE7B4A5B78}" type="datetimeFigureOut">
              <a:rPr lang="fr-FR" altLang="fr-FR"/>
              <a:pPr>
                <a:defRPr/>
              </a:pPr>
              <a:t>31/01/2019</a:t>
            </a:fld>
            <a:endParaRPr lang="fr-FR" alt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noProof="0" smtClean="0"/>
              <a:t>Modifiez les styles du texte du masque</a:t>
            </a:r>
          </a:p>
          <a:p>
            <a:pPr lvl="1"/>
            <a:r>
              <a:rPr lang="fr-FR" altLang="fr-FR" noProof="0" smtClean="0"/>
              <a:t>Deuxième niveau</a:t>
            </a:r>
          </a:p>
          <a:p>
            <a:pPr lvl="2"/>
            <a:r>
              <a:rPr lang="fr-FR" altLang="fr-FR" noProof="0" smtClean="0"/>
              <a:t>Troisième niveau</a:t>
            </a:r>
          </a:p>
          <a:p>
            <a:pPr lvl="3"/>
            <a:r>
              <a:rPr lang="fr-FR" altLang="fr-FR" noProof="0" smtClean="0"/>
              <a:t>Quatrième niveau</a:t>
            </a:r>
          </a:p>
          <a:p>
            <a:pPr lvl="4"/>
            <a:r>
              <a:rPr lang="fr-FR" altLang="fr-FR" noProof="0" smtClean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721107"/>
            <a:ext cx="3076363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295" y="9721107"/>
            <a:ext cx="3076363" cy="511731"/>
          </a:xfrm>
          <a:prstGeom prst="rect">
            <a:avLst/>
          </a:prstGeom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8C06FD45-447F-4A3D-902B-5A8662EA58F4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470685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dirty="0" smtClean="0"/>
          </a:p>
        </p:txBody>
      </p:sp>
      <p:sp>
        <p:nvSpPr>
          <p:cNvPr id="1126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804986" indent="-309610"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238441" indent="-247688"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733817" indent="-247688"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229193" indent="-247688"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fld id="{3A824F07-B78F-4E24-8D46-D7F96B53D788}" type="slidenum">
              <a:rPr lang="fr-FR" altLang="fr-FR" smtClean="0">
                <a:latin typeface="Calibri" panose="020F0502020204030204" pitchFamily="34" charset="0"/>
              </a:rPr>
              <a:pPr/>
              <a:t>2</a:t>
            </a:fld>
            <a:endParaRPr lang="fr-FR" altLang="fr-FR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5671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/>
          </a:p>
        </p:txBody>
      </p:sp>
      <p:sp>
        <p:nvSpPr>
          <p:cNvPr id="2048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804986" indent="-309610"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238441" indent="-247688"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733817" indent="-247688"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229193" indent="-247688"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fld id="{E1896E8B-969F-4E8B-91EC-585460C993D2}" type="slidenum">
              <a:rPr lang="fr-FR" altLang="fr-FR" smtClean="0">
                <a:latin typeface="Calibri" panose="020F0502020204030204" pitchFamily="34" charset="0"/>
              </a:rPr>
              <a:pPr/>
              <a:t>20</a:t>
            </a:fld>
            <a:endParaRPr lang="fr-FR" altLang="fr-FR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5374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Début novembre</a:t>
            </a:r>
            <a:r>
              <a:rPr lang="fr-FR" baseline="0" dirty="0" smtClean="0"/>
              <a:t>  contrôle </a:t>
            </a:r>
            <a:r>
              <a:rPr lang="fr-FR" baseline="0" dirty="0" err="1" smtClean="0"/>
              <a:t>tridim</a:t>
            </a:r>
            <a:r>
              <a:rPr lang="fr-FR" baseline="0" dirty="0" smtClean="0"/>
              <a:t> contrôle d’</a:t>
            </a:r>
            <a:r>
              <a:rPr lang="fr-FR" baseline="0" dirty="0" err="1" smtClean="0"/>
              <a:t>étanchéite</a:t>
            </a:r>
            <a:r>
              <a:rPr lang="fr-FR" baseline="0" dirty="0" smtClean="0"/>
              <a:t> + le traitement haute température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06FD45-447F-4A3D-902B-5A8662EA58F4}" type="slidenum">
              <a:rPr lang="fr-FR" altLang="fr-FR" smtClean="0"/>
              <a:pPr>
                <a:defRPr/>
              </a:pPr>
              <a:t>7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9744735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Début novembre</a:t>
            </a:r>
            <a:r>
              <a:rPr lang="fr-FR" baseline="0" dirty="0" smtClean="0"/>
              <a:t>  contrôle </a:t>
            </a:r>
            <a:r>
              <a:rPr lang="fr-FR" baseline="0" dirty="0" err="1" smtClean="0"/>
              <a:t>tridim</a:t>
            </a:r>
            <a:r>
              <a:rPr lang="fr-FR" baseline="0" dirty="0" smtClean="0"/>
              <a:t> contrôle d’</a:t>
            </a:r>
            <a:r>
              <a:rPr lang="fr-FR" baseline="0" dirty="0" err="1" smtClean="0"/>
              <a:t>étanchéite</a:t>
            </a:r>
            <a:r>
              <a:rPr lang="fr-FR" baseline="0" dirty="0" smtClean="0"/>
              <a:t> + le traitement haute température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06FD45-447F-4A3D-902B-5A8662EA58F4}" type="slidenum">
              <a:rPr lang="fr-FR" altLang="fr-FR" smtClean="0"/>
              <a:pPr>
                <a:defRPr/>
              </a:pPr>
              <a:t>8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3273613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Début novembre</a:t>
            </a:r>
            <a:r>
              <a:rPr lang="fr-FR" baseline="0" dirty="0" smtClean="0"/>
              <a:t>  contrôle </a:t>
            </a:r>
            <a:r>
              <a:rPr lang="fr-FR" baseline="0" dirty="0" err="1" smtClean="0"/>
              <a:t>tridim</a:t>
            </a:r>
            <a:r>
              <a:rPr lang="fr-FR" baseline="0" dirty="0" smtClean="0"/>
              <a:t> contrôle d’</a:t>
            </a:r>
            <a:r>
              <a:rPr lang="fr-FR" baseline="0" dirty="0" err="1" smtClean="0"/>
              <a:t>étanchéite</a:t>
            </a:r>
            <a:r>
              <a:rPr lang="fr-FR" baseline="0" dirty="0" smtClean="0"/>
              <a:t> + le traitement haute température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06FD45-447F-4A3D-902B-5A8662EA58F4}" type="slidenum">
              <a:rPr lang="fr-FR" altLang="fr-FR" smtClean="0"/>
              <a:pPr>
                <a:defRPr/>
              </a:pPr>
              <a:t>9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2665141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06FD45-447F-4A3D-902B-5A8662EA58F4}" type="slidenum">
              <a:rPr lang="fr-FR" altLang="fr-FR" smtClean="0"/>
              <a:pPr>
                <a:defRPr/>
              </a:pPr>
              <a:t>10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502717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Début novembre</a:t>
            </a:r>
            <a:r>
              <a:rPr lang="fr-FR" baseline="0" dirty="0" smtClean="0"/>
              <a:t>  contrôle </a:t>
            </a:r>
            <a:r>
              <a:rPr lang="fr-FR" baseline="0" dirty="0" err="1" smtClean="0"/>
              <a:t>tridim</a:t>
            </a:r>
            <a:r>
              <a:rPr lang="fr-FR" baseline="0" dirty="0" smtClean="0"/>
              <a:t> contrôle d’</a:t>
            </a:r>
            <a:r>
              <a:rPr lang="fr-FR" baseline="0" dirty="0" err="1" smtClean="0"/>
              <a:t>étanchéite</a:t>
            </a:r>
            <a:r>
              <a:rPr lang="fr-FR" baseline="0" dirty="0" smtClean="0"/>
              <a:t> + le traitement haute température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06FD45-447F-4A3D-902B-5A8662EA58F4}" type="slidenum">
              <a:rPr lang="fr-FR" altLang="fr-FR" smtClean="0"/>
              <a:pPr>
                <a:defRPr/>
              </a:pPr>
              <a:t>11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7664872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Début novembre</a:t>
            </a:r>
            <a:r>
              <a:rPr lang="fr-FR" baseline="0" dirty="0" smtClean="0"/>
              <a:t>  contrôle </a:t>
            </a:r>
            <a:r>
              <a:rPr lang="fr-FR" baseline="0" dirty="0" err="1" smtClean="0"/>
              <a:t>tridim</a:t>
            </a:r>
            <a:r>
              <a:rPr lang="fr-FR" baseline="0" dirty="0" smtClean="0"/>
              <a:t> contrôle d’</a:t>
            </a:r>
            <a:r>
              <a:rPr lang="fr-FR" baseline="0" dirty="0" err="1" smtClean="0"/>
              <a:t>étanchéite</a:t>
            </a:r>
            <a:r>
              <a:rPr lang="fr-FR" baseline="0" dirty="0" smtClean="0"/>
              <a:t> + le traitement haute température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06FD45-447F-4A3D-902B-5A8662EA58F4}" type="slidenum">
              <a:rPr lang="fr-FR" altLang="fr-FR" smtClean="0"/>
              <a:pPr>
                <a:defRPr/>
              </a:pPr>
              <a:t>12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828313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 smtClean="0"/>
              <a:t>Cela se commande depuis la salle de contrôle de ThomX</a:t>
            </a:r>
          </a:p>
        </p:txBody>
      </p:sp>
      <p:sp>
        <p:nvSpPr>
          <p:cNvPr id="1434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804986" indent="-309610"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238441" indent="-247688"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733817" indent="-247688"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229193" indent="-247688"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fld id="{BDB10CBB-2F4B-4D5A-BA95-FA008568E3F7}" type="slidenum">
              <a:rPr lang="fr-FR" altLang="fr-FR" smtClean="0">
                <a:latin typeface="Calibri" panose="020F0502020204030204" pitchFamily="34" charset="0"/>
              </a:rPr>
              <a:pPr/>
              <a:t>17</a:t>
            </a:fld>
            <a:endParaRPr lang="fr-FR" altLang="fr-FR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6648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Tester</a:t>
            </a:r>
            <a:r>
              <a:rPr lang="fr-FR" baseline="0" dirty="0" smtClean="0"/>
              <a:t> si toutes les informations sont bien reportés aux bon endroit(fermeture vannes, PI,..)</a:t>
            </a:r>
          </a:p>
          <a:p>
            <a:r>
              <a:rPr lang="fr-FR" baseline="0" dirty="0" smtClean="0"/>
              <a:t>PB de l’électrode en court circuit</a:t>
            </a:r>
          </a:p>
          <a:p>
            <a:r>
              <a:rPr lang="fr-FR" baseline="0" dirty="0" smtClean="0"/>
              <a:t>RGA communication avec serveur (ok mais sans le </a:t>
            </a:r>
            <a:r>
              <a:rPr lang="fr-FR" baseline="0" dirty="0" err="1" smtClean="0"/>
              <a:t>parefeu</a:t>
            </a:r>
            <a:r>
              <a:rPr lang="fr-FR" baseline="0" dirty="0" smtClean="0"/>
              <a:t>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06FD45-447F-4A3D-902B-5A8662EA58F4}" type="slidenum">
              <a:rPr lang="fr-FR" altLang="fr-FR" smtClean="0"/>
              <a:pPr>
                <a:defRPr/>
              </a:pPr>
              <a:t>18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672644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7" descr="BandeauNLogosPartenairesThomXTrans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5854700"/>
            <a:ext cx="801370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>
            <a:spLocks noChangeArrowheads="1"/>
          </p:cNvSpPr>
          <p:nvPr userDrawn="1"/>
        </p:nvSpPr>
        <p:spPr bwMode="auto">
          <a:xfrm>
            <a:off x="76200" y="6427788"/>
            <a:ext cx="789305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fr-FR" altLang="fr-FR" sz="600" smtClean="0">
                <a:latin typeface="Arial" charset="0"/>
              </a:rPr>
              <a:t>Programme Investissements d’avenir de l’Etat ANR-10-EQPX-51. Financé également par la Région Ile-de-France. </a:t>
            </a:r>
            <a:r>
              <a:rPr lang="fr-FR" altLang="fr-FR" sz="600" i="1" smtClean="0">
                <a:latin typeface="Arial" charset="0"/>
              </a:rPr>
              <a:t> Program « Investing in the future » ANR-10-EQOX-51. Work also supported by grants from Région Ile-de-France.</a:t>
            </a:r>
            <a:endParaRPr lang="fr-FR" altLang="fr-FR" sz="600" smtClean="0">
              <a:latin typeface="Arial" charset="0"/>
            </a:endParaRPr>
          </a:p>
        </p:txBody>
      </p:sp>
      <p:sp>
        <p:nvSpPr>
          <p:cNvPr id="6" name="Freeform 14"/>
          <p:cNvSpPr/>
          <p:nvPr/>
        </p:nvSpPr>
        <p:spPr>
          <a:xfrm>
            <a:off x="-7938" y="-7938"/>
            <a:ext cx="863601" cy="5697538"/>
          </a:xfrm>
          <a:custGeom>
            <a:avLst/>
            <a:gdLst>
              <a:gd name="connsiteX0" fmla="*/ 0 w 863600"/>
              <a:gd name="connsiteY0" fmla="*/ 8467 h 5698067"/>
              <a:gd name="connsiteX1" fmla="*/ 863600 w 863600"/>
              <a:gd name="connsiteY1" fmla="*/ 0 h 5698067"/>
              <a:gd name="connsiteX2" fmla="*/ 863600 w 863600"/>
              <a:gd name="connsiteY2" fmla="*/ 16934 h 5698067"/>
              <a:gd name="connsiteX3" fmla="*/ 0 w 863600"/>
              <a:gd name="connsiteY3" fmla="*/ 5698067 h 5698067"/>
              <a:gd name="connsiteX4" fmla="*/ 0 w 863600"/>
              <a:gd name="connsiteY4" fmla="*/ 8467 h 5698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3600" h="5698067">
                <a:moveTo>
                  <a:pt x="0" y="8467"/>
                </a:moveTo>
                <a:lnTo>
                  <a:pt x="863600" y="0"/>
                </a:lnTo>
                <a:lnTo>
                  <a:pt x="863600" y="16934"/>
                </a:lnTo>
                <a:lnTo>
                  <a:pt x="0" y="5698067"/>
                </a:lnTo>
                <a:lnTo>
                  <a:pt x="0" y="8467"/>
                </a:lnTo>
                <a:close/>
              </a:path>
            </a:pathLst>
          </a:custGeom>
          <a:solidFill>
            <a:srgbClr val="FF6F00">
              <a:alpha val="8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7413625" y="3681413"/>
            <a:ext cx="4765675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9359900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Freeform 8"/>
          <p:cNvSpPr/>
          <p:nvPr userDrawn="1"/>
        </p:nvSpPr>
        <p:spPr>
          <a:xfrm>
            <a:off x="9188450" y="-7938"/>
            <a:ext cx="3006725" cy="6865938"/>
          </a:xfrm>
          <a:custGeom>
            <a:avLst/>
            <a:gdLst>
              <a:gd name="connsiteX0" fmla="*/ 2023534 w 3005667"/>
              <a:gd name="connsiteY0" fmla="*/ 8467 h 6866467"/>
              <a:gd name="connsiteX1" fmla="*/ 0 w 3005667"/>
              <a:gd name="connsiteY1" fmla="*/ 6866467 h 6866467"/>
              <a:gd name="connsiteX2" fmla="*/ 2997200 w 3005667"/>
              <a:gd name="connsiteY2" fmla="*/ 6858000 h 6866467"/>
              <a:gd name="connsiteX3" fmla="*/ 3005667 w 3005667"/>
              <a:gd name="connsiteY3" fmla="*/ 0 h 6866467"/>
              <a:gd name="connsiteX4" fmla="*/ 2023534 w 3005667"/>
              <a:gd name="connsiteY4" fmla="*/ 8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5667" h="6866467">
                <a:moveTo>
                  <a:pt x="2023534" y="8467"/>
                </a:moveTo>
                <a:lnTo>
                  <a:pt x="0" y="6866467"/>
                </a:lnTo>
                <a:lnTo>
                  <a:pt x="2997200" y="6858000"/>
                </a:lnTo>
                <a:cubicBezTo>
                  <a:pt x="3000022" y="4572000"/>
                  <a:pt x="3002845" y="2286000"/>
                  <a:pt x="3005667" y="0"/>
                </a:cubicBezTo>
                <a:lnTo>
                  <a:pt x="2023534" y="8467"/>
                </a:lnTo>
                <a:close/>
              </a:path>
            </a:pathLst>
          </a:custGeom>
          <a:solidFill>
            <a:srgbClr val="FF6F00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Freeform 9"/>
          <p:cNvSpPr/>
          <p:nvPr userDrawn="1"/>
        </p:nvSpPr>
        <p:spPr>
          <a:xfrm>
            <a:off x="9604375" y="-7938"/>
            <a:ext cx="2590800" cy="6865938"/>
          </a:xfrm>
          <a:custGeom>
            <a:avLst/>
            <a:gdLst>
              <a:gd name="connsiteX0" fmla="*/ 0 w 2590800"/>
              <a:gd name="connsiteY0" fmla="*/ 0 h 6866467"/>
              <a:gd name="connsiteX1" fmla="*/ 1202267 w 2590800"/>
              <a:gd name="connsiteY1" fmla="*/ 6866467 h 6866467"/>
              <a:gd name="connsiteX2" fmla="*/ 2590800 w 2590800"/>
              <a:gd name="connsiteY2" fmla="*/ 6866467 h 6866467"/>
              <a:gd name="connsiteX3" fmla="*/ 2582333 w 2590800"/>
              <a:gd name="connsiteY3" fmla="*/ 0 h 6866467"/>
              <a:gd name="connsiteX4" fmla="*/ 0 w 2590800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0800" h="6866467">
                <a:moveTo>
                  <a:pt x="0" y="0"/>
                </a:moveTo>
                <a:lnTo>
                  <a:pt x="1202267" y="6866467"/>
                </a:lnTo>
                <a:lnTo>
                  <a:pt x="2590800" y="6866467"/>
                </a:lnTo>
                <a:cubicBezTo>
                  <a:pt x="2587978" y="4577645"/>
                  <a:pt x="2585155" y="2288822"/>
                  <a:pt x="258233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Freeform 10"/>
          <p:cNvSpPr/>
          <p:nvPr userDrawn="1"/>
        </p:nvSpPr>
        <p:spPr>
          <a:xfrm>
            <a:off x="8934450" y="3048000"/>
            <a:ext cx="3260725" cy="3810000"/>
          </a:xfrm>
          <a:custGeom>
            <a:avLst/>
            <a:gdLst>
              <a:gd name="connsiteX0" fmla="*/ 0 w 3259667"/>
              <a:gd name="connsiteY0" fmla="*/ 3810000 h 3810000"/>
              <a:gd name="connsiteX1" fmla="*/ 3251200 w 3259667"/>
              <a:gd name="connsiteY1" fmla="*/ 0 h 3810000"/>
              <a:gd name="connsiteX2" fmla="*/ 3259667 w 3259667"/>
              <a:gd name="connsiteY2" fmla="*/ 3810000 h 3810000"/>
              <a:gd name="connsiteX3" fmla="*/ 0 w 3259667"/>
              <a:gd name="connsiteY3" fmla="*/ 3810000 h 3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59667" h="3810000">
                <a:moveTo>
                  <a:pt x="0" y="3810000"/>
                </a:moveTo>
                <a:lnTo>
                  <a:pt x="3251200" y="0"/>
                </a:lnTo>
                <a:cubicBezTo>
                  <a:pt x="3254022" y="1270000"/>
                  <a:pt x="3256845" y="2540000"/>
                  <a:pt x="3259667" y="3810000"/>
                </a:cubicBezTo>
                <a:lnTo>
                  <a:pt x="0" y="3810000"/>
                </a:lnTo>
                <a:close/>
              </a:path>
            </a:pathLst>
          </a:custGeom>
          <a:solidFill>
            <a:srgbClr val="438CFF">
              <a:alpha val="71765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Freeform 11"/>
          <p:cNvSpPr/>
          <p:nvPr userDrawn="1"/>
        </p:nvSpPr>
        <p:spPr>
          <a:xfrm>
            <a:off x="9340850" y="-7938"/>
            <a:ext cx="2854325" cy="6865938"/>
          </a:xfrm>
          <a:custGeom>
            <a:avLst/>
            <a:gdLst>
              <a:gd name="connsiteX0" fmla="*/ 0 w 2853267"/>
              <a:gd name="connsiteY0" fmla="*/ 0 h 6866467"/>
              <a:gd name="connsiteX1" fmla="*/ 2472267 w 2853267"/>
              <a:gd name="connsiteY1" fmla="*/ 6866467 h 6866467"/>
              <a:gd name="connsiteX2" fmla="*/ 2853267 w 2853267"/>
              <a:gd name="connsiteY2" fmla="*/ 6858000 h 6866467"/>
              <a:gd name="connsiteX3" fmla="*/ 2853267 w 2853267"/>
              <a:gd name="connsiteY3" fmla="*/ 0 h 6866467"/>
              <a:gd name="connsiteX4" fmla="*/ 0 w 2853267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3267" h="6866467">
                <a:moveTo>
                  <a:pt x="0" y="0"/>
                </a:moveTo>
                <a:lnTo>
                  <a:pt x="2472267" y="6866467"/>
                </a:lnTo>
                <a:lnTo>
                  <a:pt x="2853267" y="6858000"/>
                </a:lnTo>
                <a:lnTo>
                  <a:pt x="2853267" y="0"/>
                </a:lnTo>
                <a:lnTo>
                  <a:pt x="0" y="0"/>
                </a:lnTo>
                <a:close/>
              </a:path>
            </a:pathLst>
          </a:custGeom>
          <a:solidFill>
            <a:srgbClr val="FF6F00">
              <a:alpha val="7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Freeform 12"/>
          <p:cNvSpPr/>
          <p:nvPr userDrawn="1"/>
        </p:nvSpPr>
        <p:spPr>
          <a:xfrm>
            <a:off x="10907713" y="-7938"/>
            <a:ext cx="1287462" cy="6865938"/>
          </a:xfrm>
          <a:custGeom>
            <a:avLst/>
            <a:gdLst>
              <a:gd name="connsiteX0" fmla="*/ 1016000 w 1286933"/>
              <a:gd name="connsiteY0" fmla="*/ 0 h 6866467"/>
              <a:gd name="connsiteX1" fmla="*/ 0 w 1286933"/>
              <a:gd name="connsiteY1" fmla="*/ 6866467 h 6866467"/>
              <a:gd name="connsiteX2" fmla="*/ 1286933 w 1286933"/>
              <a:gd name="connsiteY2" fmla="*/ 6866467 h 6866467"/>
              <a:gd name="connsiteX3" fmla="*/ 1278466 w 1286933"/>
              <a:gd name="connsiteY3" fmla="*/ 0 h 6866467"/>
              <a:gd name="connsiteX4" fmla="*/ 1016000 w 1286933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6933" h="6866467">
                <a:moveTo>
                  <a:pt x="1016000" y="0"/>
                </a:moveTo>
                <a:lnTo>
                  <a:pt x="0" y="6866467"/>
                </a:lnTo>
                <a:lnTo>
                  <a:pt x="1286933" y="6866467"/>
                </a:lnTo>
                <a:cubicBezTo>
                  <a:pt x="1284111" y="4577645"/>
                  <a:pt x="1281288" y="2288822"/>
                  <a:pt x="1278466" y="0"/>
                </a:cubicBezTo>
                <a:lnTo>
                  <a:pt x="1016000" y="0"/>
                </a:lnTo>
                <a:close/>
              </a:path>
            </a:pathLst>
          </a:custGeom>
          <a:solidFill>
            <a:schemeClr val="accent2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Freeform 13"/>
          <p:cNvSpPr/>
          <p:nvPr userDrawn="1"/>
        </p:nvSpPr>
        <p:spPr>
          <a:xfrm>
            <a:off x="10941050" y="-7938"/>
            <a:ext cx="1271588" cy="6865938"/>
          </a:xfrm>
          <a:custGeom>
            <a:avLst/>
            <a:gdLst>
              <a:gd name="connsiteX0" fmla="*/ 0 w 1244600"/>
              <a:gd name="connsiteY0" fmla="*/ 0 h 6874934"/>
              <a:gd name="connsiteX1" fmla="*/ 1117600 w 1244600"/>
              <a:gd name="connsiteY1" fmla="*/ 6866467 h 6874934"/>
              <a:gd name="connsiteX2" fmla="*/ 1244600 w 1244600"/>
              <a:gd name="connsiteY2" fmla="*/ 6874934 h 6874934"/>
              <a:gd name="connsiteX3" fmla="*/ 1236134 w 1244600"/>
              <a:gd name="connsiteY3" fmla="*/ 0 h 6874934"/>
              <a:gd name="connsiteX4" fmla="*/ 0 w 1244600"/>
              <a:gd name="connsiteY4" fmla="*/ 0 h 6874934"/>
              <a:gd name="connsiteX0" fmla="*/ 0 w 1253067"/>
              <a:gd name="connsiteY0" fmla="*/ 0 h 6874934"/>
              <a:gd name="connsiteX1" fmla="*/ 1117600 w 1253067"/>
              <a:gd name="connsiteY1" fmla="*/ 6866467 h 6874934"/>
              <a:gd name="connsiteX2" fmla="*/ 1244600 w 1253067"/>
              <a:gd name="connsiteY2" fmla="*/ 6874934 h 6874934"/>
              <a:gd name="connsiteX3" fmla="*/ 1253067 w 1253067"/>
              <a:gd name="connsiteY3" fmla="*/ 0 h 6874934"/>
              <a:gd name="connsiteX4" fmla="*/ 0 w 1253067"/>
              <a:gd name="connsiteY4" fmla="*/ 0 h 6874934"/>
              <a:gd name="connsiteX0" fmla="*/ 0 w 1270244"/>
              <a:gd name="connsiteY0" fmla="*/ 0 h 6866467"/>
              <a:gd name="connsiteX1" fmla="*/ 1117600 w 1270244"/>
              <a:gd name="connsiteY1" fmla="*/ 6866467 h 6866467"/>
              <a:gd name="connsiteX2" fmla="*/ 1270000 w 1270244"/>
              <a:gd name="connsiteY2" fmla="*/ 6866467 h 6866467"/>
              <a:gd name="connsiteX3" fmla="*/ 1253067 w 1270244"/>
              <a:gd name="connsiteY3" fmla="*/ 0 h 6866467"/>
              <a:gd name="connsiteX4" fmla="*/ 0 w 1270244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0244" h="6866467">
                <a:moveTo>
                  <a:pt x="0" y="0"/>
                </a:moveTo>
                <a:lnTo>
                  <a:pt x="1117600" y="6866467"/>
                </a:lnTo>
                <a:lnTo>
                  <a:pt x="1270000" y="6866467"/>
                </a:lnTo>
                <a:cubicBezTo>
                  <a:pt x="1272822" y="4574822"/>
                  <a:pt x="1250245" y="2291645"/>
                  <a:pt x="1253067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1F29FD">
              <a:alpha val="6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Freeform 14"/>
          <p:cNvSpPr/>
          <p:nvPr userDrawn="1"/>
        </p:nvSpPr>
        <p:spPr>
          <a:xfrm>
            <a:off x="10394950" y="3589338"/>
            <a:ext cx="1820863" cy="3268662"/>
          </a:xfrm>
          <a:custGeom>
            <a:avLst/>
            <a:gdLst>
              <a:gd name="connsiteX0" fmla="*/ 0 w 1820333"/>
              <a:gd name="connsiteY0" fmla="*/ 3268133 h 3268133"/>
              <a:gd name="connsiteX1" fmla="*/ 1811866 w 1820333"/>
              <a:gd name="connsiteY1" fmla="*/ 0 h 3268133"/>
              <a:gd name="connsiteX2" fmla="*/ 1820333 w 1820333"/>
              <a:gd name="connsiteY2" fmla="*/ 3259666 h 3268133"/>
              <a:gd name="connsiteX3" fmla="*/ 0 w 1820333"/>
              <a:gd name="connsiteY3" fmla="*/ 3268133 h 3268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0333" h="3268133">
                <a:moveTo>
                  <a:pt x="0" y="3268133"/>
                </a:moveTo>
                <a:lnTo>
                  <a:pt x="1811866" y="0"/>
                </a:lnTo>
                <a:cubicBezTo>
                  <a:pt x="1814688" y="1086555"/>
                  <a:pt x="1817511" y="2173111"/>
                  <a:pt x="1820333" y="3259666"/>
                </a:cubicBezTo>
                <a:lnTo>
                  <a:pt x="0" y="3268133"/>
                </a:lnTo>
                <a:close/>
              </a:path>
            </a:pathLst>
          </a:custGeom>
          <a:solidFill>
            <a:srgbClr val="FF6F00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AutoShape 2" descr="imap://vermes@imap.lal.in2p3.fr:143/fetch%3EUID%3E.INBOX.ThomX%20-%20Admin%3E468?part=1.1.2.2&amp;filename=logo_ThomX_versionHD.jpg"/>
          <p:cNvSpPr>
            <a:spLocks noChangeAspect="1" noChangeArrowheads="1"/>
          </p:cNvSpPr>
          <p:nvPr userDrawn="1"/>
        </p:nvSpPr>
        <p:spPr bwMode="auto">
          <a:xfrm>
            <a:off x="155575" y="-1333500"/>
            <a:ext cx="6877050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defRPr/>
            </a:pPr>
            <a:endParaRPr lang="fr-FR" altLang="fr-FR" smtClean="0">
              <a:ea typeface="+mn-ea"/>
              <a:cs typeface="Arial" charset="0"/>
            </a:endParaRPr>
          </a:p>
        </p:txBody>
      </p:sp>
      <p:sp>
        <p:nvSpPr>
          <p:cNvPr id="17" name="AutoShape 4" descr="imap://vermes@imap.lal.in2p3.fr:143/fetch%3EUID%3E.INBOX.ThomX%20-%20Admin%3E468?part=1.1.2.2&amp;filename=logo_ThomX_versionHD.jpg"/>
          <p:cNvSpPr>
            <a:spLocks noChangeAspect="1" noChangeArrowheads="1"/>
          </p:cNvSpPr>
          <p:nvPr userDrawn="1"/>
        </p:nvSpPr>
        <p:spPr bwMode="auto">
          <a:xfrm>
            <a:off x="307975" y="-1181100"/>
            <a:ext cx="6877050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defRPr/>
            </a:pPr>
            <a:endParaRPr lang="fr-FR" altLang="fr-FR" smtClean="0">
              <a:ea typeface="+mn-ea"/>
              <a:cs typeface="Arial" charset="0"/>
            </a:endParaRPr>
          </a:p>
        </p:txBody>
      </p:sp>
      <p:pic>
        <p:nvPicPr>
          <p:cNvPr id="18" name="Image 34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2550" y="3390900"/>
            <a:ext cx="3219450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5358" y="1537252"/>
            <a:ext cx="7996998" cy="2000272"/>
          </a:xfrm>
        </p:spPr>
        <p:txBody>
          <a:bodyPr anchor="b">
            <a:noAutofit/>
          </a:bodyPr>
          <a:lstStyle>
            <a:lvl1pPr algn="ctr">
              <a:defRPr sz="4800">
                <a:solidFill>
                  <a:srgbClr val="FF6F00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5358" y="4526424"/>
            <a:ext cx="7996998" cy="984805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092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512" y="609600"/>
            <a:ext cx="8598907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512" y="4470400"/>
            <a:ext cx="8598907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ECDB5-D3CB-4F74-A58A-B92348F9DDED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749756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577" y="609600"/>
            <a:ext cx="809624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512" y="4470400"/>
            <a:ext cx="8598907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495" y="3632200"/>
            <a:ext cx="7226406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6CC5CA-C9DB-411E-B0E4-09620457301C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3355432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512" y="1931988"/>
            <a:ext cx="8598907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512" y="4527448"/>
            <a:ext cx="8598907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EAEA9-FAAB-455C-9EEA-98D0464955B0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41082073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577" y="609600"/>
            <a:ext cx="809624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512" y="4527448"/>
            <a:ext cx="8598907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509" y="4013200"/>
            <a:ext cx="8598908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FFF3B-27FA-47B5-AEF0-F4C2C75516DD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2985660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978" y="609600"/>
            <a:ext cx="8590440" cy="3022600"/>
          </a:xfrm>
        </p:spPr>
        <p:txBody>
          <a:bodyPr anchor="ctr">
            <a:normAutofit/>
          </a:bodyPr>
          <a:lstStyle>
            <a:lvl1pPr algn="l">
              <a:defRPr sz="4400" b="0" cap="none">
                <a:solidFill>
                  <a:srgbClr val="FF6F00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512" y="4527448"/>
            <a:ext cx="8598907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509" y="4013200"/>
            <a:ext cx="8598908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rgbClr val="FF6F00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78E147-2596-49AE-8F1C-205C0225E7E2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0365810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314E3-822A-4509-B296-AFF5EF7F0FCF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5919024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9749" y="609600"/>
            <a:ext cx="1305083" cy="5251451"/>
          </a:xfrm>
        </p:spPr>
        <p:txBody>
          <a:bodyPr vert="eaVert" anchor="ctr"/>
          <a:lstStyle/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511" y="609600"/>
            <a:ext cx="7061989" cy="5251450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117552-92D2-4A60-8FC1-A6A352F06E3A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945065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FF6F00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defRPr>
                <a:solidFill>
                  <a:schemeClr val="tx1"/>
                </a:solidFill>
              </a:defRPr>
            </a:lvl1pPr>
            <a:lvl2pPr marL="742950" indent="-285750"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</a:defRPr>
            </a:lvl2pPr>
            <a:lvl3pPr marL="1143000" indent="-228600"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 marL="2057400" indent="-228600">
              <a:buFont typeface="Trebuchet MS" panose="020B0603020202020204" pitchFamily="34" charset="0"/>
              <a:buChar char="—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7CF69F-F71E-4A7A-A1F4-DB8DFD8BDEC4}" type="slidenum">
              <a:rPr lang="en-US" altLang="fr-FR"/>
              <a:pPr>
                <a:defRPr/>
              </a:pPr>
              <a:t>‹N°›</a:t>
            </a:fld>
            <a:endParaRPr lang="en-US" altLang="fr-FR" dirty="0"/>
          </a:p>
        </p:txBody>
      </p:sp>
    </p:spTree>
    <p:extLst>
      <p:ext uri="{BB962C8B-B14F-4D97-AF65-F5344CB8AC3E}">
        <p14:creationId xmlns:p14="http://schemas.microsoft.com/office/powerpoint/2010/main" val="1327579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77512" y="2700868"/>
            <a:ext cx="8598907" cy="1826581"/>
          </a:xfrm>
        </p:spPr>
        <p:txBody>
          <a:bodyPr anchor="b"/>
          <a:lstStyle>
            <a:lvl1pPr algn="l">
              <a:defRPr sz="4000" b="0" cap="none">
                <a:solidFill>
                  <a:srgbClr val="FF6F00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677512" y="4527448"/>
            <a:ext cx="8598907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020A9D-9146-492A-963A-23977362DB03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4093345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922" y="1451291"/>
            <a:ext cx="4186713" cy="80339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922" y="2306518"/>
            <a:ext cx="4186713" cy="3734846"/>
          </a:xfrm>
        </p:spPr>
        <p:txBody>
          <a:bodyPr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9709" y="1438333"/>
            <a:ext cx="4186708" cy="829310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9710" y="2319476"/>
            <a:ext cx="4186707" cy="3721888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15DB62-1618-4C5D-B65C-0F00FD2BB670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4082588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vanc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77511" y="609600"/>
            <a:ext cx="8598907" cy="699154"/>
          </a:xfrm>
        </p:spPr>
        <p:txBody>
          <a:bodyPr/>
          <a:lstStyle>
            <a:lvl1pPr>
              <a:defRPr>
                <a:solidFill>
                  <a:srgbClr val="FF6F00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675922" y="1451291"/>
            <a:ext cx="4186713" cy="803394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675922" y="2306518"/>
            <a:ext cx="4186713" cy="3734846"/>
          </a:xfrm>
        </p:spPr>
        <p:txBody>
          <a:bodyPr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9709" y="1438333"/>
            <a:ext cx="4186708" cy="829310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10" name="Content Placeholder 5"/>
          <p:cNvSpPr>
            <a:spLocks noGrp="1"/>
          </p:cNvSpPr>
          <p:nvPr>
            <p:ph sz="quarter" idx="4"/>
          </p:nvPr>
        </p:nvSpPr>
        <p:spPr>
          <a:xfrm>
            <a:off x="5089710" y="2319476"/>
            <a:ext cx="4186707" cy="3721888"/>
          </a:xfrm>
        </p:spPr>
        <p:txBody>
          <a:bodyPr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B10E21-67AA-42A0-96D3-85696A716915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605641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511" y="609600"/>
            <a:ext cx="8598907" cy="686196"/>
          </a:xfrm>
        </p:spPr>
        <p:txBody>
          <a:bodyPr/>
          <a:lstStyle/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B0335-2C20-454C-B65C-FD65B87B8E00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509844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0F291D-B8DC-49BE-9FC2-608BB0EE918B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4273795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510" y="1498604"/>
            <a:ext cx="385553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1701" y="514925"/>
            <a:ext cx="4514717" cy="552643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510" y="2777069"/>
            <a:ext cx="3855532" cy="2584449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FFEA31-D583-4C36-A27B-98F25F87BF3A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82528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511" y="4800600"/>
            <a:ext cx="8598906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511" y="609600"/>
            <a:ext cx="8598907" cy="384571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511" y="5367338"/>
            <a:ext cx="8598906" cy="674024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030C0-0968-4138-8AB9-A3D38146035C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850678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V="1">
            <a:off x="7413625" y="3681413"/>
            <a:ext cx="4765675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9359900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Freeform 8"/>
          <p:cNvSpPr/>
          <p:nvPr/>
        </p:nvSpPr>
        <p:spPr>
          <a:xfrm>
            <a:off x="9188450" y="-7938"/>
            <a:ext cx="3006725" cy="6865938"/>
          </a:xfrm>
          <a:custGeom>
            <a:avLst/>
            <a:gdLst>
              <a:gd name="connsiteX0" fmla="*/ 2023534 w 3005667"/>
              <a:gd name="connsiteY0" fmla="*/ 8467 h 6866467"/>
              <a:gd name="connsiteX1" fmla="*/ 0 w 3005667"/>
              <a:gd name="connsiteY1" fmla="*/ 6866467 h 6866467"/>
              <a:gd name="connsiteX2" fmla="*/ 2997200 w 3005667"/>
              <a:gd name="connsiteY2" fmla="*/ 6858000 h 6866467"/>
              <a:gd name="connsiteX3" fmla="*/ 3005667 w 3005667"/>
              <a:gd name="connsiteY3" fmla="*/ 0 h 6866467"/>
              <a:gd name="connsiteX4" fmla="*/ 2023534 w 3005667"/>
              <a:gd name="connsiteY4" fmla="*/ 8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5667" h="6866467">
                <a:moveTo>
                  <a:pt x="2023534" y="8467"/>
                </a:moveTo>
                <a:lnTo>
                  <a:pt x="0" y="6866467"/>
                </a:lnTo>
                <a:lnTo>
                  <a:pt x="2997200" y="6858000"/>
                </a:lnTo>
                <a:cubicBezTo>
                  <a:pt x="3000022" y="4572000"/>
                  <a:pt x="3002845" y="2286000"/>
                  <a:pt x="3005667" y="0"/>
                </a:cubicBezTo>
                <a:lnTo>
                  <a:pt x="2023534" y="8467"/>
                </a:lnTo>
                <a:close/>
              </a:path>
            </a:pathLst>
          </a:custGeom>
          <a:solidFill>
            <a:srgbClr val="FF6F00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9604375" y="-7938"/>
            <a:ext cx="2590800" cy="6865938"/>
          </a:xfrm>
          <a:custGeom>
            <a:avLst/>
            <a:gdLst>
              <a:gd name="connsiteX0" fmla="*/ 0 w 2590800"/>
              <a:gd name="connsiteY0" fmla="*/ 0 h 6866467"/>
              <a:gd name="connsiteX1" fmla="*/ 1202267 w 2590800"/>
              <a:gd name="connsiteY1" fmla="*/ 6866467 h 6866467"/>
              <a:gd name="connsiteX2" fmla="*/ 2590800 w 2590800"/>
              <a:gd name="connsiteY2" fmla="*/ 6866467 h 6866467"/>
              <a:gd name="connsiteX3" fmla="*/ 2582333 w 2590800"/>
              <a:gd name="connsiteY3" fmla="*/ 0 h 6866467"/>
              <a:gd name="connsiteX4" fmla="*/ 0 w 2590800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0800" h="6866467">
                <a:moveTo>
                  <a:pt x="0" y="0"/>
                </a:moveTo>
                <a:lnTo>
                  <a:pt x="1202267" y="6866467"/>
                </a:lnTo>
                <a:lnTo>
                  <a:pt x="2590800" y="6866467"/>
                </a:lnTo>
                <a:cubicBezTo>
                  <a:pt x="2587978" y="4577645"/>
                  <a:pt x="2585155" y="2288822"/>
                  <a:pt x="258233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8934450" y="3048000"/>
            <a:ext cx="3260725" cy="3810000"/>
          </a:xfrm>
          <a:custGeom>
            <a:avLst/>
            <a:gdLst>
              <a:gd name="connsiteX0" fmla="*/ 0 w 3259667"/>
              <a:gd name="connsiteY0" fmla="*/ 3810000 h 3810000"/>
              <a:gd name="connsiteX1" fmla="*/ 3251200 w 3259667"/>
              <a:gd name="connsiteY1" fmla="*/ 0 h 3810000"/>
              <a:gd name="connsiteX2" fmla="*/ 3259667 w 3259667"/>
              <a:gd name="connsiteY2" fmla="*/ 3810000 h 3810000"/>
              <a:gd name="connsiteX3" fmla="*/ 0 w 3259667"/>
              <a:gd name="connsiteY3" fmla="*/ 3810000 h 3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59667" h="3810000">
                <a:moveTo>
                  <a:pt x="0" y="3810000"/>
                </a:moveTo>
                <a:lnTo>
                  <a:pt x="3251200" y="0"/>
                </a:lnTo>
                <a:cubicBezTo>
                  <a:pt x="3254022" y="1270000"/>
                  <a:pt x="3256845" y="2540000"/>
                  <a:pt x="3259667" y="3810000"/>
                </a:cubicBezTo>
                <a:lnTo>
                  <a:pt x="0" y="3810000"/>
                </a:lnTo>
                <a:close/>
              </a:path>
            </a:pathLst>
          </a:custGeom>
          <a:solidFill>
            <a:srgbClr val="438CFF">
              <a:alpha val="71765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9340850" y="-7938"/>
            <a:ext cx="2854325" cy="6865938"/>
          </a:xfrm>
          <a:custGeom>
            <a:avLst/>
            <a:gdLst>
              <a:gd name="connsiteX0" fmla="*/ 0 w 2853267"/>
              <a:gd name="connsiteY0" fmla="*/ 0 h 6866467"/>
              <a:gd name="connsiteX1" fmla="*/ 2472267 w 2853267"/>
              <a:gd name="connsiteY1" fmla="*/ 6866467 h 6866467"/>
              <a:gd name="connsiteX2" fmla="*/ 2853267 w 2853267"/>
              <a:gd name="connsiteY2" fmla="*/ 6858000 h 6866467"/>
              <a:gd name="connsiteX3" fmla="*/ 2853267 w 2853267"/>
              <a:gd name="connsiteY3" fmla="*/ 0 h 6866467"/>
              <a:gd name="connsiteX4" fmla="*/ 0 w 2853267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3267" h="6866467">
                <a:moveTo>
                  <a:pt x="0" y="0"/>
                </a:moveTo>
                <a:lnTo>
                  <a:pt x="2472267" y="6866467"/>
                </a:lnTo>
                <a:lnTo>
                  <a:pt x="2853267" y="6858000"/>
                </a:lnTo>
                <a:lnTo>
                  <a:pt x="2853267" y="0"/>
                </a:lnTo>
                <a:lnTo>
                  <a:pt x="0" y="0"/>
                </a:lnTo>
                <a:close/>
              </a:path>
            </a:pathLst>
          </a:custGeom>
          <a:solidFill>
            <a:srgbClr val="FF6F00">
              <a:alpha val="7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0907713" y="-7938"/>
            <a:ext cx="1287462" cy="6865938"/>
          </a:xfrm>
          <a:custGeom>
            <a:avLst/>
            <a:gdLst>
              <a:gd name="connsiteX0" fmla="*/ 1016000 w 1286933"/>
              <a:gd name="connsiteY0" fmla="*/ 0 h 6866467"/>
              <a:gd name="connsiteX1" fmla="*/ 0 w 1286933"/>
              <a:gd name="connsiteY1" fmla="*/ 6866467 h 6866467"/>
              <a:gd name="connsiteX2" fmla="*/ 1286933 w 1286933"/>
              <a:gd name="connsiteY2" fmla="*/ 6866467 h 6866467"/>
              <a:gd name="connsiteX3" fmla="*/ 1278466 w 1286933"/>
              <a:gd name="connsiteY3" fmla="*/ 0 h 6866467"/>
              <a:gd name="connsiteX4" fmla="*/ 1016000 w 1286933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6933" h="6866467">
                <a:moveTo>
                  <a:pt x="1016000" y="0"/>
                </a:moveTo>
                <a:lnTo>
                  <a:pt x="0" y="6866467"/>
                </a:lnTo>
                <a:lnTo>
                  <a:pt x="1286933" y="6866467"/>
                </a:lnTo>
                <a:cubicBezTo>
                  <a:pt x="1284111" y="4577645"/>
                  <a:pt x="1281288" y="2288822"/>
                  <a:pt x="1278466" y="0"/>
                </a:cubicBezTo>
                <a:lnTo>
                  <a:pt x="1016000" y="0"/>
                </a:lnTo>
                <a:close/>
              </a:path>
            </a:pathLst>
          </a:custGeom>
          <a:solidFill>
            <a:schemeClr val="accent2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10941050" y="-7938"/>
            <a:ext cx="1271588" cy="6865938"/>
          </a:xfrm>
          <a:custGeom>
            <a:avLst/>
            <a:gdLst>
              <a:gd name="connsiteX0" fmla="*/ 0 w 1244600"/>
              <a:gd name="connsiteY0" fmla="*/ 0 h 6874934"/>
              <a:gd name="connsiteX1" fmla="*/ 1117600 w 1244600"/>
              <a:gd name="connsiteY1" fmla="*/ 6866467 h 6874934"/>
              <a:gd name="connsiteX2" fmla="*/ 1244600 w 1244600"/>
              <a:gd name="connsiteY2" fmla="*/ 6874934 h 6874934"/>
              <a:gd name="connsiteX3" fmla="*/ 1236134 w 1244600"/>
              <a:gd name="connsiteY3" fmla="*/ 0 h 6874934"/>
              <a:gd name="connsiteX4" fmla="*/ 0 w 1244600"/>
              <a:gd name="connsiteY4" fmla="*/ 0 h 6874934"/>
              <a:gd name="connsiteX0" fmla="*/ 0 w 1253067"/>
              <a:gd name="connsiteY0" fmla="*/ 0 h 6874934"/>
              <a:gd name="connsiteX1" fmla="*/ 1117600 w 1253067"/>
              <a:gd name="connsiteY1" fmla="*/ 6866467 h 6874934"/>
              <a:gd name="connsiteX2" fmla="*/ 1244600 w 1253067"/>
              <a:gd name="connsiteY2" fmla="*/ 6874934 h 6874934"/>
              <a:gd name="connsiteX3" fmla="*/ 1253067 w 1253067"/>
              <a:gd name="connsiteY3" fmla="*/ 0 h 6874934"/>
              <a:gd name="connsiteX4" fmla="*/ 0 w 1253067"/>
              <a:gd name="connsiteY4" fmla="*/ 0 h 6874934"/>
              <a:gd name="connsiteX0" fmla="*/ 0 w 1270244"/>
              <a:gd name="connsiteY0" fmla="*/ 0 h 6866467"/>
              <a:gd name="connsiteX1" fmla="*/ 1117600 w 1270244"/>
              <a:gd name="connsiteY1" fmla="*/ 6866467 h 6866467"/>
              <a:gd name="connsiteX2" fmla="*/ 1270000 w 1270244"/>
              <a:gd name="connsiteY2" fmla="*/ 6866467 h 6866467"/>
              <a:gd name="connsiteX3" fmla="*/ 1253067 w 1270244"/>
              <a:gd name="connsiteY3" fmla="*/ 0 h 6866467"/>
              <a:gd name="connsiteX4" fmla="*/ 0 w 1270244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0244" h="6866467">
                <a:moveTo>
                  <a:pt x="0" y="0"/>
                </a:moveTo>
                <a:lnTo>
                  <a:pt x="1117600" y="6866467"/>
                </a:lnTo>
                <a:lnTo>
                  <a:pt x="1270000" y="6866467"/>
                </a:lnTo>
                <a:cubicBezTo>
                  <a:pt x="1272822" y="4574822"/>
                  <a:pt x="1250245" y="2291645"/>
                  <a:pt x="1253067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1F29FD">
              <a:alpha val="6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Freeform 14"/>
          <p:cNvSpPr/>
          <p:nvPr/>
        </p:nvSpPr>
        <p:spPr>
          <a:xfrm>
            <a:off x="10394950" y="3598863"/>
            <a:ext cx="1820863" cy="3268662"/>
          </a:xfrm>
          <a:custGeom>
            <a:avLst/>
            <a:gdLst>
              <a:gd name="connsiteX0" fmla="*/ 0 w 1820333"/>
              <a:gd name="connsiteY0" fmla="*/ 3268133 h 3268133"/>
              <a:gd name="connsiteX1" fmla="*/ 1811866 w 1820333"/>
              <a:gd name="connsiteY1" fmla="*/ 0 h 3268133"/>
              <a:gd name="connsiteX2" fmla="*/ 1820333 w 1820333"/>
              <a:gd name="connsiteY2" fmla="*/ 3259666 h 3268133"/>
              <a:gd name="connsiteX3" fmla="*/ 0 w 1820333"/>
              <a:gd name="connsiteY3" fmla="*/ 3268133 h 3268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0333" h="3268133">
                <a:moveTo>
                  <a:pt x="0" y="3268133"/>
                </a:moveTo>
                <a:lnTo>
                  <a:pt x="1811866" y="0"/>
                </a:lnTo>
                <a:cubicBezTo>
                  <a:pt x="1814688" y="1086555"/>
                  <a:pt x="1817511" y="2173111"/>
                  <a:pt x="1820333" y="3259666"/>
                </a:cubicBezTo>
                <a:lnTo>
                  <a:pt x="0" y="3268133"/>
                </a:lnTo>
                <a:close/>
              </a:path>
            </a:pathLst>
          </a:custGeom>
          <a:solidFill>
            <a:srgbClr val="FF6F00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-7938" y="4025900"/>
            <a:ext cx="457201" cy="2854325"/>
          </a:xfrm>
          <a:custGeom>
            <a:avLst/>
            <a:gdLst>
              <a:gd name="connsiteX0" fmla="*/ 0 w 457200"/>
              <a:gd name="connsiteY0" fmla="*/ 0 h 2853267"/>
              <a:gd name="connsiteX1" fmla="*/ 457200 w 457200"/>
              <a:gd name="connsiteY1" fmla="*/ 2853267 h 2853267"/>
              <a:gd name="connsiteX2" fmla="*/ 0 w 457200"/>
              <a:gd name="connsiteY2" fmla="*/ 2844800 h 2853267"/>
              <a:gd name="connsiteX3" fmla="*/ 0 w 457200"/>
              <a:gd name="connsiteY3" fmla="*/ 0 h 2853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" h="2853267">
                <a:moveTo>
                  <a:pt x="0" y="0"/>
                </a:moveTo>
                <a:lnTo>
                  <a:pt x="457200" y="2853267"/>
                </a:lnTo>
                <a:lnTo>
                  <a:pt x="0" y="2844800"/>
                </a:lnTo>
                <a:cubicBezTo>
                  <a:pt x="2822" y="1905000"/>
                  <a:pt x="5645" y="965200"/>
                  <a:pt x="0" y="0"/>
                </a:cubicBezTo>
                <a:close/>
              </a:path>
            </a:pathLst>
          </a:custGeom>
          <a:solidFill>
            <a:srgbClr val="FF6F00">
              <a:alpha val="8470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6" name="Title Placeholder 1"/>
          <p:cNvSpPr>
            <a:spLocks noGrp="1"/>
          </p:cNvSpPr>
          <p:nvPr>
            <p:ph type="title"/>
          </p:nvPr>
        </p:nvSpPr>
        <p:spPr bwMode="auto">
          <a:xfrm>
            <a:off x="677863" y="609600"/>
            <a:ext cx="85979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Modifiez le style du titre</a:t>
            </a:r>
            <a:endParaRPr lang="en-US" altLang="fr-FR" smtClean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42950" y="1392238"/>
            <a:ext cx="8597900" cy="457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Modifiez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  <a:endParaRPr lang="en-US" altLang="fr-FR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2638" y="6494463"/>
            <a:ext cx="560387" cy="3079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 i="1">
                <a:solidFill>
                  <a:srgbClr val="FF6F00"/>
                </a:solidFill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4EEB483D-9B87-43F9-AE09-D5794F262174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  <p:sp>
        <p:nvSpPr>
          <p:cNvPr id="1039" name="ZoneTexte 20"/>
          <p:cNvSpPr txBox="1">
            <a:spLocks noChangeArrowheads="1"/>
          </p:cNvSpPr>
          <p:nvPr userDrawn="1"/>
        </p:nvSpPr>
        <p:spPr bwMode="auto">
          <a:xfrm>
            <a:off x="661988" y="6518275"/>
            <a:ext cx="26511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fr-FR" altLang="fr-FR" sz="1000" i="1" dirty="0" smtClean="0">
                <a:solidFill>
                  <a:srgbClr val="FF6F00"/>
                </a:solidFill>
              </a:rPr>
              <a:t>Bruno Mercier 31/01/2018</a:t>
            </a:r>
          </a:p>
        </p:txBody>
      </p:sp>
      <p:pic>
        <p:nvPicPr>
          <p:cNvPr id="1041" name="Image 17"/>
          <p:cNvPicPr>
            <a:picLocks noChangeAspect="1"/>
          </p:cNvPicPr>
          <p:nvPr userDrawn="1"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8388" y="5902325"/>
            <a:ext cx="2227262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  <p:sldLayoutId id="2147483870" r:id="rId12"/>
    <p:sldLayoutId id="2147483871" r:id="rId13"/>
    <p:sldLayoutId id="2147483872" r:id="rId14"/>
    <p:sldLayoutId id="2147483873" r:id="rId15"/>
    <p:sldLayoutId id="2147483874" r:id="rId1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FF6F00"/>
          </a:solidFill>
          <a:latin typeface="+mj-lt"/>
          <a:ea typeface="MS PGothic" panose="020B0600070205080204" pitchFamily="34" charset="-128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FF6F00"/>
          </a:solidFill>
          <a:latin typeface="Trebuchet MS" pitchFamily="34" charset="0"/>
          <a:ea typeface="MS PGothic" panose="020B0600070205080204" pitchFamily="34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FF6F00"/>
          </a:solidFill>
          <a:latin typeface="Trebuchet MS" pitchFamily="34" charset="0"/>
          <a:ea typeface="MS PGothic" panose="020B0600070205080204" pitchFamily="34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FF6F00"/>
          </a:solidFill>
          <a:latin typeface="Trebuchet MS" pitchFamily="34" charset="0"/>
          <a:ea typeface="MS PGothic" panose="020B0600070205080204" pitchFamily="34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FF6F00"/>
          </a:solidFill>
          <a:latin typeface="Trebuchet MS" pitchFamily="34" charset="0"/>
          <a:ea typeface="MS PGothic" panose="020B0600070205080204" pitchFamily="34" charset="-128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rgbClr val="FF6F00"/>
        </a:buClr>
        <a:buSzPct val="80000"/>
        <a:buFont typeface="Wingdings 3" panose="05040102010807070707" pitchFamily="18" charset="2"/>
        <a:buChar char="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rgbClr val="FF6F00"/>
        </a:buClr>
        <a:buSzPct val="80000"/>
        <a:buFont typeface="Wingdings" panose="05000000000000000000" pitchFamily="2" charset="2"/>
        <a:buChar char="Ø"/>
        <a:defRPr sz="16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FF6F00"/>
        </a:buClr>
        <a:buSzPct val="80000"/>
        <a:buFont typeface="Wingdings 3" panose="05040102010807070707" pitchFamily="18" charset="2"/>
        <a:buChar char=""/>
        <a:defRPr sz="1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FF6F00"/>
        </a:buClr>
        <a:buSzPct val="80000"/>
        <a:buFont typeface="Wingdings" panose="05000000000000000000" pitchFamily="2" charset="2"/>
        <a:buChar char="Ø"/>
        <a:defRPr sz="12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FF6F00"/>
        </a:buClr>
        <a:buSzPct val="80000"/>
        <a:buFont typeface="Trebuchet MS" panose="020B0603020202020204" pitchFamily="34" charset="0"/>
        <a:buChar char="—"/>
        <a:defRPr sz="12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ctrTitle"/>
          </p:nvPr>
        </p:nvSpPr>
        <p:spPr>
          <a:xfrm>
            <a:off x="882040" y="736599"/>
            <a:ext cx="7996237" cy="939800"/>
          </a:xfrm>
        </p:spPr>
        <p:txBody>
          <a:bodyPr/>
          <a:lstStyle/>
          <a:p>
            <a:pPr eaLnBrk="1" hangingPunct="1"/>
            <a:r>
              <a:rPr lang="fr-FR" altLang="fr-FR" dirty="0" smtClean="0"/>
              <a:t>Le vide sur THOMX</a:t>
            </a:r>
          </a:p>
        </p:txBody>
      </p:sp>
      <p:sp>
        <p:nvSpPr>
          <p:cNvPr id="5123" name="Sous-titre 2"/>
          <p:cNvSpPr>
            <a:spLocks noGrp="1"/>
          </p:cNvSpPr>
          <p:nvPr>
            <p:ph type="subTitle" idx="1"/>
          </p:nvPr>
        </p:nvSpPr>
        <p:spPr>
          <a:xfrm>
            <a:off x="276408" y="4590380"/>
            <a:ext cx="6918568" cy="450483"/>
          </a:xfrm>
        </p:spPr>
        <p:txBody>
          <a:bodyPr>
            <a:normAutofit fontScale="85000" lnSpcReduction="10000"/>
          </a:bodyPr>
          <a:lstStyle/>
          <a:p>
            <a:pPr eaLnBrk="1" hangingPunct="1"/>
            <a:r>
              <a:rPr lang="fr-FR" altLang="fr-FR" sz="1800" dirty="0" smtClean="0"/>
              <a:t>Denis Grasset, Manu Alves, </a:t>
            </a:r>
            <a:r>
              <a:rPr lang="fr-FR" altLang="fr-FR" sz="1800" dirty="0" err="1" smtClean="0"/>
              <a:t>Eric</a:t>
            </a:r>
            <a:r>
              <a:rPr lang="fr-FR" altLang="fr-FR" sz="1800" dirty="0" smtClean="0"/>
              <a:t> </a:t>
            </a:r>
            <a:r>
              <a:rPr lang="fr-FR" altLang="fr-FR" sz="1800" dirty="0" err="1" smtClean="0"/>
              <a:t>Mistretta</a:t>
            </a:r>
            <a:r>
              <a:rPr lang="fr-FR" altLang="fr-FR" sz="1800" dirty="0" smtClean="0"/>
              <a:t>, Frédéric </a:t>
            </a:r>
            <a:r>
              <a:rPr lang="fr-FR" altLang="fr-FR" sz="1800" dirty="0" err="1" smtClean="0"/>
              <a:t>Letellier</a:t>
            </a:r>
            <a:r>
              <a:rPr lang="fr-FR" altLang="fr-FR" sz="1800" dirty="0" smtClean="0"/>
              <a:t>, Bruno Mercier</a:t>
            </a:r>
          </a:p>
        </p:txBody>
      </p:sp>
      <p:sp>
        <p:nvSpPr>
          <p:cNvPr id="4" name="Sous-titre 2"/>
          <p:cNvSpPr txBox="1">
            <a:spLocks/>
          </p:cNvSpPr>
          <p:nvPr/>
        </p:nvSpPr>
        <p:spPr bwMode="auto">
          <a:xfrm>
            <a:off x="276408" y="4164563"/>
            <a:ext cx="3938953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r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Wingdings 3" panose="05040102010807070707" pitchFamily="18" charset="2"/>
              <a:buNone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457200" indent="0" algn="ctr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914400" indent="0" algn="ctr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Wingdings 3" panose="050401020108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371600" indent="0" algn="ctr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Wingdings" panose="05000000000000000000" pitchFamily="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828800" indent="0" algn="ctr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anose="020B0603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b="1" dirty="0" smtClean="0"/>
              <a:t>Groupe Vide et surfaces (LAL)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9282" y="153329"/>
            <a:ext cx="8597900" cy="698500"/>
          </a:xfrm>
        </p:spPr>
        <p:txBody>
          <a:bodyPr>
            <a:normAutofit/>
          </a:bodyPr>
          <a:lstStyle/>
          <a:p>
            <a:r>
              <a:rPr lang="fr-FR" altLang="fr-FR" sz="2400" b="1" dirty="0" smtClean="0"/>
              <a:t>Les cavités optiques</a:t>
            </a:r>
            <a:endParaRPr lang="fr-FR" sz="2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8462282" y="6443159"/>
            <a:ext cx="560387" cy="307975"/>
          </a:xfrm>
        </p:spPr>
        <p:txBody>
          <a:bodyPr/>
          <a:lstStyle/>
          <a:p>
            <a:pPr>
              <a:defRPr/>
            </a:pPr>
            <a:fld id="{707CF69F-F71E-4A7A-A1F4-DB8DFD8BDEC4}" type="slidenum">
              <a:rPr lang="en-US" altLang="fr-FR" smtClean="0"/>
              <a:pPr>
                <a:defRPr/>
              </a:pPr>
              <a:t>10</a:t>
            </a:fld>
            <a:endParaRPr lang="en-US" altLang="fr-FR" dirty="0"/>
          </a:p>
        </p:txBody>
      </p:sp>
      <p:sp>
        <p:nvSpPr>
          <p:cNvPr id="9" name="ZoneTexte 6"/>
          <p:cNvSpPr txBox="1">
            <a:spLocks noChangeArrowheads="1"/>
          </p:cNvSpPr>
          <p:nvPr/>
        </p:nvSpPr>
        <p:spPr bwMode="auto">
          <a:xfrm>
            <a:off x="731236" y="2275860"/>
            <a:ext cx="4635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600" dirty="0"/>
              <a:t>Difficulté de faire résonner cette cavité Fabry </a:t>
            </a:r>
            <a:r>
              <a:rPr lang="fr-FR" altLang="fr-FR" sz="1600" dirty="0" err="1"/>
              <a:t>Perot</a:t>
            </a:r>
            <a:r>
              <a:rPr lang="fr-FR" altLang="fr-FR" sz="1600" dirty="0"/>
              <a:t> (9m</a:t>
            </a:r>
            <a:r>
              <a:rPr lang="fr-FR" altLang="fr-FR" sz="1600" dirty="0" smtClean="0"/>
              <a:t>,)</a:t>
            </a:r>
            <a:endParaRPr lang="fr-FR" altLang="fr-FR" sz="1600" dirty="0"/>
          </a:p>
        </p:txBody>
      </p:sp>
      <p:sp>
        <p:nvSpPr>
          <p:cNvPr id="10" name="ZoneTexte 7"/>
          <p:cNvSpPr txBox="1">
            <a:spLocks noChangeArrowheads="1"/>
          </p:cNvSpPr>
          <p:nvPr/>
        </p:nvSpPr>
        <p:spPr bwMode="auto">
          <a:xfrm>
            <a:off x="1379537" y="3579445"/>
            <a:ext cx="437673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600" dirty="0"/>
              <a:t>Challenge sur le réglage de la cavité </a:t>
            </a:r>
            <a:r>
              <a:rPr lang="fr-FR" altLang="fr-FR" sz="1600" dirty="0" smtClean="0"/>
              <a:t>FP sous vide </a:t>
            </a:r>
            <a:r>
              <a:rPr lang="fr-FR" altLang="fr-FR" sz="1600" dirty="0"/>
              <a:t>après un </a:t>
            </a:r>
            <a:r>
              <a:rPr lang="fr-FR" altLang="fr-FR" sz="1600" dirty="0" smtClean="0"/>
              <a:t>étuvage</a:t>
            </a:r>
            <a:endParaRPr lang="fr-FR" altLang="fr-FR" sz="1600" dirty="0"/>
          </a:p>
        </p:txBody>
      </p:sp>
      <p:pic>
        <p:nvPicPr>
          <p:cNvPr id="19" name="Espace réservé du contenu 3"/>
          <p:cNvPicPr>
            <a:picLocks noGrp="1"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70" r="20059" b="15588"/>
          <a:stretch>
            <a:fillRect/>
          </a:stretch>
        </p:blipFill>
        <p:spPr bwMode="auto">
          <a:xfrm>
            <a:off x="6697775" y="1672588"/>
            <a:ext cx="4649788" cy="433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5"/>
          <p:cNvSpPr>
            <a:spLocks noChangeArrowheads="1"/>
          </p:cNvSpPr>
          <p:nvPr/>
        </p:nvSpPr>
        <p:spPr bwMode="auto">
          <a:xfrm>
            <a:off x="757463" y="1176123"/>
            <a:ext cx="4413251" cy="861774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dirty="0" smtClean="0"/>
              <a:t> Un </a:t>
            </a:r>
            <a:r>
              <a:rPr lang="fr-FR" altLang="fr-FR" sz="1600" dirty="0" smtClean="0"/>
              <a:t>flux </a:t>
            </a:r>
            <a:r>
              <a:rPr lang="fr-FR" altLang="fr-FR" sz="1600" dirty="0"/>
              <a:t>dégazé </a:t>
            </a:r>
            <a:r>
              <a:rPr lang="fr-FR" altLang="fr-FR" sz="1600" dirty="0" smtClean="0"/>
              <a:t>très </a:t>
            </a:r>
            <a:r>
              <a:rPr lang="fr-FR" altLang="fr-FR" sz="1600" dirty="0"/>
              <a:t>important : </a:t>
            </a:r>
            <a:r>
              <a:rPr lang="fr-FR" altLang="fr-FR" sz="1600" dirty="0">
                <a:solidFill>
                  <a:srgbClr val="FF0000"/>
                </a:solidFill>
              </a:rPr>
              <a:t>2 x 4.10</a:t>
            </a:r>
            <a:r>
              <a:rPr lang="fr-FR" altLang="fr-FR" sz="1600" baseline="30000" dirty="0">
                <a:solidFill>
                  <a:srgbClr val="FF0000"/>
                </a:solidFill>
              </a:rPr>
              <a:t>-8</a:t>
            </a:r>
            <a:r>
              <a:rPr lang="fr-FR" altLang="fr-FR" sz="1600" dirty="0">
                <a:solidFill>
                  <a:srgbClr val="FF0000"/>
                </a:solidFill>
              </a:rPr>
              <a:t> Pa.m</a:t>
            </a:r>
            <a:r>
              <a:rPr lang="fr-FR" altLang="fr-FR" sz="1600" baseline="30000" dirty="0">
                <a:solidFill>
                  <a:srgbClr val="FF0000"/>
                </a:solidFill>
              </a:rPr>
              <a:t>3</a:t>
            </a:r>
            <a:r>
              <a:rPr lang="fr-FR" altLang="fr-FR" sz="1600" dirty="0">
                <a:solidFill>
                  <a:srgbClr val="FF0000"/>
                </a:solidFill>
              </a:rPr>
              <a:t>.s</a:t>
            </a:r>
            <a:r>
              <a:rPr lang="fr-FR" altLang="fr-FR" sz="1600" baseline="30000" dirty="0">
                <a:solidFill>
                  <a:srgbClr val="FF0000"/>
                </a:solidFill>
              </a:rPr>
              <a:t>-1</a:t>
            </a:r>
            <a:r>
              <a:rPr lang="fr-FR" altLang="fr-FR" sz="1600" dirty="0">
                <a:solidFill>
                  <a:srgbClr val="FF0000"/>
                </a:solidFill>
              </a:rPr>
              <a:t> (c’est approximativement 40 fois ce qui est dégazé par la totalité de </a:t>
            </a:r>
            <a:r>
              <a:rPr lang="fr-FR" altLang="fr-FR" sz="1600" dirty="0" smtClean="0">
                <a:solidFill>
                  <a:srgbClr val="FF0000"/>
                </a:solidFill>
              </a:rPr>
              <a:t>l’anneau). </a:t>
            </a:r>
            <a:endParaRPr lang="fr-FR" altLang="fr-FR" sz="1600" dirty="0"/>
          </a:p>
        </p:txBody>
      </p:sp>
      <p:sp>
        <p:nvSpPr>
          <p:cNvPr id="21" name="ZoneTexte 20"/>
          <p:cNvSpPr txBox="1"/>
          <p:nvPr/>
        </p:nvSpPr>
        <p:spPr>
          <a:xfrm>
            <a:off x="986823" y="5264510"/>
            <a:ext cx="4951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difficile de </a:t>
            </a:r>
            <a:r>
              <a:rPr lang="fr-FR" dirty="0" err="1" smtClean="0"/>
              <a:t>locker</a:t>
            </a:r>
            <a:r>
              <a:rPr lang="fr-FR" dirty="0" smtClean="0"/>
              <a:t> après étuvage (+ risque pollution miroir)</a:t>
            </a:r>
            <a:endParaRPr lang="fr-FR" dirty="0"/>
          </a:p>
        </p:txBody>
      </p:sp>
      <p:sp>
        <p:nvSpPr>
          <p:cNvPr id="25" name="AutoShape 14"/>
          <p:cNvSpPr>
            <a:spLocks noChangeArrowheads="1"/>
          </p:cNvSpPr>
          <p:nvPr/>
        </p:nvSpPr>
        <p:spPr bwMode="auto">
          <a:xfrm>
            <a:off x="234576" y="2350473"/>
            <a:ext cx="255587" cy="217487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r-FR"/>
          </a:p>
        </p:txBody>
      </p:sp>
      <p:sp>
        <p:nvSpPr>
          <p:cNvPr id="26" name="AutoShape 14"/>
          <p:cNvSpPr>
            <a:spLocks noChangeArrowheads="1"/>
          </p:cNvSpPr>
          <p:nvPr/>
        </p:nvSpPr>
        <p:spPr bwMode="auto">
          <a:xfrm>
            <a:off x="986823" y="3654345"/>
            <a:ext cx="255587" cy="217487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r-FR"/>
          </a:p>
        </p:txBody>
      </p:sp>
      <p:sp>
        <p:nvSpPr>
          <p:cNvPr id="27" name="AutoShape 14"/>
          <p:cNvSpPr>
            <a:spLocks noChangeArrowheads="1"/>
          </p:cNvSpPr>
          <p:nvPr/>
        </p:nvSpPr>
        <p:spPr bwMode="auto">
          <a:xfrm rot="5400000">
            <a:off x="2558144" y="4557604"/>
            <a:ext cx="365110" cy="241767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r-FR"/>
          </a:p>
        </p:txBody>
      </p:sp>
      <p:sp>
        <p:nvSpPr>
          <p:cNvPr id="23" name="ZoneTexte 22"/>
          <p:cNvSpPr txBox="1"/>
          <p:nvPr/>
        </p:nvSpPr>
        <p:spPr>
          <a:xfrm>
            <a:off x="271032" y="594255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Un enjeu vide important</a:t>
            </a:r>
            <a:endParaRPr lang="fr-FR" dirty="0"/>
          </a:p>
        </p:txBody>
      </p:sp>
      <p:sp>
        <p:nvSpPr>
          <p:cNvPr id="31" name="AutoShape 14"/>
          <p:cNvSpPr>
            <a:spLocks noChangeArrowheads="1"/>
          </p:cNvSpPr>
          <p:nvPr/>
        </p:nvSpPr>
        <p:spPr bwMode="auto">
          <a:xfrm>
            <a:off x="234576" y="1262037"/>
            <a:ext cx="255587" cy="217487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r-FR"/>
          </a:p>
        </p:txBody>
      </p:sp>
      <p:sp>
        <p:nvSpPr>
          <p:cNvPr id="24" name="ZoneTexte 23"/>
          <p:cNvSpPr txBox="1"/>
          <p:nvPr/>
        </p:nvSpPr>
        <p:spPr>
          <a:xfrm>
            <a:off x="5626326" y="1326531"/>
            <a:ext cx="3396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Nécessité d’un étuvage in situ</a:t>
            </a:r>
            <a:endParaRPr lang="fr-FR" dirty="0"/>
          </a:p>
        </p:txBody>
      </p:sp>
      <p:sp>
        <p:nvSpPr>
          <p:cNvPr id="33" name="AutoShape 14"/>
          <p:cNvSpPr>
            <a:spLocks noChangeArrowheads="1"/>
          </p:cNvSpPr>
          <p:nvPr/>
        </p:nvSpPr>
        <p:spPr bwMode="auto">
          <a:xfrm>
            <a:off x="5310220" y="1455101"/>
            <a:ext cx="255587" cy="217487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r-FR"/>
          </a:p>
        </p:txBody>
      </p:sp>
      <p:sp>
        <p:nvSpPr>
          <p:cNvPr id="34" name="ZoneTexte 33"/>
          <p:cNvSpPr txBox="1"/>
          <p:nvPr/>
        </p:nvSpPr>
        <p:spPr>
          <a:xfrm>
            <a:off x="7268890" y="5587675"/>
            <a:ext cx="1732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Yann Penaud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7784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9282" y="153329"/>
            <a:ext cx="8597900" cy="698500"/>
          </a:xfrm>
        </p:spPr>
        <p:txBody>
          <a:bodyPr>
            <a:normAutofit/>
          </a:bodyPr>
          <a:lstStyle/>
          <a:p>
            <a:r>
              <a:rPr lang="fr-FR" altLang="fr-FR" sz="2400" b="1" dirty="0" smtClean="0"/>
              <a:t>Les cavités optiques (suite)</a:t>
            </a:r>
            <a:endParaRPr lang="fr-FR" sz="2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8378517" y="6416115"/>
            <a:ext cx="560387" cy="307975"/>
          </a:xfrm>
        </p:spPr>
        <p:txBody>
          <a:bodyPr/>
          <a:lstStyle/>
          <a:p>
            <a:pPr>
              <a:defRPr/>
            </a:pPr>
            <a:fld id="{707CF69F-F71E-4A7A-A1F4-DB8DFD8BDEC4}" type="slidenum">
              <a:rPr lang="en-US" altLang="fr-FR" smtClean="0"/>
              <a:pPr>
                <a:defRPr/>
              </a:pPr>
              <a:t>11</a:t>
            </a:fld>
            <a:endParaRPr lang="en-US" altLang="fr-FR" dirty="0"/>
          </a:p>
        </p:txBody>
      </p:sp>
      <p:graphicFrame>
        <p:nvGraphicFramePr>
          <p:cNvPr id="7" name="Graphiqu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3483238"/>
              </p:ext>
            </p:extLst>
          </p:nvPr>
        </p:nvGraphicFramePr>
        <p:xfrm>
          <a:off x="5616777" y="1588285"/>
          <a:ext cx="6632237" cy="42279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701040" y="733278"/>
            <a:ext cx="7821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Etuvage de deux cavités sans les miroirs définitifs</a:t>
            </a:r>
            <a:endParaRPr lang="fr-FR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831089" y="1137100"/>
            <a:ext cx="34936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Pression C1 </a:t>
            </a:r>
            <a:r>
              <a:rPr lang="fr-FR" sz="2400" dirty="0" smtClean="0"/>
              <a:t>~</a:t>
            </a:r>
            <a:r>
              <a:rPr lang="fr-FR" dirty="0" smtClean="0"/>
              <a:t>3,510-10 mbar</a:t>
            </a:r>
            <a:endParaRPr lang="fr-FR" dirty="0"/>
          </a:p>
        </p:txBody>
      </p:sp>
      <p:sp>
        <p:nvSpPr>
          <p:cNvPr id="22" name="ZoneTexte 21"/>
          <p:cNvSpPr txBox="1"/>
          <p:nvPr/>
        </p:nvSpPr>
        <p:spPr>
          <a:xfrm>
            <a:off x="4174500" y="1106671"/>
            <a:ext cx="34936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Pression C2 </a:t>
            </a:r>
            <a:r>
              <a:rPr lang="fr-FR" sz="2400" dirty="0" smtClean="0"/>
              <a:t>~</a:t>
            </a:r>
            <a:r>
              <a:rPr lang="fr-FR" dirty="0" smtClean="0"/>
              <a:t>7,10-10 mbar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7668111" y="1178415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RGA OK</a:t>
            </a:r>
            <a:endParaRPr lang="fr-FR" dirty="0"/>
          </a:p>
        </p:txBody>
      </p:sp>
      <p:sp>
        <p:nvSpPr>
          <p:cNvPr id="21" name="ZoneTexte 20"/>
          <p:cNvSpPr txBox="1"/>
          <p:nvPr/>
        </p:nvSpPr>
        <p:spPr>
          <a:xfrm>
            <a:off x="680186" y="2266712"/>
            <a:ext cx="4721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Entrée N2 / flux Air synthétique  (A venir) </a:t>
            </a:r>
            <a:endParaRPr lang="fr-FR" b="1" dirty="0"/>
          </a:p>
        </p:txBody>
      </p:sp>
      <p:sp>
        <p:nvSpPr>
          <p:cNvPr id="24" name="ZoneTexte 23"/>
          <p:cNvSpPr txBox="1"/>
          <p:nvPr/>
        </p:nvSpPr>
        <p:spPr>
          <a:xfrm>
            <a:off x="1173480" y="2808208"/>
            <a:ext cx="4663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Montage miroirs, fenêtre Be, un </a:t>
            </a:r>
            <a:r>
              <a:rPr lang="fr-FR" dirty="0" err="1" smtClean="0"/>
              <a:t>piezo</a:t>
            </a:r>
            <a:r>
              <a:rPr lang="fr-FR" dirty="0" smtClean="0"/>
              <a:t>,…. </a:t>
            </a:r>
            <a:endParaRPr lang="fr-FR" dirty="0"/>
          </a:p>
        </p:txBody>
      </p:sp>
      <p:sp>
        <p:nvSpPr>
          <p:cNvPr id="25" name="ZoneTexte 24"/>
          <p:cNvSpPr txBox="1"/>
          <p:nvPr/>
        </p:nvSpPr>
        <p:spPr>
          <a:xfrm>
            <a:off x="1213377" y="3181820"/>
            <a:ext cx="4583645" cy="377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Alignement miroirs</a:t>
            </a:r>
            <a:endParaRPr lang="fr-FR" dirty="0"/>
          </a:p>
        </p:txBody>
      </p:sp>
      <p:sp>
        <p:nvSpPr>
          <p:cNvPr id="27" name="ZoneTexte 26"/>
          <p:cNvSpPr txBox="1"/>
          <p:nvPr/>
        </p:nvSpPr>
        <p:spPr>
          <a:xfrm>
            <a:off x="701040" y="4224592"/>
            <a:ext cx="3837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Remise sous vide</a:t>
            </a:r>
            <a:endParaRPr lang="fr-FR" b="1" dirty="0"/>
          </a:p>
        </p:txBody>
      </p:sp>
      <p:sp>
        <p:nvSpPr>
          <p:cNvPr id="28" name="ZoneTexte 27"/>
          <p:cNvSpPr txBox="1"/>
          <p:nvPr/>
        </p:nvSpPr>
        <p:spPr>
          <a:xfrm>
            <a:off x="1873260" y="4640970"/>
            <a:ext cx="2301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Test vide limite</a:t>
            </a:r>
            <a:endParaRPr lang="fr-FR" dirty="0"/>
          </a:p>
        </p:txBody>
      </p:sp>
      <p:sp>
        <p:nvSpPr>
          <p:cNvPr id="31" name="ZoneTexte 30"/>
          <p:cNvSpPr txBox="1"/>
          <p:nvPr/>
        </p:nvSpPr>
        <p:spPr>
          <a:xfrm>
            <a:off x="957082" y="5723618"/>
            <a:ext cx="4328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Si vide limite important</a:t>
            </a:r>
            <a:endParaRPr lang="fr-FR" dirty="0"/>
          </a:p>
        </p:txBody>
      </p:sp>
      <p:sp>
        <p:nvSpPr>
          <p:cNvPr id="32" name="ZoneTexte 31"/>
          <p:cNvSpPr txBox="1"/>
          <p:nvPr/>
        </p:nvSpPr>
        <p:spPr>
          <a:xfrm>
            <a:off x="3888783" y="5769784"/>
            <a:ext cx="5044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Possibilité de rajouter du pompage ionique sur la chambre IP (voir si cela sera suffisant)</a:t>
            </a:r>
            <a:endParaRPr lang="fr-FR" dirty="0"/>
          </a:p>
        </p:txBody>
      </p:sp>
      <p:sp>
        <p:nvSpPr>
          <p:cNvPr id="33" name="AutoShape 14"/>
          <p:cNvSpPr>
            <a:spLocks noChangeArrowheads="1"/>
          </p:cNvSpPr>
          <p:nvPr/>
        </p:nvSpPr>
        <p:spPr bwMode="auto">
          <a:xfrm>
            <a:off x="214574" y="835041"/>
            <a:ext cx="255587" cy="217487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r-FR"/>
          </a:p>
        </p:txBody>
      </p:sp>
      <p:sp>
        <p:nvSpPr>
          <p:cNvPr id="34" name="AutoShape 14"/>
          <p:cNvSpPr>
            <a:spLocks noChangeArrowheads="1"/>
          </p:cNvSpPr>
          <p:nvPr/>
        </p:nvSpPr>
        <p:spPr bwMode="auto">
          <a:xfrm>
            <a:off x="214573" y="2296180"/>
            <a:ext cx="255587" cy="217487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r-FR"/>
          </a:p>
        </p:txBody>
      </p:sp>
      <p:sp>
        <p:nvSpPr>
          <p:cNvPr id="36" name="AutoShape 14"/>
          <p:cNvSpPr>
            <a:spLocks noChangeArrowheads="1"/>
          </p:cNvSpPr>
          <p:nvPr/>
        </p:nvSpPr>
        <p:spPr bwMode="auto">
          <a:xfrm rot="5400000">
            <a:off x="2371827" y="5217185"/>
            <a:ext cx="412133" cy="274484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r-FR"/>
          </a:p>
        </p:txBody>
      </p:sp>
      <p:sp>
        <p:nvSpPr>
          <p:cNvPr id="37" name="AutoShape 14"/>
          <p:cNvSpPr>
            <a:spLocks noChangeArrowheads="1"/>
          </p:cNvSpPr>
          <p:nvPr/>
        </p:nvSpPr>
        <p:spPr bwMode="auto">
          <a:xfrm>
            <a:off x="243682" y="4300514"/>
            <a:ext cx="255587" cy="217487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831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9282" y="153329"/>
            <a:ext cx="8597900" cy="698500"/>
          </a:xfrm>
        </p:spPr>
        <p:txBody>
          <a:bodyPr>
            <a:normAutofit/>
          </a:bodyPr>
          <a:lstStyle/>
          <a:p>
            <a:r>
              <a:rPr lang="fr-FR" altLang="fr-FR" sz="2400" b="1" dirty="0" smtClean="0"/>
              <a:t>Le </a:t>
            </a:r>
            <a:r>
              <a:rPr lang="fr-FR" altLang="fr-FR" sz="2400" b="1" dirty="0" err="1" smtClean="0"/>
              <a:t>Linac</a:t>
            </a:r>
            <a:r>
              <a:rPr lang="fr-FR" altLang="fr-FR" sz="2400" b="1" dirty="0" smtClean="0"/>
              <a:t> et ligne de transfert</a:t>
            </a:r>
            <a:endParaRPr lang="fr-FR" sz="2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8378031" y="6410227"/>
            <a:ext cx="560387" cy="307975"/>
          </a:xfrm>
        </p:spPr>
        <p:txBody>
          <a:bodyPr/>
          <a:lstStyle/>
          <a:p>
            <a:pPr>
              <a:defRPr/>
            </a:pPr>
            <a:fld id="{707CF69F-F71E-4A7A-A1F4-DB8DFD8BDEC4}" type="slidenum">
              <a:rPr lang="en-US" altLang="fr-FR" smtClean="0"/>
              <a:pPr>
                <a:defRPr/>
              </a:pPr>
              <a:t>12</a:t>
            </a:fld>
            <a:endParaRPr lang="en-US" altLang="fr-FR" dirty="0"/>
          </a:p>
        </p:txBody>
      </p:sp>
      <p:sp>
        <p:nvSpPr>
          <p:cNvPr id="29" name="Rectangle 22"/>
          <p:cNvSpPr>
            <a:spLocks noChangeArrowheads="1"/>
          </p:cNvSpPr>
          <p:nvPr/>
        </p:nvSpPr>
        <p:spPr bwMode="auto">
          <a:xfrm>
            <a:off x="3773000" y="3664623"/>
            <a:ext cx="4356100" cy="32400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  <p:pic>
        <p:nvPicPr>
          <p:cNvPr id="6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52" y="851829"/>
            <a:ext cx="9653403" cy="5382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471340" y="4722829"/>
            <a:ext cx="7522590" cy="1687398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367645" y="4228345"/>
            <a:ext cx="829058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Sous Vide du Canon à la fin de la section accélératrice    Pression ~10-9 mbar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5492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01924" y="392903"/>
            <a:ext cx="9083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Les sécurités « vide »</a:t>
            </a:r>
            <a:endParaRPr lang="en-GB" sz="2400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4011280" y="410806"/>
            <a:ext cx="6987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Protection du niveau de vide et du matériel dans THOMX</a:t>
            </a:r>
            <a:endParaRPr lang="en-GB" dirty="0"/>
          </a:p>
        </p:txBody>
      </p:sp>
      <p:sp>
        <p:nvSpPr>
          <p:cNvPr id="7" name="ZoneTexte 6"/>
          <p:cNvSpPr txBox="1"/>
          <p:nvPr/>
        </p:nvSpPr>
        <p:spPr>
          <a:xfrm>
            <a:off x="6650964" y="3163277"/>
            <a:ext cx="4166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Arrêt des faisceaux  </a:t>
            </a:r>
            <a:endParaRPr lang="en-GB" dirty="0"/>
          </a:p>
        </p:txBody>
      </p:sp>
      <p:sp>
        <p:nvSpPr>
          <p:cNvPr id="8" name="ZoneTexte 7"/>
          <p:cNvSpPr txBox="1"/>
          <p:nvPr/>
        </p:nvSpPr>
        <p:spPr>
          <a:xfrm>
            <a:off x="6650964" y="3581231"/>
            <a:ext cx="3321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Fermeture des vannes</a:t>
            </a:r>
            <a:endParaRPr lang="en-GB" dirty="0"/>
          </a:p>
        </p:txBody>
      </p:sp>
      <p:sp>
        <p:nvSpPr>
          <p:cNvPr id="9" name="ZoneTexte 8"/>
          <p:cNvSpPr txBox="1"/>
          <p:nvPr/>
        </p:nvSpPr>
        <p:spPr>
          <a:xfrm>
            <a:off x="439946" y="1332955"/>
            <a:ext cx="3338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/>
              <a:t>Le niveau de vide dans les différents volumes de THOMX</a:t>
            </a:r>
            <a:endParaRPr lang="en-GB" dirty="0"/>
          </a:p>
        </p:txBody>
      </p:sp>
      <p:sp>
        <p:nvSpPr>
          <p:cNvPr id="10" name="ZoneTexte 9"/>
          <p:cNvSpPr txBox="1"/>
          <p:nvPr/>
        </p:nvSpPr>
        <p:spPr>
          <a:xfrm>
            <a:off x="6650964" y="1289118"/>
            <a:ext cx="38473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Autorisation commande de vannes SDC Autorisation faisceau (en fonction de la configuration de tir)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600974" y="4483438"/>
            <a:ext cx="100440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fr-FR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Les commandes de sécurité « vide » s’effectuent en hard à partir des contacts d’asservissement des alimentations  de pompes ioniques (PI) et des contacts de position des vannes de cloisonnement.</a:t>
            </a:r>
            <a:endParaRPr lang="en-GB" sz="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2525380" y="5555465"/>
            <a:ext cx="6293767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 Mauvais vide (MV) Seuil réglable sur chaque PI  ~10-7 mbar</a:t>
            </a:r>
            <a:endParaRPr lang="en-GB" dirty="0"/>
          </a:p>
        </p:txBody>
      </p:sp>
      <p:sp>
        <p:nvSpPr>
          <p:cNvPr id="14" name="ZoneTexte 13"/>
          <p:cNvSpPr txBox="1"/>
          <p:nvPr/>
        </p:nvSpPr>
        <p:spPr>
          <a:xfrm>
            <a:off x="2572828" y="5839649"/>
            <a:ext cx="6402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Très mauvais vide (TMV) disjonction alim PI  ~</a:t>
            </a:r>
            <a:r>
              <a:rPr lang="fr-FR" dirty="0" err="1" smtClean="0"/>
              <a:t>qq</a:t>
            </a:r>
            <a:r>
              <a:rPr lang="fr-FR" dirty="0" smtClean="0"/>
              <a:t> 10-5 mbar</a:t>
            </a:r>
            <a:endParaRPr lang="en-GB" dirty="0"/>
          </a:p>
        </p:txBody>
      </p:sp>
      <p:sp>
        <p:nvSpPr>
          <p:cNvPr id="15" name="Flèche droite 14"/>
          <p:cNvSpPr/>
          <p:nvPr/>
        </p:nvSpPr>
        <p:spPr>
          <a:xfrm>
            <a:off x="4772200" y="1599783"/>
            <a:ext cx="878102" cy="1668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Flèche droite 16"/>
          <p:cNvSpPr/>
          <p:nvPr/>
        </p:nvSpPr>
        <p:spPr>
          <a:xfrm>
            <a:off x="4707499" y="3381534"/>
            <a:ext cx="1175717" cy="1898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ZoneTexte 18"/>
          <p:cNvSpPr txBox="1"/>
          <p:nvPr/>
        </p:nvSpPr>
        <p:spPr>
          <a:xfrm>
            <a:off x="4694562" y="1271215"/>
            <a:ext cx="13112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autorisation</a:t>
            </a:r>
            <a:endParaRPr lang="en-GB" sz="1400" dirty="0"/>
          </a:p>
        </p:txBody>
      </p:sp>
      <p:sp>
        <p:nvSpPr>
          <p:cNvPr id="20" name="ZoneTexte 19"/>
          <p:cNvSpPr txBox="1"/>
          <p:nvPr/>
        </p:nvSpPr>
        <p:spPr>
          <a:xfrm>
            <a:off x="4580626" y="3051128"/>
            <a:ext cx="17080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Arrêt/fermeture</a:t>
            </a:r>
            <a:endParaRPr lang="en-GB" sz="1400" dirty="0"/>
          </a:p>
        </p:txBody>
      </p:sp>
      <p:sp>
        <p:nvSpPr>
          <p:cNvPr id="2" name="Flèche vers le bas 1"/>
          <p:cNvSpPr/>
          <p:nvPr/>
        </p:nvSpPr>
        <p:spPr>
          <a:xfrm>
            <a:off x="7617126" y="3492792"/>
            <a:ext cx="129396" cy="1594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3120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2"/>
          <p:cNvCxnSpPr/>
          <p:nvPr/>
        </p:nvCxnSpPr>
        <p:spPr>
          <a:xfrm>
            <a:off x="1323218" y="5251047"/>
            <a:ext cx="276045" cy="86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/>
          <p:cNvCxnSpPr/>
          <p:nvPr/>
        </p:nvCxnSpPr>
        <p:spPr>
          <a:xfrm flipV="1">
            <a:off x="1590637" y="5113025"/>
            <a:ext cx="129396" cy="1380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>
            <a:off x="1832176" y="5259674"/>
            <a:ext cx="61247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1434642" y="4716597"/>
            <a:ext cx="795068" cy="25484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Seuils PI</a:t>
            </a:r>
            <a:endParaRPr lang="en-GB" sz="1000" dirty="0"/>
          </a:p>
        </p:txBody>
      </p:sp>
      <p:pic>
        <p:nvPicPr>
          <p:cNvPr id="151" name="Image 150"/>
          <p:cNvPicPr>
            <a:picLocks noChangeAspect="1"/>
          </p:cNvPicPr>
          <p:nvPr/>
        </p:nvPicPr>
        <p:blipFill rotWithShape="1">
          <a:blip r:embed="rId2"/>
          <a:srcRect r="42187"/>
          <a:stretch/>
        </p:blipFill>
        <p:spPr>
          <a:xfrm>
            <a:off x="8047450" y="108715"/>
            <a:ext cx="3810221" cy="969587"/>
          </a:xfrm>
          <a:prstGeom prst="rect">
            <a:avLst/>
          </a:prstGeom>
        </p:spPr>
      </p:pic>
      <p:sp>
        <p:nvSpPr>
          <p:cNvPr id="156" name="Zone de texte 2"/>
          <p:cNvSpPr txBox="1">
            <a:spLocks noChangeArrowheads="1"/>
          </p:cNvSpPr>
          <p:nvPr/>
        </p:nvSpPr>
        <p:spPr bwMode="auto">
          <a:xfrm>
            <a:off x="598877" y="634410"/>
            <a:ext cx="4159250" cy="3460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72000" tIns="36000" rIns="72000" bIns="360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Faisceau e- ligne directe LINAC</a:t>
            </a:r>
            <a:endParaRPr kumimoji="0" lang="fr-FR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7" name="Rectangle 265"/>
          <p:cNvSpPr>
            <a:spLocks noChangeArrowheads="1"/>
          </p:cNvSpPr>
          <p:nvPr/>
        </p:nvSpPr>
        <p:spPr bwMode="auto">
          <a:xfrm>
            <a:off x="0" y="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158" name="Image 157"/>
          <p:cNvPicPr>
            <a:picLocks noChangeAspect="1"/>
          </p:cNvPicPr>
          <p:nvPr/>
        </p:nvPicPr>
        <p:blipFill rotWithShape="1">
          <a:blip r:embed="rId3"/>
          <a:srcRect t="20556" b="3291"/>
          <a:stretch/>
        </p:blipFill>
        <p:spPr>
          <a:xfrm>
            <a:off x="1277083" y="1190260"/>
            <a:ext cx="8582909" cy="3384049"/>
          </a:xfrm>
          <a:prstGeom prst="rect">
            <a:avLst/>
          </a:prstGeom>
        </p:spPr>
      </p:pic>
      <p:sp>
        <p:nvSpPr>
          <p:cNvPr id="159" name="Rogner un rectangle avec un coin du même côté 158"/>
          <p:cNvSpPr/>
          <p:nvPr/>
        </p:nvSpPr>
        <p:spPr>
          <a:xfrm rot="18551085">
            <a:off x="8832208" y="4185114"/>
            <a:ext cx="186509" cy="211528"/>
          </a:xfrm>
          <a:prstGeom prst="snip2Same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26" name="Connecteur droit 225"/>
          <p:cNvCxnSpPr/>
          <p:nvPr/>
        </p:nvCxnSpPr>
        <p:spPr>
          <a:xfrm>
            <a:off x="2405833" y="5251047"/>
            <a:ext cx="276045" cy="86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Connecteur droit 226"/>
          <p:cNvCxnSpPr/>
          <p:nvPr/>
        </p:nvCxnSpPr>
        <p:spPr>
          <a:xfrm flipV="1">
            <a:off x="2673252" y="5113025"/>
            <a:ext cx="129396" cy="1380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Connecteur droit 227"/>
          <p:cNvCxnSpPr/>
          <p:nvPr/>
        </p:nvCxnSpPr>
        <p:spPr>
          <a:xfrm>
            <a:off x="2914791" y="5259674"/>
            <a:ext cx="116312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9" name="ZoneTexte 228"/>
          <p:cNvSpPr txBox="1"/>
          <p:nvPr/>
        </p:nvSpPr>
        <p:spPr>
          <a:xfrm>
            <a:off x="2405833" y="4715275"/>
            <a:ext cx="1263770" cy="2462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Vannes ouvertes</a:t>
            </a:r>
            <a:endParaRPr lang="en-GB" sz="1000" dirty="0"/>
          </a:p>
        </p:txBody>
      </p:sp>
      <p:cxnSp>
        <p:nvCxnSpPr>
          <p:cNvPr id="234" name="Connecteur droit 233"/>
          <p:cNvCxnSpPr/>
          <p:nvPr/>
        </p:nvCxnSpPr>
        <p:spPr>
          <a:xfrm>
            <a:off x="4077920" y="5251047"/>
            <a:ext cx="276045" cy="86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Connecteur droit 234"/>
          <p:cNvCxnSpPr/>
          <p:nvPr/>
        </p:nvCxnSpPr>
        <p:spPr>
          <a:xfrm flipV="1">
            <a:off x="4345339" y="5113025"/>
            <a:ext cx="129396" cy="1380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Connecteur droit 235"/>
          <p:cNvCxnSpPr/>
          <p:nvPr/>
        </p:nvCxnSpPr>
        <p:spPr>
          <a:xfrm>
            <a:off x="4586878" y="5259674"/>
            <a:ext cx="61247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7" name="ZoneTexte 236"/>
          <p:cNvSpPr txBox="1"/>
          <p:nvPr/>
        </p:nvSpPr>
        <p:spPr>
          <a:xfrm>
            <a:off x="4077920" y="4715274"/>
            <a:ext cx="1121434" cy="246221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Vanne fermée</a:t>
            </a:r>
            <a:endParaRPr lang="en-GB" sz="1000" dirty="0"/>
          </a:p>
        </p:txBody>
      </p:sp>
      <p:cxnSp>
        <p:nvCxnSpPr>
          <p:cNvPr id="239" name="Connecteur droit 238"/>
          <p:cNvCxnSpPr/>
          <p:nvPr/>
        </p:nvCxnSpPr>
        <p:spPr>
          <a:xfrm flipV="1">
            <a:off x="5199354" y="5251047"/>
            <a:ext cx="705928" cy="86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Connecteur droit 239"/>
          <p:cNvCxnSpPr/>
          <p:nvPr/>
        </p:nvCxnSpPr>
        <p:spPr>
          <a:xfrm flipV="1">
            <a:off x="5896656" y="5104398"/>
            <a:ext cx="129396" cy="1380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Connecteur droit 240"/>
          <p:cNvCxnSpPr/>
          <p:nvPr/>
        </p:nvCxnSpPr>
        <p:spPr>
          <a:xfrm>
            <a:off x="6138195" y="5251047"/>
            <a:ext cx="61247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2" name="ZoneTexte 241"/>
          <p:cNvSpPr txBox="1"/>
          <p:nvPr/>
        </p:nvSpPr>
        <p:spPr>
          <a:xfrm>
            <a:off x="5659429" y="4720910"/>
            <a:ext cx="957532" cy="24622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Dipôle à 0</a:t>
            </a:r>
            <a:endParaRPr lang="en-GB" sz="1000" dirty="0"/>
          </a:p>
        </p:txBody>
      </p:sp>
      <p:cxnSp>
        <p:nvCxnSpPr>
          <p:cNvPr id="247" name="Connecteur droit avec flèche 246"/>
          <p:cNvCxnSpPr/>
          <p:nvPr/>
        </p:nvCxnSpPr>
        <p:spPr>
          <a:xfrm>
            <a:off x="6750671" y="5242420"/>
            <a:ext cx="657042" cy="86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ZoneTexte 26"/>
          <p:cNvSpPr txBox="1"/>
          <p:nvPr/>
        </p:nvSpPr>
        <p:spPr>
          <a:xfrm>
            <a:off x="7447973" y="4533934"/>
            <a:ext cx="34291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Autorisation Tir </a:t>
            </a:r>
            <a:r>
              <a:rPr lang="fr-FR" sz="1200" dirty="0" smtClean="0"/>
              <a:t>(contacts fermés)</a:t>
            </a:r>
            <a:endParaRPr lang="en-GB" sz="1200" dirty="0"/>
          </a:p>
        </p:txBody>
      </p:sp>
      <p:sp>
        <p:nvSpPr>
          <p:cNvPr id="28" name="ZoneTexte 27"/>
          <p:cNvSpPr txBox="1"/>
          <p:nvPr/>
        </p:nvSpPr>
        <p:spPr>
          <a:xfrm>
            <a:off x="7439898" y="4804862"/>
            <a:ext cx="47521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Arrêt déclenche modulateur </a:t>
            </a:r>
            <a:r>
              <a:rPr lang="fr-FR" sz="1200" dirty="0" smtClean="0"/>
              <a:t>(un des contacts ouverts)</a:t>
            </a:r>
            <a:endParaRPr lang="en-GB" sz="1200" dirty="0"/>
          </a:p>
        </p:txBody>
      </p:sp>
      <p:sp>
        <p:nvSpPr>
          <p:cNvPr id="29" name="ZoneTexte 28"/>
          <p:cNvSpPr txBox="1"/>
          <p:nvPr/>
        </p:nvSpPr>
        <p:spPr>
          <a:xfrm>
            <a:off x="7607495" y="5242420"/>
            <a:ext cx="42501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Fermeture </a:t>
            </a:r>
            <a:r>
              <a:rPr lang="fr-FR" sz="1600" dirty="0" err="1" smtClean="0"/>
              <a:t>Shutter</a:t>
            </a:r>
            <a:r>
              <a:rPr lang="fr-FR" sz="1600" dirty="0" smtClean="0"/>
              <a:t> laser photocathode </a:t>
            </a:r>
            <a:r>
              <a:rPr lang="fr-FR" sz="1200" dirty="0"/>
              <a:t>(un des contacts ouverts)</a:t>
            </a:r>
            <a:endParaRPr lang="en-GB" sz="1200" dirty="0"/>
          </a:p>
          <a:p>
            <a:endParaRPr lang="en-GB" sz="1600" dirty="0"/>
          </a:p>
        </p:txBody>
      </p:sp>
      <p:sp>
        <p:nvSpPr>
          <p:cNvPr id="4" name="ZoneTexte 3"/>
          <p:cNvSpPr txBox="1"/>
          <p:nvPr/>
        </p:nvSpPr>
        <p:spPr>
          <a:xfrm>
            <a:off x="863885" y="5800933"/>
            <a:ext cx="6428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Gestion des sécurités par un automate / programmation des différentes configuration de Tir  (</a:t>
            </a:r>
            <a:r>
              <a:rPr lang="fr-FR" dirty="0" err="1" smtClean="0"/>
              <a:t>Nourredine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7439898" y="6076755"/>
            <a:ext cx="3224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En attente de câblage</a:t>
            </a:r>
            <a:endParaRPr lang="fr-FR" dirty="0"/>
          </a:p>
        </p:txBody>
      </p:sp>
      <p:sp>
        <p:nvSpPr>
          <p:cNvPr id="31" name="Flèche droite 30"/>
          <p:cNvSpPr/>
          <p:nvPr/>
        </p:nvSpPr>
        <p:spPr>
          <a:xfrm>
            <a:off x="6750671" y="6193755"/>
            <a:ext cx="541284" cy="2523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503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4" name="Image 3103"/>
          <p:cNvPicPr>
            <a:picLocks noChangeAspect="1"/>
          </p:cNvPicPr>
          <p:nvPr/>
        </p:nvPicPr>
        <p:blipFill rotWithShape="1">
          <a:blip r:embed="rId2"/>
          <a:srcRect l="-1" t="20188" r="-3136" b="3415"/>
          <a:stretch/>
        </p:blipFill>
        <p:spPr>
          <a:xfrm>
            <a:off x="1263498" y="1328467"/>
            <a:ext cx="9386294" cy="3717985"/>
          </a:xfrm>
          <a:prstGeom prst="rect">
            <a:avLst/>
          </a:prstGeom>
        </p:spPr>
      </p:pic>
      <p:sp>
        <p:nvSpPr>
          <p:cNvPr id="103" name="Zone de texte 2"/>
          <p:cNvSpPr txBox="1">
            <a:spLocks noChangeArrowheads="1"/>
          </p:cNvSpPr>
          <p:nvPr/>
        </p:nvSpPr>
        <p:spPr bwMode="auto">
          <a:xfrm>
            <a:off x="598877" y="634410"/>
            <a:ext cx="4732248" cy="3460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72000" tIns="36000" rIns="72000" bIns="360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Faisceau e- LINAC, transfert et extraction</a:t>
            </a:r>
            <a:endParaRPr kumimoji="0" lang="fr-FR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4" name="Image 103"/>
          <p:cNvPicPr>
            <a:picLocks noChangeAspect="1"/>
          </p:cNvPicPr>
          <p:nvPr/>
        </p:nvPicPr>
        <p:blipFill rotWithShape="1">
          <a:blip r:embed="rId3"/>
          <a:srcRect r="42187"/>
          <a:stretch/>
        </p:blipFill>
        <p:spPr>
          <a:xfrm>
            <a:off x="8038823" y="358880"/>
            <a:ext cx="3810221" cy="969587"/>
          </a:xfrm>
          <a:prstGeom prst="rect">
            <a:avLst/>
          </a:prstGeom>
        </p:spPr>
      </p:pic>
      <p:cxnSp>
        <p:nvCxnSpPr>
          <p:cNvPr id="105" name="Connecteur droit 104"/>
          <p:cNvCxnSpPr/>
          <p:nvPr/>
        </p:nvCxnSpPr>
        <p:spPr>
          <a:xfrm>
            <a:off x="752033" y="5953737"/>
            <a:ext cx="276045" cy="86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Connecteur droit 105"/>
          <p:cNvCxnSpPr/>
          <p:nvPr/>
        </p:nvCxnSpPr>
        <p:spPr>
          <a:xfrm flipV="1">
            <a:off x="1019452" y="5815715"/>
            <a:ext cx="129396" cy="1380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Connecteur droit 106"/>
          <p:cNvCxnSpPr/>
          <p:nvPr/>
        </p:nvCxnSpPr>
        <p:spPr>
          <a:xfrm>
            <a:off x="1260991" y="5962364"/>
            <a:ext cx="61247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ZoneTexte 107"/>
          <p:cNvSpPr txBox="1"/>
          <p:nvPr/>
        </p:nvSpPr>
        <p:spPr>
          <a:xfrm>
            <a:off x="863457" y="5419287"/>
            <a:ext cx="795068" cy="25484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Seuils PI</a:t>
            </a:r>
            <a:endParaRPr lang="en-GB" sz="1000" dirty="0"/>
          </a:p>
        </p:txBody>
      </p:sp>
      <p:cxnSp>
        <p:nvCxnSpPr>
          <p:cNvPr id="109" name="Connecteur droit 108"/>
          <p:cNvCxnSpPr/>
          <p:nvPr/>
        </p:nvCxnSpPr>
        <p:spPr>
          <a:xfrm>
            <a:off x="1834648" y="5953737"/>
            <a:ext cx="276045" cy="86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Connecteur droit 109"/>
          <p:cNvCxnSpPr/>
          <p:nvPr/>
        </p:nvCxnSpPr>
        <p:spPr>
          <a:xfrm flipV="1">
            <a:off x="2102067" y="5815715"/>
            <a:ext cx="129396" cy="1380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Connecteur droit 110"/>
          <p:cNvCxnSpPr/>
          <p:nvPr/>
        </p:nvCxnSpPr>
        <p:spPr>
          <a:xfrm>
            <a:off x="2343606" y="5962364"/>
            <a:ext cx="116312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ZoneTexte 111"/>
          <p:cNvSpPr txBox="1"/>
          <p:nvPr/>
        </p:nvSpPr>
        <p:spPr>
          <a:xfrm>
            <a:off x="1834648" y="5417965"/>
            <a:ext cx="1263770" cy="2462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Vannes ouvertes</a:t>
            </a:r>
            <a:endParaRPr lang="en-GB" sz="1000" dirty="0"/>
          </a:p>
        </p:txBody>
      </p:sp>
      <p:cxnSp>
        <p:nvCxnSpPr>
          <p:cNvPr id="113" name="Connecteur droit 112"/>
          <p:cNvCxnSpPr/>
          <p:nvPr/>
        </p:nvCxnSpPr>
        <p:spPr>
          <a:xfrm>
            <a:off x="3506735" y="5953737"/>
            <a:ext cx="276045" cy="86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Connecteur droit 113"/>
          <p:cNvCxnSpPr/>
          <p:nvPr/>
        </p:nvCxnSpPr>
        <p:spPr>
          <a:xfrm flipV="1">
            <a:off x="3774154" y="5815715"/>
            <a:ext cx="129396" cy="1380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Connecteur droit 114"/>
          <p:cNvCxnSpPr/>
          <p:nvPr/>
        </p:nvCxnSpPr>
        <p:spPr>
          <a:xfrm>
            <a:off x="4015693" y="5962364"/>
            <a:ext cx="61247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ZoneTexte 115"/>
          <p:cNvSpPr txBox="1"/>
          <p:nvPr/>
        </p:nvSpPr>
        <p:spPr>
          <a:xfrm>
            <a:off x="3506735" y="5417964"/>
            <a:ext cx="1121434" cy="246221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Vannes fermées</a:t>
            </a:r>
            <a:endParaRPr lang="en-GB" sz="1000" dirty="0"/>
          </a:p>
        </p:txBody>
      </p:sp>
      <p:cxnSp>
        <p:nvCxnSpPr>
          <p:cNvPr id="117" name="Connecteur droit 116"/>
          <p:cNvCxnSpPr/>
          <p:nvPr/>
        </p:nvCxnSpPr>
        <p:spPr>
          <a:xfrm flipV="1">
            <a:off x="4628169" y="5953737"/>
            <a:ext cx="705928" cy="86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Connecteur droit 117"/>
          <p:cNvCxnSpPr/>
          <p:nvPr/>
        </p:nvCxnSpPr>
        <p:spPr>
          <a:xfrm flipV="1">
            <a:off x="5325471" y="5807088"/>
            <a:ext cx="129396" cy="1380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Connecteur droit 118"/>
          <p:cNvCxnSpPr/>
          <p:nvPr/>
        </p:nvCxnSpPr>
        <p:spPr>
          <a:xfrm>
            <a:off x="5567010" y="5953737"/>
            <a:ext cx="61247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ZoneTexte 119"/>
          <p:cNvSpPr txBox="1"/>
          <p:nvPr/>
        </p:nvSpPr>
        <p:spPr>
          <a:xfrm>
            <a:off x="5088243" y="5423600"/>
            <a:ext cx="1499440" cy="24622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Dipôles </a:t>
            </a:r>
            <a:r>
              <a:rPr lang="fr-FR" sz="1000" dirty="0" err="1" smtClean="0"/>
              <a:t>inj</a:t>
            </a:r>
            <a:r>
              <a:rPr lang="fr-FR" sz="1000" dirty="0" smtClean="0"/>
              <a:t>/</a:t>
            </a:r>
            <a:r>
              <a:rPr lang="fr-FR" sz="1000" dirty="0" err="1" smtClean="0"/>
              <a:t>extr</a:t>
            </a:r>
            <a:r>
              <a:rPr lang="fr-FR" sz="1000" dirty="0" smtClean="0"/>
              <a:t> à 0</a:t>
            </a:r>
            <a:endParaRPr lang="en-GB" sz="1000" dirty="0"/>
          </a:p>
        </p:txBody>
      </p:sp>
      <p:cxnSp>
        <p:nvCxnSpPr>
          <p:cNvPr id="122" name="Connecteur droit avec flèche 121"/>
          <p:cNvCxnSpPr/>
          <p:nvPr/>
        </p:nvCxnSpPr>
        <p:spPr>
          <a:xfrm>
            <a:off x="6179486" y="5953737"/>
            <a:ext cx="657042" cy="86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Rogner un rectangle avec un coin du même côté 123"/>
          <p:cNvSpPr/>
          <p:nvPr/>
        </p:nvSpPr>
        <p:spPr>
          <a:xfrm rot="9162454">
            <a:off x="6295850" y="1557432"/>
            <a:ext cx="244958" cy="263924"/>
          </a:xfrm>
          <a:prstGeom prst="snip2SameRect">
            <a:avLst/>
          </a:prstGeom>
          <a:solidFill>
            <a:srgbClr val="FFC000"/>
          </a:solidFill>
          <a:scene3d>
            <a:camera prst="orthographicFront">
              <a:rot lat="0" lon="212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5" name="Rogner un rectangle avec un coin du même côté 124"/>
          <p:cNvSpPr/>
          <p:nvPr/>
        </p:nvSpPr>
        <p:spPr>
          <a:xfrm rot="12715236">
            <a:off x="3963140" y="1545695"/>
            <a:ext cx="251877" cy="271036"/>
          </a:xfrm>
          <a:prstGeom prst="snip2Same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ZoneTexte 26"/>
          <p:cNvSpPr txBox="1"/>
          <p:nvPr/>
        </p:nvSpPr>
        <p:spPr>
          <a:xfrm>
            <a:off x="7386405" y="5248687"/>
            <a:ext cx="34291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Autorisation Tir </a:t>
            </a:r>
            <a:r>
              <a:rPr lang="fr-FR" sz="1200" dirty="0" smtClean="0"/>
              <a:t>(contacts fermés)</a:t>
            </a:r>
            <a:endParaRPr lang="en-GB" sz="1200" dirty="0"/>
          </a:p>
        </p:txBody>
      </p:sp>
      <p:sp>
        <p:nvSpPr>
          <p:cNvPr id="28" name="ZoneTexte 27"/>
          <p:cNvSpPr txBox="1"/>
          <p:nvPr/>
        </p:nvSpPr>
        <p:spPr>
          <a:xfrm>
            <a:off x="7386405" y="5587241"/>
            <a:ext cx="46122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Arrêt déclenche modulateur </a:t>
            </a:r>
            <a:r>
              <a:rPr lang="fr-FR" sz="1200" dirty="0" smtClean="0"/>
              <a:t>(un des contacts ouverts)</a:t>
            </a:r>
            <a:endParaRPr lang="en-GB" sz="1200" dirty="0"/>
          </a:p>
        </p:txBody>
      </p:sp>
      <p:sp>
        <p:nvSpPr>
          <p:cNvPr id="29" name="ZoneTexte 28"/>
          <p:cNvSpPr txBox="1"/>
          <p:nvPr/>
        </p:nvSpPr>
        <p:spPr>
          <a:xfrm>
            <a:off x="6769627" y="5884726"/>
            <a:ext cx="60194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Fermeture </a:t>
            </a:r>
            <a:r>
              <a:rPr lang="fr-FR" sz="1600" dirty="0" err="1" smtClean="0"/>
              <a:t>Shutter</a:t>
            </a:r>
            <a:r>
              <a:rPr lang="fr-FR" sz="1600" dirty="0" smtClean="0"/>
              <a:t> laser photocathode </a:t>
            </a:r>
            <a:r>
              <a:rPr lang="fr-FR" sz="1200" dirty="0"/>
              <a:t>(un des contacts ouverts)</a:t>
            </a:r>
            <a:endParaRPr lang="en-GB" sz="1200" dirty="0"/>
          </a:p>
          <a:p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417108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327" y="533755"/>
            <a:ext cx="10376518" cy="4059243"/>
          </a:xfrm>
          <a:prstGeom prst="rect">
            <a:avLst/>
          </a:prstGeom>
        </p:spPr>
      </p:pic>
      <p:sp>
        <p:nvSpPr>
          <p:cNvPr id="42" name="Zone de texte 2"/>
          <p:cNvSpPr txBox="1">
            <a:spLocks noChangeArrowheads="1"/>
          </p:cNvSpPr>
          <p:nvPr/>
        </p:nvSpPr>
        <p:spPr bwMode="auto">
          <a:xfrm>
            <a:off x="419948" y="242466"/>
            <a:ext cx="9241637" cy="3460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72000" tIns="36000" rIns="72000" bIns="360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Faisceau e-  anneau avec Laser / Faisceau e- anneau sans laser / laser sans  faisceau e- anneau </a:t>
            </a:r>
            <a:endParaRPr kumimoji="0" lang="fr-FR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3" name="ZoneTexte 42"/>
          <p:cNvSpPr txBox="1"/>
          <p:nvPr/>
        </p:nvSpPr>
        <p:spPr>
          <a:xfrm>
            <a:off x="8387993" y="5205942"/>
            <a:ext cx="3602723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200" b="1" dirty="0" smtClean="0"/>
              <a:t>Autorisation Tir faisceau</a:t>
            </a:r>
            <a:r>
              <a:rPr lang="fr-FR" sz="1200" dirty="0" smtClean="0"/>
              <a:t>(contacts fermés)</a:t>
            </a:r>
            <a:endParaRPr lang="en-GB" sz="1200" dirty="0"/>
          </a:p>
        </p:txBody>
      </p:sp>
      <p:sp>
        <p:nvSpPr>
          <p:cNvPr id="44" name="ZoneTexte 43"/>
          <p:cNvSpPr txBox="1"/>
          <p:nvPr/>
        </p:nvSpPr>
        <p:spPr>
          <a:xfrm>
            <a:off x="8369545" y="5391423"/>
            <a:ext cx="362117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200" b="1" dirty="0" smtClean="0"/>
              <a:t>Arrêt déclenche modulateur</a:t>
            </a:r>
            <a:endParaRPr lang="en-GB" sz="1200" dirty="0"/>
          </a:p>
        </p:txBody>
      </p:sp>
      <p:sp>
        <p:nvSpPr>
          <p:cNvPr id="47" name="Rectangle 46"/>
          <p:cNvSpPr/>
          <p:nvPr/>
        </p:nvSpPr>
        <p:spPr>
          <a:xfrm>
            <a:off x="9038556" y="5716107"/>
            <a:ext cx="1687749" cy="276999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fr-FR" sz="1200" dirty="0"/>
              <a:t>(un des contacts ouverts)</a:t>
            </a:r>
            <a:endParaRPr lang="en-GB" sz="1200" dirty="0"/>
          </a:p>
        </p:txBody>
      </p:sp>
      <p:sp>
        <p:nvSpPr>
          <p:cNvPr id="48" name="ZoneTexte 47"/>
          <p:cNvSpPr txBox="1"/>
          <p:nvPr/>
        </p:nvSpPr>
        <p:spPr>
          <a:xfrm>
            <a:off x="7110831" y="6440967"/>
            <a:ext cx="2990857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200" b="1" dirty="0" smtClean="0"/>
              <a:t>Fermeture </a:t>
            </a:r>
            <a:r>
              <a:rPr lang="fr-FR" sz="1200" b="1" dirty="0" err="1" smtClean="0"/>
              <a:t>Shutter</a:t>
            </a:r>
            <a:r>
              <a:rPr lang="fr-FR" sz="1200" b="1" dirty="0" smtClean="0"/>
              <a:t> Laser interaction</a:t>
            </a:r>
            <a:endParaRPr lang="en-GB" sz="1200" b="1" dirty="0"/>
          </a:p>
        </p:txBody>
      </p:sp>
      <p:sp>
        <p:nvSpPr>
          <p:cNvPr id="50" name="Rectangle 49"/>
          <p:cNvSpPr/>
          <p:nvPr/>
        </p:nvSpPr>
        <p:spPr>
          <a:xfrm>
            <a:off x="9599648" y="6474498"/>
            <a:ext cx="1438240" cy="246221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fr-FR" sz="1000" dirty="0"/>
              <a:t>(un des contacts ouverts)</a:t>
            </a:r>
            <a:endParaRPr lang="en-GB" sz="1000" dirty="0"/>
          </a:p>
        </p:txBody>
      </p:sp>
      <p:cxnSp>
        <p:nvCxnSpPr>
          <p:cNvPr id="51" name="Connecteur droit 50"/>
          <p:cNvCxnSpPr/>
          <p:nvPr/>
        </p:nvCxnSpPr>
        <p:spPr>
          <a:xfrm>
            <a:off x="103517" y="5425163"/>
            <a:ext cx="532081" cy="879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51"/>
          <p:cNvCxnSpPr/>
          <p:nvPr/>
        </p:nvCxnSpPr>
        <p:spPr>
          <a:xfrm flipV="1">
            <a:off x="635598" y="5275693"/>
            <a:ext cx="273677" cy="16705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54"/>
          <p:cNvCxnSpPr/>
          <p:nvPr/>
        </p:nvCxnSpPr>
        <p:spPr>
          <a:xfrm>
            <a:off x="946374" y="5442747"/>
            <a:ext cx="78265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55"/>
          <p:cNvCxnSpPr/>
          <p:nvPr/>
        </p:nvCxnSpPr>
        <p:spPr>
          <a:xfrm>
            <a:off x="1606708" y="5442747"/>
            <a:ext cx="532081" cy="879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cteur droit 56"/>
          <p:cNvCxnSpPr/>
          <p:nvPr/>
        </p:nvCxnSpPr>
        <p:spPr>
          <a:xfrm flipV="1">
            <a:off x="2138790" y="5275692"/>
            <a:ext cx="273677" cy="16705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droit 57"/>
          <p:cNvCxnSpPr/>
          <p:nvPr/>
        </p:nvCxnSpPr>
        <p:spPr>
          <a:xfrm>
            <a:off x="2423380" y="5476124"/>
            <a:ext cx="78265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eur droit 58"/>
          <p:cNvCxnSpPr/>
          <p:nvPr/>
        </p:nvCxnSpPr>
        <p:spPr>
          <a:xfrm>
            <a:off x="3176387" y="5463092"/>
            <a:ext cx="532081" cy="879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eur droit 59"/>
          <p:cNvCxnSpPr/>
          <p:nvPr/>
        </p:nvCxnSpPr>
        <p:spPr>
          <a:xfrm flipV="1">
            <a:off x="3708469" y="5313622"/>
            <a:ext cx="273677" cy="16705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cteur droit 65"/>
          <p:cNvCxnSpPr/>
          <p:nvPr/>
        </p:nvCxnSpPr>
        <p:spPr>
          <a:xfrm>
            <a:off x="4019244" y="5480676"/>
            <a:ext cx="78265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cteur droit 68"/>
          <p:cNvCxnSpPr/>
          <p:nvPr/>
        </p:nvCxnSpPr>
        <p:spPr>
          <a:xfrm>
            <a:off x="4680518" y="5480092"/>
            <a:ext cx="532081" cy="879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 droit 69"/>
          <p:cNvCxnSpPr/>
          <p:nvPr/>
        </p:nvCxnSpPr>
        <p:spPr>
          <a:xfrm flipV="1">
            <a:off x="5212599" y="5313037"/>
            <a:ext cx="273677" cy="16705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cteur droit 70"/>
          <p:cNvCxnSpPr/>
          <p:nvPr/>
        </p:nvCxnSpPr>
        <p:spPr>
          <a:xfrm>
            <a:off x="5497189" y="5513469"/>
            <a:ext cx="78265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cteur droit 71"/>
          <p:cNvCxnSpPr/>
          <p:nvPr/>
        </p:nvCxnSpPr>
        <p:spPr>
          <a:xfrm flipV="1">
            <a:off x="6279844" y="5504677"/>
            <a:ext cx="1661976" cy="8792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ZoneTexte 72"/>
          <p:cNvSpPr txBox="1"/>
          <p:nvPr/>
        </p:nvSpPr>
        <p:spPr>
          <a:xfrm>
            <a:off x="3109448" y="4910166"/>
            <a:ext cx="1571070" cy="24622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Seuils PI anneau (reste)</a:t>
            </a:r>
            <a:endParaRPr lang="en-GB" sz="1000" dirty="0"/>
          </a:p>
        </p:txBody>
      </p:sp>
      <p:sp>
        <p:nvSpPr>
          <p:cNvPr id="74" name="ZoneTexte 73"/>
          <p:cNvSpPr txBox="1"/>
          <p:nvPr/>
        </p:nvSpPr>
        <p:spPr>
          <a:xfrm>
            <a:off x="4826799" y="4936751"/>
            <a:ext cx="2240106" cy="2462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Vannes ouvertes (hors vannes CO)</a:t>
            </a:r>
            <a:endParaRPr lang="en-GB" sz="1000" dirty="0"/>
          </a:p>
        </p:txBody>
      </p:sp>
      <p:sp>
        <p:nvSpPr>
          <p:cNvPr id="75" name="ZoneTexte 74"/>
          <p:cNvSpPr txBox="1"/>
          <p:nvPr/>
        </p:nvSpPr>
        <p:spPr>
          <a:xfrm>
            <a:off x="309930" y="4998047"/>
            <a:ext cx="1296778" cy="24622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Seuils PI </a:t>
            </a:r>
            <a:r>
              <a:rPr lang="fr-FR" sz="1000" dirty="0" err="1" smtClean="0"/>
              <a:t>linac</a:t>
            </a:r>
            <a:r>
              <a:rPr lang="fr-FR" sz="1000" dirty="0" smtClean="0"/>
              <a:t> LT LE</a:t>
            </a:r>
            <a:endParaRPr lang="en-GB" sz="1000" dirty="0"/>
          </a:p>
        </p:txBody>
      </p:sp>
      <p:sp>
        <p:nvSpPr>
          <p:cNvPr id="76" name="ZoneTexte 75"/>
          <p:cNvSpPr txBox="1"/>
          <p:nvPr/>
        </p:nvSpPr>
        <p:spPr>
          <a:xfrm>
            <a:off x="1889070" y="4805832"/>
            <a:ext cx="1068620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Seuils PI  1/2anneau IP</a:t>
            </a:r>
            <a:endParaRPr lang="en-GB" sz="1000" dirty="0"/>
          </a:p>
        </p:txBody>
      </p:sp>
      <p:cxnSp>
        <p:nvCxnSpPr>
          <p:cNvPr id="77" name="Connecteur droit 76"/>
          <p:cNvCxnSpPr/>
          <p:nvPr/>
        </p:nvCxnSpPr>
        <p:spPr>
          <a:xfrm>
            <a:off x="1341608" y="6351136"/>
            <a:ext cx="532081" cy="879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necteur droit 77"/>
          <p:cNvCxnSpPr/>
          <p:nvPr/>
        </p:nvCxnSpPr>
        <p:spPr>
          <a:xfrm flipV="1">
            <a:off x="1873689" y="6201666"/>
            <a:ext cx="273677" cy="16705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necteur droit 78"/>
          <p:cNvCxnSpPr/>
          <p:nvPr/>
        </p:nvCxnSpPr>
        <p:spPr>
          <a:xfrm>
            <a:off x="2184464" y="6368720"/>
            <a:ext cx="78265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cteur droit 79"/>
          <p:cNvCxnSpPr/>
          <p:nvPr/>
        </p:nvCxnSpPr>
        <p:spPr>
          <a:xfrm>
            <a:off x="2845738" y="6368136"/>
            <a:ext cx="532081" cy="879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cteur droit 80"/>
          <p:cNvCxnSpPr/>
          <p:nvPr/>
        </p:nvCxnSpPr>
        <p:spPr>
          <a:xfrm flipV="1">
            <a:off x="3377820" y="6201081"/>
            <a:ext cx="273677" cy="16705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necteur droit 81"/>
          <p:cNvCxnSpPr/>
          <p:nvPr/>
        </p:nvCxnSpPr>
        <p:spPr>
          <a:xfrm>
            <a:off x="3662409" y="6401513"/>
            <a:ext cx="78265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necteur droit 82"/>
          <p:cNvCxnSpPr/>
          <p:nvPr/>
        </p:nvCxnSpPr>
        <p:spPr>
          <a:xfrm>
            <a:off x="4406841" y="6399873"/>
            <a:ext cx="532081" cy="879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necteur droit 83"/>
          <p:cNvCxnSpPr/>
          <p:nvPr/>
        </p:nvCxnSpPr>
        <p:spPr>
          <a:xfrm flipV="1">
            <a:off x="4938922" y="6250403"/>
            <a:ext cx="273677" cy="16705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ZoneTexte 84"/>
          <p:cNvSpPr txBox="1"/>
          <p:nvPr/>
        </p:nvSpPr>
        <p:spPr>
          <a:xfrm>
            <a:off x="1391657" y="5743824"/>
            <a:ext cx="1068620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Seuils PI  1/2anneau IP</a:t>
            </a:r>
            <a:endParaRPr lang="en-GB" sz="1000" dirty="0"/>
          </a:p>
        </p:txBody>
      </p:sp>
      <p:sp>
        <p:nvSpPr>
          <p:cNvPr id="86" name="ZoneTexte 85"/>
          <p:cNvSpPr txBox="1"/>
          <p:nvPr/>
        </p:nvSpPr>
        <p:spPr>
          <a:xfrm>
            <a:off x="4308774" y="5740220"/>
            <a:ext cx="1212441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Vannes cavités optiques ouvertes</a:t>
            </a:r>
            <a:endParaRPr lang="en-GB" sz="1000" dirty="0"/>
          </a:p>
        </p:txBody>
      </p:sp>
      <p:sp>
        <p:nvSpPr>
          <p:cNvPr id="87" name="ZoneTexte 86"/>
          <p:cNvSpPr txBox="1"/>
          <p:nvPr/>
        </p:nvSpPr>
        <p:spPr>
          <a:xfrm>
            <a:off x="2615816" y="5833620"/>
            <a:ext cx="1523047" cy="24622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Seuils PI cavité optique</a:t>
            </a:r>
            <a:endParaRPr lang="en-GB" sz="1000" dirty="0"/>
          </a:p>
        </p:txBody>
      </p:sp>
      <p:cxnSp>
        <p:nvCxnSpPr>
          <p:cNvPr id="88" name="Connecteur droit 87"/>
          <p:cNvCxnSpPr/>
          <p:nvPr/>
        </p:nvCxnSpPr>
        <p:spPr>
          <a:xfrm flipV="1">
            <a:off x="5212599" y="6399873"/>
            <a:ext cx="1629496" cy="17584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ZoneTexte 88"/>
          <p:cNvSpPr txBox="1"/>
          <p:nvPr/>
        </p:nvSpPr>
        <p:spPr>
          <a:xfrm>
            <a:off x="7093070" y="6278624"/>
            <a:ext cx="3008618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200" b="1" dirty="0" smtClean="0"/>
              <a:t>Autorisation Tir laser</a:t>
            </a:r>
            <a:r>
              <a:rPr lang="fr-FR" sz="1200" dirty="0" smtClean="0"/>
              <a:t>(contacts fermés)</a:t>
            </a:r>
            <a:endParaRPr lang="en-GB" sz="1200" dirty="0"/>
          </a:p>
        </p:txBody>
      </p:sp>
      <p:sp>
        <p:nvSpPr>
          <p:cNvPr id="90" name="ZoneTexte 89"/>
          <p:cNvSpPr txBox="1"/>
          <p:nvPr/>
        </p:nvSpPr>
        <p:spPr>
          <a:xfrm>
            <a:off x="8387994" y="5553766"/>
            <a:ext cx="309013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200" b="1" dirty="0" smtClean="0"/>
              <a:t>Fermeture </a:t>
            </a:r>
            <a:r>
              <a:rPr lang="fr-FR" sz="1200" b="1" dirty="0" err="1" smtClean="0"/>
              <a:t>Shutter</a:t>
            </a:r>
            <a:r>
              <a:rPr lang="fr-FR" sz="1200" b="1" dirty="0" smtClean="0"/>
              <a:t> laser photocathode </a:t>
            </a:r>
            <a:endParaRPr lang="en-GB" sz="1200" dirty="0"/>
          </a:p>
        </p:txBody>
      </p:sp>
      <p:cxnSp>
        <p:nvCxnSpPr>
          <p:cNvPr id="91" name="Connecteur droit 90"/>
          <p:cNvCxnSpPr/>
          <p:nvPr/>
        </p:nvCxnSpPr>
        <p:spPr>
          <a:xfrm>
            <a:off x="3181392" y="6757072"/>
            <a:ext cx="532081" cy="879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onnecteur droit 91"/>
          <p:cNvCxnSpPr/>
          <p:nvPr/>
        </p:nvCxnSpPr>
        <p:spPr>
          <a:xfrm flipV="1">
            <a:off x="3713473" y="6607602"/>
            <a:ext cx="273677" cy="16705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Connecteur droit 92"/>
          <p:cNvCxnSpPr/>
          <p:nvPr/>
        </p:nvCxnSpPr>
        <p:spPr>
          <a:xfrm flipV="1">
            <a:off x="3987150" y="6703135"/>
            <a:ext cx="1629496" cy="17584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ZoneTexte 93"/>
          <p:cNvSpPr txBox="1"/>
          <p:nvPr/>
        </p:nvSpPr>
        <p:spPr>
          <a:xfrm>
            <a:off x="3319226" y="6543705"/>
            <a:ext cx="1389801" cy="24622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Seuils PI cavité RF</a:t>
            </a:r>
            <a:endParaRPr lang="en-GB" sz="1000" dirty="0"/>
          </a:p>
        </p:txBody>
      </p:sp>
      <p:sp>
        <p:nvSpPr>
          <p:cNvPr id="16" name="ZoneTexte 15"/>
          <p:cNvSpPr txBox="1"/>
          <p:nvPr/>
        </p:nvSpPr>
        <p:spPr>
          <a:xfrm>
            <a:off x="5689716" y="6579465"/>
            <a:ext cx="17077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Autorisation RF??</a:t>
            </a:r>
            <a:endParaRPr lang="en-GB" sz="1200" dirty="0"/>
          </a:p>
        </p:txBody>
      </p:sp>
      <p:sp>
        <p:nvSpPr>
          <p:cNvPr id="11" name="Rectangle 10"/>
          <p:cNvSpPr/>
          <p:nvPr/>
        </p:nvSpPr>
        <p:spPr>
          <a:xfrm>
            <a:off x="103517" y="4592998"/>
            <a:ext cx="11973464" cy="226500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836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rgbClr val="FF6F00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ts val="1000"/>
              </a:spcBef>
              <a:buClr>
                <a:srgbClr val="FF6F00"/>
              </a:buClr>
              <a:buSzPct val="80000"/>
              <a:buFont typeface="Wingdings" panose="05000000000000000000" pitchFamily="2" charset="2"/>
              <a:buChar char="Ø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ts val="1000"/>
              </a:spcBef>
              <a:buClr>
                <a:srgbClr val="FF6F00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ts val="1000"/>
              </a:spcBef>
              <a:buClr>
                <a:srgbClr val="FF6F00"/>
              </a:buClr>
              <a:buSzPct val="80000"/>
              <a:buFont typeface="Wingdings" panose="05000000000000000000" pitchFamily="2" charset="2"/>
              <a:buChar char="Ø"/>
              <a:defRPr sz="1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ts val="1000"/>
              </a:spcBef>
              <a:buClr>
                <a:srgbClr val="FF6F00"/>
              </a:buClr>
              <a:buSzPct val="80000"/>
              <a:buFont typeface="Trebuchet MS" panose="020B0603020202020204" pitchFamily="34" charset="0"/>
              <a:buChar char="—"/>
              <a:defRPr sz="1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anose="020B0603020202020204" pitchFamily="34" charset="0"/>
              <a:buChar char="—"/>
              <a:defRPr sz="1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anose="020B0603020202020204" pitchFamily="34" charset="0"/>
              <a:buChar char="—"/>
              <a:defRPr sz="1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anose="020B0603020202020204" pitchFamily="34" charset="0"/>
              <a:buChar char="—"/>
              <a:defRPr sz="1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anose="020B0603020202020204" pitchFamily="34" charset="0"/>
              <a:buChar char="—"/>
              <a:defRPr sz="1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8AAFE61-58B7-46E5-BFF8-0C12A733674C}" type="slidenum">
              <a:rPr lang="en-US" altLang="fr-FR" smtClean="0">
                <a:solidFill>
                  <a:srgbClr val="FF6F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en-US" altLang="fr-FR" smtClean="0">
              <a:solidFill>
                <a:srgbClr val="FF6F00"/>
              </a:solidFill>
            </a:endParaRPr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142" y="1407692"/>
            <a:ext cx="7591817" cy="4847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ZoneTexte 2"/>
          <p:cNvSpPr txBox="1">
            <a:spLocks noChangeArrowheads="1"/>
          </p:cNvSpPr>
          <p:nvPr/>
        </p:nvSpPr>
        <p:spPr bwMode="auto">
          <a:xfrm>
            <a:off x="8187163" y="3144888"/>
            <a:ext cx="185398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FF6F00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ts val="1000"/>
              </a:spcBef>
              <a:buClr>
                <a:srgbClr val="FF6F00"/>
              </a:buClr>
              <a:buSzPct val="80000"/>
              <a:buFont typeface="Wingdings" panose="05000000000000000000" pitchFamily="2" charset="2"/>
              <a:buChar char="Ø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ts val="1000"/>
              </a:spcBef>
              <a:buClr>
                <a:srgbClr val="FF6F00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ts val="1000"/>
              </a:spcBef>
              <a:buClr>
                <a:srgbClr val="FF6F00"/>
              </a:buClr>
              <a:buSzPct val="80000"/>
              <a:buFont typeface="Wingdings" panose="05000000000000000000" pitchFamily="2" charset="2"/>
              <a:buChar char="Ø"/>
              <a:defRPr sz="1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ts val="1000"/>
              </a:spcBef>
              <a:buClr>
                <a:srgbClr val="FF6F00"/>
              </a:buClr>
              <a:buSzPct val="80000"/>
              <a:buFont typeface="Trebuchet MS" panose="020B0603020202020204" pitchFamily="34" charset="0"/>
              <a:buChar char="—"/>
              <a:defRPr sz="1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anose="020B0603020202020204" pitchFamily="34" charset="0"/>
              <a:buChar char="—"/>
              <a:defRPr sz="1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anose="020B0603020202020204" pitchFamily="34" charset="0"/>
              <a:buChar char="—"/>
              <a:defRPr sz="1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anose="020B0603020202020204" pitchFamily="34" charset="0"/>
              <a:buChar char="—"/>
              <a:defRPr sz="1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anose="020B0603020202020204" pitchFamily="34" charset="0"/>
              <a:buChar char="—"/>
              <a:defRPr sz="1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dirty="0"/>
              <a:t>Picture of </a:t>
            </a:r>
            <a:endParaRPr lang="fr-FR" altLang="fr-FR" dirty="0" smtClean="0"/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dirty="0" err="1" smtClean="0"/>
              <a:t>general</a:t>
            </a:r>
            <a:r>
              <a:rPr lang="fr-FR" altLang="fr-FR" dirty="0" smtClean="0"/>
              <a:t> </a:t>
            </a:r>
            <a:r>
              <a:rPr lang="fr-FR" altLang="fr-FR" dirty="0"/>
              <a:t>synopsis </a:t>
            </a:r>
            <a:r>
              <a:rPr lang="fr-FR" altLang="fr-FR" dirty="0" smtClean="0"/>
              <a:t>by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dirty="0" smtClean="0"/>
              <a:t>Olivier </a:t>
            </a:r>
            <a:r>
              <a:rPr lang="fr-FR" altLang="fr-FR" dirty="0" err="1"/>
              <a:t>Dalifard</a:t>
            </a:r>
            <a:endParaRPr lang="fr-FR" altLang="fr-FR" dirty="0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pPr>
              <a:defRPr/>
            </a:pPr>
            <a:r>
              <a:rPr lang="en-US" sz="2800" dirty="0">
                <a:ea typeface="ＭＳ Ｐゴシック" charset="0"/>
              </a:rPr>
              <a:t>control-command and Human Machine Interface</a:t>
            </a:r>
            <a:endParaRPr lang="fr-FR" sz="2800" dirty="0">
              <a:ea typeface="ＭＳ Ｐゴシック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4905242" y="6309797"/>
            <a:ext cx="3741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En attente câblage </a:t>
            </a:r>
            <a:r>
              <a:rPr lang="fr-FR" dirty="0" err="1" smtClean="0"/>
              <a:t>Profibus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2628132" y="6309797"/>
            <a:ext cx="1961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Automate visu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7382" y="267629"/>
            <a:ext cx="8597900" cy="698500"/>
          </a:xfrm>
        </p:spPr>
        <p:txBody>
          <a:bodyPr>
            <a:normAutofit/>
          </a:bodyPr>
          <a:lstStyle/>
          <a:p>
            <a:r>
              <a:rPr lang="fr-FR" sz="2400" b="1" dirty="0" smtClean="0"/>
              <a:t>Ce qui reste à faire</a:t>
            </a:r>
            <a:endParaRPr lang="fr-FR" sz="2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8458303" y="6197052"/>
            <a:ext cx="560387" cy="307975"/>
          </a:xfrm>
        </p:spPr>
        <p:txBody>
          <a:bodyPr/>
          <a:lstStyle/>
          <a:p>
            <a:pPr>
              <a:defRPr/>
            </a:pPr>
            <a:fld id="{707CF69F-F71E-4A7A-A1F4-DB8DFD8BDEC4}" type="slidenum">
              <a:rPr lang="en-US" altLang="fr-FR" smtClean="0"/>
              <a:pPr>
                <a:defRPr/>
              </a:pPr>
              <a:t>18</a:t>
            </a:fld>
            <a:endParaRPr lang="en-US" altLang="fr-FR" dirty="0"/>
          </a:p>
        </p:txBody>
      </p:sp>
      <p:sp>
        <p:nvSpPr>
          <p:cNvPr id="29" name="Rectangle 22"/>
          <p:cNvSpPr>
            <a:spLocks noChangeArrowheads="1"/>
          </p:cNvSpPr>
          <p:nvPr/>
        </p:nvSpPr>
        <p:spPr bwMode="auto">
          <a:xfrm>
            <a:off x="3773000" y="3664623"/>
            <a:ext cx="4356100" cy="32400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2368433"/>
              </p:ext>
            </p:extLst>
          </p:nvPr>
        </p:nvGraphicFramePr>
        <p:xfrm>
          <a:off x="1793343" y="1073298"/>
          <a:ext cx="6664960" cy="243549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63251068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28028681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20833612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5137476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54609457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69635978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37830682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8665014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84789967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31335011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65990172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44200132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58663126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99525976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49739654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98281881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2292075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11925717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13690371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51265636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21351916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4892251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99498310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98624379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08206946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17477323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87690768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76266689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09327363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81839413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53367277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854386320"/>
                    </a:ext>
                  </a:extLst>
                </a:gridCol>
              </a:tblGrid>
              <a:tr h="278131">
                <a:tc gridSpan="4">
                  <a:txBody>
                    <a:bodyPr/>
                    <a:lstStyle/>
                    <a:p>
                      <a:r>
                        <a:rPr lang="fr-FR" sz="1200" dirty="0" err="1" smtClean="0"/>
                        <a:t>fév</a:t>
                      </a:r>
                      <a:endParaRPr lang="fr-FR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fr-FR" sz="1200" dirty="0" smtClean="0"/>
                        <a:t>Mars</a:t>
                      </a:r>
                      <a:endParaRPr lang="fr-FR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fr-FR" sz="1200" dirty="0" smtClean="0"/>
                        <a:t>Avril</a:t>
                      </a:r>
                      <a:endParaRPr lang="fr-FR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fr-FR" sz="1200" dirty="0" smtClean="0"/>
                        <a:t>Mai</a:t>
                      </a:r>
                      <a:endParaRPr lang="fr-FR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fr-FR" sz="1200" dirty="0" smtClean="0"/>
                        <a:t>juin</a:t>
                      </a:r>
                      <a:endParaRPr lang="fr-FR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fr-FR" sz="1200" dirty="0" smtClean="0"/>
                        <a:t>Juillet</a:t>
                      </a:r>
                      <a:endParaRPr lang="fr-FR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fr-FR" sz="1200" dirty="0" smtClean="0"/>
                        <a:t>Aout</a:t>
                      </a:r>
                      <a:endParaRPr lang="fr-FR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fr-FR" sz="1200" dirty="0" smtClean="0"/>
                        <a:t>Sept</a:t>
                      </a:r>
                      <a:endParaRPr lang="fr-FR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4167711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r>
                        <a:rPr lang="fr-FR" sz="800" dirty="0" smtClean="0"/>
                        <a:t>1</a:t>
                      </a:r>
                      <a:endParaRPr lang="fr-F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800" dirty="0" smtClean="0"/>
                        <a:t>2</a:t>
                      </a:r>
                      <a:endParaRPr lang="fr-F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800" dirty="0" smtClean="0"/>
                        <a:t>3</a:t>
                      </a:r>
                      <a:endParaRPr lang="fr-F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800" dirty="0" smtClean="0"/>
                        <a:t>4</a:t>
                      </a:r>
                      <a:endParaRPr lang="fr-F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800" dirty="0" smtClean="0"/>
                        <a:t>1</a:t>
                      </a:r>
                      <a:endParaRPr lang="fr-F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800" dirty="0" smtClean="0"/>
                        <a:t>2</a:t>
                      </a:r>
                      <a:endParaRPr lang="fr-F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800" dirty="0" smtClean="0"/>
                        <a:t>3</a:t>
                      </a:r>
                      <a:endParaRPr lang="fr-F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800" dirty="0" smtClean="0"/>
                        <a:t>4</a:t>
                      </a:r>
                      <a:endParaRPr lang="fr-F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800" dirty="0" smtClean="0"/>
                        <a:t>1</a:t>
                      </a:r>
                      <a:endParaRPr lang="fr-F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800" dirty="0" smtClean="0"/>
                        <a:t>2</a:t>
                      </a:r>
                      <a:endParaRPr lang="fr-F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800" dirty="0" smtClean="0"/>
                        <a:t>3</a:t>
                      </a:r>
                      <a:endParaRPr lang="fr-F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800" dirty="0" smtClean="0"/>
                        <a:t>4</a:t>
                      </a:r>
                      <a:endParaRPr lang="fr-F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800" dirty="0" smtClean="0"/>
                        <a:t>1</a:t>
                      </a:r>
                      <a:endParaRPr lang="fr-F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800" dirty="0" smtClean="0"/>
                        <a:t>2</a:t>
                      </a:r>
                      <a:endParaRPr lang="fr-F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800" dirty="0" smtClean="0"/>
                        <a:t>3</a:t>
                      </a:r>
                      <a:endParaRPr lang="fr-F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800" dirty="0" smtClean="0"/>
                        <a:t>4</a:t>
                      </a:r>
                      <a:endParaRPr lang="fr-F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800" dirty="0" smtClean="0"/>
                        <a:t>1</a:t>
                      </a:r>
                      <a:endParaRPr lang="fr-F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800" dirty="0" smtClean="0"/>
                        <a:t>2</a:t>
                      </a:r>
                      <a:endParaRPr lang="fr-F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800" dirty="0" smtClean="0"/>
                        <a:t>3</a:t>
                      </a:r>
                      <a:endParaRPr lang="fr-F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800" dirty="0" smtClean="0"/>
                        <a:t>4</a:t>
                      </a:r>
                      <a:endParaRPr lang="fr-F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800" dirty="0" smtClean="0"/>
                        <a:t>1</a:t>
                      </a:r>
                      <a:endParaRPr lang="fr-F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800" dirty="0" smtClean="0"/>
                        <a:t>2</a:t>
                      </a:r>
                      <a:endParaRPr lang="fr-F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800" dirty="0" smtClean="0"/>
                        <a:t>3</a:t>
                      </a:r>
                      <a:endParaRPr lang="fr-F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800" dirty="0" smtClean="0"/>
                        <a:t>4</a:t>
                      </a:r>
                      <a:endParaRPr lang="fr-F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800" dirty="0" smtClean="0"/>
                        <a:t>1</a:t>
                      </a:r>
                      <a:endParaRPr lang="fr-F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800" dirty="0" smtClean="0"/>
                        <a:t>2</a:t>
                      </a:r>
                      <a:endParaRPr lang="fr-F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800" dirty="0" smtClean="0"/>
                        <a:t>3</a:t>
                      </a:r>
                      <a:endParaRPr lang="fr-F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800" dirty="0" smtClean="0"/>
                        <a:t>4</a:t>
                      </a:r>
                      <a:endParaRPr lang="fr-F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800" dirty="0" smtClean="0"/>
                        <a:t>1</a:t>
                      </a:r>
                      <a:endParaRPr lang="fr-F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800" dirty="0" smtClean="0"/>
                        <a:t>2</a:t>
                      </a:r>
                      <a:endParaRPr lang="fr-F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800" dirty="0" smtClean="0"/>
                        <a:t>3</a:t>
                      </a:r>
                      <a:endParaRPr lang="fr-F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800" dirty="0" smtClean="0"/>
                        <a:t>4</a:t>
                      </a:r>
                      <a:endParaRPr lang="fr-FR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03643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EEEDE9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EEEDE9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solidFill>
                      <a:srgbClr val="EEEDE9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solidFill>
                      <a:srgbClr val="EEEDE9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solidFill>
                      <a:srgbClr val="EEEDE9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solidFill>
                      <a:srgbClr val="EEEDE9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solidFill>
                      <a:srgbClr val="EEEDE9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solidFill>
                      <a:srgbClr val="EEEDE9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3709029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5075787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9684236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0674858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solidFill>
                      <a:srgbClr val="FF6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solidFill>
                      <a:srgbClr val="FF6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solidFill>
                      <a:srgbClr val="FF6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39959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solidFill>
                      <a:srgbClr val="DCD9D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solidFill>
                      <a:srgbClr val="DCD9D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solidFill>
                      <a:srgbClr val="DCD9D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solidFill>
                      <a:srgbClr val="DCD9D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9297629"/>
                  </a:ext>
                </a:extLst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261723" y="1556480"/>
            <a:ext cx="1531620" cy="33260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000" dirty="0"/>
              <a:t>Raccord air comprimé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233720" y="5827408"/>
            <a:ext cx="984461" cy="3326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000" dirty="0" smtClean="0"/>
              <a:t>TEST Sécurité </a:t>
            </a:r>
            <a:r>
              <a:rPr lang="fr-FR" sz="1000" dirty="0" err="1" smtClean="0"/>
              <a:t>Linac</a:t>
            </a:r>
            <a:r>
              <a:rPr lang="fr-FR" sz="1000" dirty="0" smtClean="0"/>
              <a:t>+ LT</a:t>
            </a:r>
            <a:endParaRPr lang="fr-FR" sz="1000" dirty="0"/>
          </a:p>
        </p:txBody>
      </p:sp>
      <p:sp>
        <p:nvSpPr>
          <p:cNvPr id="24" name="Rectangle 23"/>
          <p:cNvSpPr/>
          <p:nvPr/>
        </p:nvSpPr>
        <p:spPr>
          <a:xfrm>
            <a:off x="261723" y="1907669"/>
            <a:ext cx="1531620" cy="33260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000" dirty="0" smtClean="0"/>
              <a:t>Pose étuvage mince</a:t>
            </a:r>
            <a:endParaRPr lang="fr-FR" sz="1000" dirty="0"/>
          </a:p>
        </p:txBody>
      </p:sp>
      <p:sp>
        <p:nvSpPr>
          <p:cNvPr id="32" name="Rectangle 31"/>
          <p:cNvSpPr/>
          <p:nvPr/>
        </p:nvSpPr>
        <p:spPr>
          <a:xfrm>
            <a:off x="261723" y="2223451"/>
            <a:ext cx="1531620" cy="332602"/>
          </a:xfrm>
          <a:prstGeom prst="rect">
            <a:avLst/>
          </a:prstGeom>
          <a:solidFill>
            <a:srgbClr val="43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000" dirty="0" err="1" smtClean="0"/>
              <a:t>polymerisation</a:t>
            </a:r>
            <a:endParaRPr lang="fr-FR" sz="1000" dirty="0"/>
          </a:p>
        </p:txBody>
      </p:sp>
      <p:sp>
        <p:nvSpPr>
          <p:cNvPr id="34" name="Rectangle 33"/>
          <p:cNvSpPr/>
          <p:nvPr/>
        </p:nvSpPr>
        <p:spPr>
          <a:xfrm>
            <a:off x="261723" y="2536423"/>
            <a:ext cx="1531620" cy="33260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000" dirty="0" smtClean="0"/>
              <a:t>Etuvage CAVITE RF</a:t>
            </a:r>
            <a:endParaRPr lang="fr-FR" sz="1000" dirty="0"/>
          </a:p>
        </p:txBody>
      </p:sp>
      <p:sp>
        <p:nvSpPr>
          <p:cNvPr id="13" name="ZoneTexte 12"/>
          <p:cNvSpPr txBox="1"/>
          <p:nvPr/>
        </p:nvSpPr>
        <p:spPr>
          <a:xfrm>
            <a:off x="266881" y="5819386"/>
            <a:ext cx="44473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T0 (câblage + Automate sécurité OK)</a:t>
            </a:r>
            <a:endParaRPr lang="fr-FR" sz="1400" dirty="0"/>
          </a:p>
        </p:txBody>
      </p:sp>
      <p:sp>
        <p:nvSpPr>
          <p:cNvPr id="35" name="Rectangle 34"/>
          <p:cNvSpPr/>
          <p:nvPr/>
        </p:nvSpPr>
        <p:spPr>
          <a:xfrm>
            <a:off x="4233720" y="6240081"/>
            <a:ext cx="984461" cy="3326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000" dirty="0" smtClean="0"/>
              <a:t>Contrôle commande </a:t>
            </a:r>
            <a:endParaRPr lang="fr-FR" sz="1000" dirty="0"/>
          </a:p>
        </p:txBody>
      </p:sp>
      <p:sp>
        <p:nvSpPr>
          <p:cNvPr id="14" name="Rectangle 13"/>
          <p:cNvSpPr/>
          <p:nvPr/>
        </p:nvSpPr>
        <p:spPr>
          <a:xfrm>
            <a:off x="277427" y="6197052"/>
            <a:ext cx="20681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/>
              <a:t>T0 (</a:t>
            </a:r>
            <a:r>
              <a:rPr lang="fr-FR" sz="1400" dirty="0" smtClean="0"/>
              <a:t>câblage PROFIBUS) </a:t>
            </a:r>
            <a:endParaRPr lang="fr-FR" sz="1400" dirty="0"/>
          </a:p>
        </p:txBody>
      </p:sp>
      <p:sp>
        <p:nvSpPr>
          <p:cNvPr id="36" name="Rectangle 35"/>
          <p:cNvSpPr/>
          <p:nvPr/>
        </p:nvSpPr>
        <p:spPr>
          <a:xfrm>
            <a:off x="4231118" y="4325263"/>
            <a:ext cx="1531620" cy="3326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000" dirty="0" smtClean="0"/>
              <a:t>Etuvage  ½ Anneau  </a:t>
            </a:r>
            <a:endParaRPr lang="fr-FR" sz="1000" dirty="0"/>
          </a:p>
        </p:txBody>
      </p:sp>
      <p:sp>
        <p:nvSpPr>
          <p:cNvPr id="37" name="Rectangle 36"/>
          <p:cNvSpPr/>
          <p:nvPr/>
        </p:nvSpPr>
        <p:spPr>
          <a:xfrm>
            <a:off x="184716" y="4307053"/>
            <a:ext cx="397416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dirty="0"/>
              <a:t>T0 </a:t>
            </a:r>
            <a:r>
              <a:rPr lang="fr-FR" sz="1600" dirty="0" smtClean="0"/>
              <a:t>(Kicker </a:t>
            </a:r>
            <a:r>
              <a:rPr lang="fr-FR" sz="1600" dirty="0" err="1" smtClean="0"/>
              <a:t>SOLEIL+Montage</a:t>
            </a:r>
            <a:r>
              <a:rPr lang="fr-FR" sz="1600" dirty="0" smtClean="0"/>
              <a:t> +étanchéité) </a:t>
            </a:r>
            <a:endParaRPr lang="fr-FR" sz="1600" dirty="0"/>
          </a:p>
        </p:txBody>
      </p:sp>
      <p:sp>
        <p:nvSpPr>
          <p:cNvPr id="38" name="Rectangle 37"/>
          <p:cNvSpPr/>
          <p:nvPr/>
        </p:nvSpPr>
        <p:spPr>
          <a:xfrm>
            <a:off x="4231118" y="4834861"/>
            <a:ext cx="1531620" cy="3326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000" dirty="0" smtClean="0"/>
              <a:t>Étuvage Septum  </a:t>
            </a:r>
            <a:endParaRPr lang="fr-FR" sz="1000" dirty="0"/>
          </a:p>
        </p:txBody>
      </p:sp>
      <p:sp>
        <p:nvSpPr>
          <p:cNvPr id="39" name="Rectangle 38"/>
          <p:cNvSpPr/>
          <p:nvPr/>
        </p:nvSpPr>
        <p:spPr>
          <a:xfrm>
            <a:off x="196545" y="4804845"/>
            <a:ext cx="395050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dirty="0"/>
              <a:t>T0 </a:t>
            </a:r>
            <a:r>
              <a:rPr lang="fr-FR" sz="1600" dirty="0" smtClean="0"/>
              <a:t>(</a:t>
            </a:r>
            <a:r>
              <a:rPr lang="fr-FR" sz="1600" dirty="0" err="1" smtClean="0"/>
              <a:t>qualif</a:t>
            </a:r>
            <a:r>
              <a:rPr lang="fr-FR" sz="1600" dirty="0" smtClean="0"/>
              <a:t> SOLEIL +</a:t>
            </a:r>
            <a:r>
              <a:rPr lang="fr-FR" sz="1600" dirty="0" err="1" smtClean="0"/>
              <a:t>montage+étanchéité</a:t>
            </a:r>
            <a:r>
              <a:rPr lang="fr-FR" sz="1600" dirty="0" smtClean="0"/>
              <a:t>) </a:t>
            </a:r>
            <a:endParaRPr lang="fr-FR" sz="1600" dirty="0"/>
          </a:p>
        </p:txBody>
      </p:sp>
      <p:sp>
        <p:nvSpPr>
          <p:cNvPr id="40" name="Rectangle 39"/>
          <p:cNvSpPr/>
          <p:nvPr/>
        </p:nvSpPr>
        <p:spPr>
          <a:xfrm>
            <a:off x="261723" y="2878707"/>
            <a:ext cx="1531620" cy="3326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000" dirty="0" smtClean="0"/>
              <a:t>TEST vide Limite</a:t>
            </a:r>
            <a:endParaRPr lang="fr-FR" sz="1000" dirty="0"/>
          </a:p>
        </p:txBody>
      </p:sp>
      <p:sp>
        <p:nvSpPr>
          <p:cNvPr id="41" name="ZoneTexte 40"/>
          <p:cNvSpPr txBox="1"/>
          <p:nvPr/>
        </p:nvSpPr>
        <p:spPr>
          <a:xfrm>
            <a:off x="184716" y="3848967"/>
            <a:ext cx="44473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T0 (chambre coudée en réparation)</a:t>
            </a:r>
            <a:endParaRPr lang="fr-FR" sz="1600" dirty="0"/>
          </a:p>
        </p:txBody>
      </p:sp>
      <p:sp>
        <p:nvSpPr>
          <p:cNvPr id="42" name="Rectangle 41"/>
          <p:cNvSpPr/>
          <p:nvPr/>
        </p:nvSpPr>
        <p:spPr>
          <a:xfrm>
            <a:off x="4231118" y="3753007"/>
            <a:ext cx="1834402" cy="4652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000" dirty="0" smtClean="0"/>
              <a:t>Haute température + pose étuvage+ </a:t>
            </a:r>
            <a:r>
              <a:rPr lang="fr-FR" sz="1000" dirty="0" err="1" smtClean="0"/>
              <a:t>polymerisation</a:t>
            </a:r>
            <a:r>
              <a:rPr lang="fr-FR" sz="1000" dirty="0" smtClean="0"/>
              <a:t> chambre</a:t>
            </a:r>
            <a:endParaRPr lang="fr-FR" sz="1000" dirty="0"/>
          </a:p>
        </p:txBody>
      </p:sp>
      <p:sp>
        <p:nvSpPr>
          <p:cNvPr id="19" name="ZoneTexte 18"/>
          <p:cNvSpPr txBox="1"/>
          <p:nvPr/>
        </p:nvSpPr>
        <p:spPr>
          <a:xfrm>
            <a:off x="6299514" y="6601865"/>
            <a:ext cx="41060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Divers: Etiquetage alim + câble HT+ entrée N2+ RGA</a:t>
            </a:r>
            <a:endParaRPr lang="fr-FR" sz="1200" dirty="0"/>
          </a:p>
        </p:txBody>
      </p:sp>
      <p:sp>
        <p:nvSpPr>
          <p:cNvPr id="3" name="ZoneTexte 2"/>
          <p:cNvSpPr txBox="1"/>
          <p:nvPr/>
        </p:nvSpPr>
        <p:spPr>
          <a:xfrm>
            <a:off x="6200120" y="3833578"/>
            <a:ext cx="1794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3 semaines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6241947" y="4796768"/>
            <a:ext cx="1532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2 semaines</a:t>
            </a:r>
            <a:endParaRPr lang="fr-FR" dirty="0"/>
          </a:p>
        </p:txBody>
      </p:sp>
      <p:sp>
        <p:nvSpPr>
          <p:cNvPr id="27" name="ZoneTexte 26"/>
          <p:cNvSpPr txBox="1"/>
          <p:nvPr/>
        </p:nvSpPr>
        <p:spPr>
          <a:xfrm>
            <a:off x="6207251" y="4253455"/>
            <a:ext cx="3079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2 semaines par ½ anneau</a:t>
            </a:r>
            <a:endParaRPr lang="fr-FR" dirty="0"/>
          </a:p>
        </p:txBody>
      </p:sp>
      <p:sp>
        <p:nvSpPr>
          <p:cNvPr id="28" name="Rectangle 27"/>
          <p:cNvSpPr/>
          <p:nvPr/>
        </p:nvSpPr>
        <p:spPr>
          <a:xfrm>
            <a:off x="261723" y="3181996"/>
            <a:ext cx="1531620" cy="332602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000" dirty="0" smtClean="0"/>
              <a:t>Cavité optique  (N2 + vide limite)</a:t>
            </a:r>
            <a:endParaRPr lang="fr-FR" sz="1000" dirty="0"/>
          </a:p>
        </p:txBody>
      </p:sp>
      <p:sp>
        <p:nvSpPr>
          <p:cNvPr id="31" name="Rectangle 30"/>
          <p:cNvSpPr/>
          <p:nvPr/>
        </p:nvSpPr>
        <p:spPr>
          <a:xfrm>
            <a:off x="4231118" y="5250588"/>
            <a:ext cx="1531620" cy="3326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000" dirty="0" smtClean="0"/>
              <a:t>Test vide  limite FBP </a:t>
            </a:r>
            <a:r>
              <a:rPr lang="fr-FR" sz="1000" dirty="0" err="1" smtClean="0"/>
              <a:t>Stripline</a:t>
            </a:r>
            <a:r>
              <a:rPr lang="fr-FR" sz="1000" dirty="0" smtClean="0"/>
              <a:t> </a:t>
            </a:r>
            <a:endParaRPr lang="fr-FR" sz="1000" dirty="0"/>
          </a:p>
        </p:txBody>
      </p:sp>
      <p:sp>
        <p:nvSpPr>
          <p:cNvPr id="8" name="ZoneTexte 7"/>
          <p:cNvSpPr txBox="1"/>
          <p:nvPr/>
        </p:nvSpPr>
        <p:spPr>
          <a:xfrm>
            <a:off x="6203571" y="5250588"/>
            <a:ext cx="1543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3 semaines</a:t>
            </a:r>
            <a:endParaRPr lang="fr-FR" dirty="0"/>
          </a:p>
        </p:txBody>
      </p:sp>
      <p:sp>
        <p:nvSpPr>
          <p:cNvPr id="33" name="Rectangle 32"/>
          <p:cNvSpPr/>
          <p:nvPr/>
        </p:nvSpPr>
        <p:spPr>
          <a:xfrm>
            <a:off x="196545" y="5166100"/>
            <a:ext cx="348954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dirty="0"/>
              <a:t>T0 </a:t>
            </a:r>
            <a:r>
              <a:rPr lang="fr-FR" sz="1600" dirty="0" smtClean="0"/>
              <a:t>(livraison FBT + contrôle </a:t>
            </a:r>
            <a:r>
              <a:rPr lang="fr-FR" sz="1600" dirty="0" err="1" smtClean="0"/>
              <a:t>tridim</a:t>
            </a:r>
            <a:r>
              <a:rPr lang="fr-FR" sz="1600" dirty="0" smtClean="0"/>
              <a:t>) </a:t>
            </a:r>
            <a:endParaRPr lang="fr-FR" sz="1600" dirty="0"/>
          </a:p>
        </p:txBody>
      </p:sp>
      <p:sp>
        <p:nvSpPr>
          <p:cNvPr id="6" name="ZoneTexte 5"/>
          <p:cNvSpPr txBox="1"/>
          <p:nvPr/>
        </p:nvSpPr>
        <p:spPr>
          <a:xfrm>
            <a:off x="9262129" y="4294279"/>
            <a:ext cx="26585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(½ anneau IP cavité optique monté)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3070286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7940820" y="6171190"/>
            <a:ext cx="560387" cy="307975"/>
          </a:xfrm>
        </p:spPr>
        <p:txBody>
          <a:bodyPr/>
          <a:lstStyle/>
          <a:p>
            <a:pPr>
              <a:defRPr/>
            </a:pPr>
            <a:fld id="{707CF69F-F71E-4A7A-A1F4-DB8DFD8BDEC4}" type="slidenum">
              <a:rPr lang="en-US" altLang="fr-FR" smtClean="0"/>
              <a:pPr>
                <a:defRPr/>
              </a:pPr>
              <a:t>19</a:t>
            </a:fld>
            <a:endParaRPr lang="en-US" alt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683490" y="239805"/>
            <a:ext cx="6363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Réponses MAC</a:t>
            </a:r>
            <a:endParaRPr lang="fr-FR" sz="2400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1560946" y="1154545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1/ stratégie conditionnement avec faisceau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2506807" y="1523877"/>
            <a:ext cx="6350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Energie critique rayonnement synchrotrons faible ~0,8 </a:t>
            </a:r>
            <a:r>
              <a:rPr lang="fr-FR" dirty="0" err="1" smtClean="0"/>
              <a:t>ev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2530763" y="1791853"/>
            <a:ext cx="6326910" cy="369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Peu d’influence sur une surface étuvée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1560946" y="2494040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2</a:t>
            </a:r>
            <a:r>
              <a:rPr lang="fr-FR" dirty="0" smtClean="0"/>
              <a:t>/ stratégie étuvage anneau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2506807" y="2928653"/>
            <a:ext cx="60775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Étuvage en // des différents volumes  (oui mais nécessité de doubler les systèmes de pompage, les régulateurs de température, les colliers et rubans chauffants. (pour cela montage des ½ anneaux en //  ??)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1560946" y="4305287"/>
            <a:ext cx="5515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3/ Conditions  et sécurité de l’étuvage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2366223" y="4674619"/>
            <a:ext cx="4629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Surveillance du niveau de vide à distance (+ avertissement possible avec Tango)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1390864" y="5570897"/>
            <a:ext cx="6830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 smtClean="0"/>
              <a:t>4/ capteurs de température sur </a:t>
            </a:r>
            <a:r>
              <a:rPr lang="fr-FR" dirty="0" err="1" smtClean="0"/>
              <a:t>tapers</a:t>
            </a:r>
            <a:r>
              <a:rPr lang="fr-FR" dirty="0" smtClean="0"/>
              <a:t> RF, soufflets, Kickers,..</a:t>
            </a:r>
            <a:endParaRPr lang="fr-FR" dirty="0"/>
          </a:p>
        </p:txBody>
      </p:sp>
      <p:sp>
        <p:nvSpPr>
          <p:cNvPr id="14" name="AutoShape 14"/>
          <p:cNvSpPr>
            <a:spLocks noChangeArrowheads="1"/>
          </p:cNvSpPr>
          <p:nvPr/>
        </p:nvSpPr>
        <p:spPr bwMode="auto">
          <a:xfrm>
            <a:off x="793984" y="1230467"/>
            <a:ext cx="255587" cy="217487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r-FR"/>
          </a:p>
        </p:txBody>
      </p:sp>
      <p:sp>
        <p:nvSpPr>
          <p:cNvPr id="15" name="AutoShape 14"/>
          <p:cNvSpPr>
            <a:spLocks noChangeArrowheads="1"/>
          </p:cNvSpPr>
          <p:nvPr/>
        </p:nvSpPr>
        <p:spPr bwMode="auto">
          <a:xfrm>
            <a:off x="793984" y="2569962"/>
            <a:ext cx="255587" cy="217487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r-FR"/>
          </a:p>
        </p:txBody>
      </p:sp>
      <p:sp>
        <p:nvSpPr>
          <p:cNvPr id="16" name="AutoShape 14"/>
          <p:cNvSpPr>
            <a:spLocks noChangeArrowheads="1"/>
          </p:cNvSpPr>
          <p:nvPr/>
        </p:nvSpPr>
        <p:spPr bwMode="auto">
          <a:xfrm>
            <a:off x="798676" y="4457132"/>
            <a:ext cx="255587" cy="217487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r-FR"/>
          </a:p>
        </p:txBody>
      </p:sp>
      <p:sp>
        <p:nvSpPr>
          <p:cNvPr id="17" name="AutoShape 14"/>
          <p:cNvSpPr>
            <a:spLocks noChangeArrowheads="1"/>
          </p:cNvSpPr>
          <p:nvPr/>
        </p:nvSpPr>
        <p:spPr bwMode="auto">
          <a:xfrm>
            <a:off x="793983" y="5646819"/>
            <a:ext cx="255587" cy="217487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r-FR"/>
          </a:p>
        </p:txBody>
      </p:sp>
      <p:sp>
        <p:nvSpPr>
          <p:cNvPr id="18" name="ZoneTexte 17"/>
          <p:cNvSpPr txBox="1"/>
          <p:nvPr/>
        </p:nvSpPr>
        <p:spPr>
          <a:xfrm>
            <a:off x="2530763" y="5931868"/>
            <a:ext cx="4439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Pas prévu (périmètre du vide ??)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0663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rgbClr val="FF6F00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ts val="1000"/>
              </a:spcBef>
              <a:buClr>
                <a:srgbClr val="FF6F00"/>
              </a:buClr>
              <a:buSzPct val="80000"/>
              <a:buFont typeface="Wingdings" panose="05000000000000000000" pitchFamily="2" charset="2"/>
              <a:buChar char="Ø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ts val="1000"/>
              </a:spcBef>
              <a:buClr>
                <a:srgbClr val="FF6F00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ts val="1000"/>
              </a:spcBef>
              <a:buClr>
                <a:srgbClr val="FF6F00"/>
              </a:buClr>
              <a:buSzPct val="80000"/>
              <a:buFont typeface="Wingdings" panose="05000000000000000000" pitchFamily="2" charset="2"/>
              <a:buChar char="Ø"/>
              <a:defRPr sz="1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ts val="1000"/>
              </a:spcBef>
              <a:buClr>
                <a:srgbClr val="FF6F00"/>
              </a:buClr>
              <a:buSzPct val="80000"/>
              <a:buFont typeface="Trebuchet MS" panose="020B0603020202020204" pitchFamily="34" charset="0"/>
              <a:buChar char="—"/>
              <a:defRPr sz="1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anose="020B0603020202020204" pitchFamily="34" charset="0"/>
              <a:buChar char="—"/>
              <a:defRPr sz="1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anose="020B0603020202020204" pitchFamily="34" charset="0"/>
              <a:buChar char="—"/>
              <a:defRPr sz="1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anose="020B0603020202020204" pitchFamily="34" charset="0"/>
              <a:buChar char="—"/>
              <a:defRPr sz="1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anose="020B0603020202020204" pitchFamily="34" charset="0"/>
              <a:buChar char="—"/>
              <a:defRPr sz="1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1E9C422-1CB2-4D7D-ACAB-83EF0A05B122}" type="slidenum">
              <a:rPr lang="en-US" altLang="fr-FR" smtClean="0">
                <a:solidFill>
                  <a:srgbClr val="FF6F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US" altLang="fr-FR" smtClean="0">
              <a:solidFill>
                <a:srgbClr val="FF6F00"/>
              </a:solidFill>
            </a:endParaRPr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pPr>
              <a:defRPr/>
            </a:pPr>
            <a:r>
              <a:rPr lang="en-US" sz="2800" dirty="0" smtClean="0">
                <a:ea typeface="ＭＳ Ｐゴシック" charset="0"/>
              </a:rPr>
              <a:t>Les </a:t>
            </a:r>
            <a:r>
              <a:rPr lang="en-US" sz="2800" dirty="0" err="1" smtClean="0">
                <a:ea typeface="ＭＳ Ｐゴシック" charset="0"/>
              </a:rPr>
              <a:t>principaux</a:t>
            </a:r>
            <a:r>
              <a:rPr lang="en-US" sz="2800" dirty="0" smtClean="0">
                <a:ea typeface="ＭＳ Ｐゴシック" charset="0"/>
              </a:rPr>
              <a:t> </a:t>
            </a:r>
            <a:r>
              <a:rPr lang="en-US" sz="2800" dirty="0" err="1" smtClean="0">
                <a:ea typeface="ＭＳ Ｐゴシック" charset="0"/>
              </a:rPr>
              <a:t>enjeux</a:t>
            </a:r>
            <a:endParaRPr lang="fr-FR" sz="2800" dirty="0">
              <a:ea typeface="ＭＳ Ｐゴシック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21220" y="2249848"/>
            <a:ext cx="8541055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fr-FR" sz="2000" dirty="0" smtClean="0"/>
              <a:t>Le niveau </a:t>
            </a:r>
            <a:r>
              <a:rPr lang="fr-FR" sz="2000" dirty="0"/>
              <a:t>et </a:t>
            </a:r>
            <a:r>
              <a:rPr lang="fr-FR" sz="2000" dirty="0" smtClean="0"/>
              <a:t>la qualité du vide nécessaire varient en fonction du type de photocathode  Cu / </a:t>
            </a:r>
            <a:r>
              <a:rPr lang="fr-FR" sz="2000" dirty="0"/>
              <a:t>Mg </a:t>
            </a:r>
            <a:r>
              <a:rPr lang="fr-FR" sz="2000" dirty="0" smtClean="0"/>
              <a:t>    ~</a:t>
            </a:r>
            <a:r>
              <a:rPr lang="fr-FR" sz="2000" dirty="0"/>
              <a:t>10</a:t>
            </a:r>
            <a:r>
              <a:rPr lang="fr-FR" sz="2000" baseline="30000" dirty="0"/>
              <a:t>-8 </a:t>
            </a:r>
            <a:r>
              <a:rPr lang="fr-FR" sz="2000" dirty="0" smtClean="0"/>
              <a:t>mbar / 10</a:t>
            </a:r>
            <a:r>
              <a:rPr lang="fr-FR" sz="2000" baseline="30000" dirty="0" smtClean="0"/>
              <a:t>-9</a:t>
            </a:r>
            <a:r>
              <a:rPr lang="fr-FR" sz="2000" dirty="0" smtClean="0"/>
              <a:t> mbar (N2@20°C)   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fr-FR" sz="2000" dirty="0" smtClean="0"/>
              <a:t>Si photocathode </a:t>
            </a:r>
            <a:r>
              <a:rPr lang="fr-FR" sz="2000" dirty="0" err="1" smtClean="0"/>
              <a:t>CsTe</a:t>
            </a:r>
            <a:r>
              <a:rPr lang="fr-FR" sz="2000" dirty="0" smtClean="0"/>
              <a:t>  </a:t>
            </a:r>
            <a:r>
              <a:rPr lang="fr-FR" altLang="fr-FR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~ 10</a:t>
            </a:r>
            <a:r>
              <a:rPr lang="fr-FR" altLang="fr-FR" sz="2000" b="1" baseline="30000" dirty="0">
                <a:solidFill>
                  <a:srgbClr val="FF0000"/>
                </a:solidFill>
                <a:latin typeface="Comic Sans MS" panose="030F0702030302020204" pitchFamily="66" charset="0"/>
              </a:rPr>
              <a:t>-10</a:t>
            </a:r>
            <a:r>
              <a:rPr lang="fr-FR" altLang="fr-FR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mbar</a:t>
            </a:r>
          </a:p>
          <a:p>
            <a:pPr eaLnBrk="1" hangingPunct="1">
              <a:lnSpc>
                <a:spcPct val="80000"/>
              </a:lnSpc>
            </a:pPr>
            <a:r>
              <a:rPr lang="fr-FR" altLang="fr-FR" sz="2000" b="1" dirty="0">
                <a:latin typeface="Comic Sans MS" panose="030F0702030302020204" pitchFamily="66" charset="0"/>
              </a:rPr>
              <a:t> </a:t>
            </a:r>
          </a:p>
          <a:p>
            <a:endParaRPr lang="fr-FR" sz="2000" dirty="0"/>
          </a:p>
          <a:p>
            <a:pPr lvl="1"/>
            <a:endParaRPr lang="fr-FR" dirty="0"/>
          </a:p>
        </p:txBody>
      </p:sp>
      <p:sp>
        <p:nvSpPr>
          <p:cNvPr id="14" name="Rectangle 13"/>
          <p:cNvSpPr/>
          <p:nvPr/>
        </p:nvSpPr>
        <p:spPr>
          <a:xfrm>
            <a:off x="1353829" y="4137959"/>
            <a:ext cx="792193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fr-FR" dirty="0"/>
              <a:t> </a:t>
            </a:r>
            <a:r>
              <a:rPr lang="fr-FR" dirty="0" smtClean="0"/>
              <a:t> </a:t>
            </a:r>
            <a:r>
              <a:rPr lang="fr-FR" dirty="0"/>
              <a:t>section </a:t>
            </a:r>
            <a:r>
              <a:rPr lang="fr-FR" dirty="0" smtClean="0"/>
              <a:t>accélératrice :  pression 10</a:t>
            </a:r>
            <a:r>
              <a:rPr lang="fr-FR" baseline="30000" dirty="0" smtClean="0"/>
              <a:t>-9</a:t>
            </a:r>
            <a:r>
              <a:rPr lang="fr-FR" dirty="0" smtClean="0"/>
              <a:t> mbar (N2@20°C)</a:t>
            </a:r>
          </a:p>
          <a:p>
            <a:pPr lvl="1"/>
            <a:r>
              <a:rPr lang="fr-FR" dirty="0" smtClean="0"/>
              <a:t>  Fenêtres HF                : </a:t>
            </a:r>
            <a:r>
              <a:rPr lang="fr-FR" dirty="0"/>
              <a:t>pression </a:t>
            </a:r>
            <a:r>
              <a:rPr lang="fr-FR" dirty="0" smtClean="0"/>
              <a:t>10</a:t>
            </a:r>
            <a:r>
              <a:rPr lang="fr-FR" baseline="30000" dirty="0" smtClean="0"/>
              <a:t>-8</a:t>
            </a:r>
            <a:r>
              <a:rPr lang="fr-FR" dirty="0" smtClean="0"/>
              <a:t> </a:t>
            </a:r>
            <a:r>
              <a:rPr lang="fr-FR" dirty="0"/>
              <a:t>mbar (N2@20°C</a:t>
            </a:r>
            <a:r>
              <a:rPr lang="fr-FR" dirty="0" smtClean="0"/>
              <a:t>)</a:t>
            </a:r>
          </a:p>
          <a:p>
            <a:pPr lvl="1"/>
            <a:r>
              <a:rPr lang="fr-FR" dirty="0" smtClean="0"/>
              <a:t>  Cavité RF                    : </a:t>
            </a:r>
            <a:r>
              <a:rPr lang="fr-FR" dirty="0"/>
              <a:t>pression </a:t>
            </a:r>
            <a:r>
              <a:rPr lang="fr-FR" dirty="0" smtClean="0"/>
              <a:t>~10</a:t>
            </a:r>
            <a:r>
              <a:rPr lang="fr-FR" baseline="30000" dirty="0" smtClean="0"/>
              <a:t>-10</a:t>
            </a:r>
            <a:r>
              <a:rPr lang="fr-FR" dirty="0" smtClean="0"/>
              <a:t> </a:t>
            </a:r>
            <a:r>
              <a:rPr lang="fr-FR" dirty="0"/>
              <a:t>mbar (N2@20°C)</a:t>
            </a:r>
          </a:p>
          <a:p>
            <a:pPr lvl="1"/>
            <a:endParaRPr lang="fr-FR" dirty="0"/>
          </a:p>
          <a:p>
            <a:pPr lvl="1"/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15" name="Rectangle 14"/>
          <p:cNvSpPr/>
          <p:nvPr/>
        </p:nvSpPr>
        <p:spPr>
          <a:xfrm>
            <a:off x="1448240" y="1748879"/>
            <a:ext cx="24288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/>
              <a:t>Les photocathodes</a:t>
            </a:r>
            <a:endParaRPr lang="fr-FR" sz="2000" b="1" dirty="0">
              <a:solidFill>
                <a:srgbClr val="660066"/>
              </a:solidFill>
            </a:endParaRPr>
          </a:p>
        </p:txBody>
      </p:sp>
      <p:sp>
        <p:nvSpPr>
          <p:cNvPr id="16" name="Flèche droite 15"/>
          <p:cNvSpPr/>
          <p:nvPr/>
        </p:nvSpPr>
        <p:spPr>
          <a:xfrm>
            <a:off x="917398" y="3908902"/>
            <a:ext cx="195243" cy="208964"/>
          </a:xfrm>
          <a:prstGeom prst="rightArrow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C0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519573" y="3796053"/>
            <a:ext cx="22862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/>
              <a:t>Les </a:t>
            </a:r>
            <a:r>
              <a:rPr lang="fr-FR" sz="2000" b="1" dirty="0" smtClean="0"/>
              <a:t>structures HF</a:t>
            </a:r>
            <a:endParaRPr lang="fr-FR" sz="2000" b="1" dirty="0">
              <a:solidFill>
                <a:srgbClr val="660066"/>
              </a:solidFill>
            </a:endParaRPr>
          </a:p>
        </p:txBody>
      </p:sp>
      <p:sp>
        <p:nvSpPr>
          <p:cNvPr id="18" name="Flèche droite 17"/>
          <p:cNvSpPr/>
          <p:nvPr/>
        </p:nvSpPr>
        <p:spPr>
          <a:xfrm>
            <a:off x="917398" y="1829063"/>
            <a:ext cx="195243" cy="208964"/>
          </a:xfrm>
          <a:prstGeom prst="rightArrow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C00000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2170213" y="3143006"/>
            <a:ext cx="5965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Maintien d’un bon rendement d’émission électronique</a:t>
            </a:r>
            <a:endParaRPr lang="fr-FR" dirty="0"/>
          </a:p>
        </p:txBody>
      </p:sp>
      <p:sp>
        <p:nvSpPr>
          <p:cNvPr id="21" name="ZoneTexte 20"/>
          <p:cNvSpPr txBox="1"/>
          <p:nvPr/>
        </p:nvSpPr>
        <p:spPr>
          <a:xfrm>
            <a:off x="2326355" y="5325885"/>
            <a:ext cx="5976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Eviter les phénomènes de claquage  (effet </a:t>
            </a:r>
            <a:r>
              <a:rPr lang="fr-FR" dirty="0" err="1" smtClean="0"/>
              <a:t>multipactor</a:t>
            </a:r>
            <a:r>
              <a:rPr lang="fr-FR" dirty="0" smtClean="0"/>
              <a:t>)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10D68857-9865-469B-9C37-3E6C9BC2F11E}"/>
              </a:ext>
            </a:extLst>
          </p:cNvPr>
          <p:cNvSpPr txBox="1">
            <a:spLocks/>
          </p:cNvSpPr>
          <p:nvPr/>
        </p:nvSpPr>
        <p:spPr bwMode="auto">
          <a:xfrm>
            <a:off x="2101663" y="3323470"/>
            <a:ext cx="6449180" cy="59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Wingdings" panose="05000000000000000000" pitchFamily="2" charset="2"/>
              <a:buChar char="Ø"/>
              <a:defRPr sz="16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Wingdings" panose="05000000000000000000" pitchFamily="2" charset="2"/>
              <a:buChar char="Ø"/>
              <a:defRPr sz="12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anose="020B0603020202020204" pitchFamily="34" charset="0"/>
              <a:buChar char="—"/>
              <a:defRPr sz="12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smtClean="0"/>
              <a:t>Merci.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0612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6725" y="346076"/>
            <a:ext cx="8597900" cy="698500"/>
          </a:xfrm>
        </p:spPr>
        <p:txBody>
          <a:bodyPr>
            <a:normAutofit/>
          </a:bodyPr>
          <a:lstStyle/>
          <a:p>
            <a:r>
              <a:rPr lang="en-US" sz="2800" dirty="0">
                <a:ea typeface="ＭＳ Ｐゴシック" charset="0"/>
              </a:rPr>
              <a:t>Les </a:t>
            </a:r>
            <a:r>
              <a:rPr lang="en-US" sz="2800" dirty="0" err="1">
                <a:ea typeface="ＭＳ Ｐゴシック" charset="0"/>
              </a:rPr>
              <a:t>principaux</a:t>
            </a:r>
            <a:r>
              <a:rPr lang="en-US" sz="2800" dirty="0">
                <a:ea typeface="ＭＳ Ｐゴシック" charset="0"/>
              </a:rPr>
              <a:t> </a:t>
            </a:r>
            <a:r>
              <a:rPr lang="en-US" sz="2800" dirty="0" err="1" smtClean="0">
                <a:ea typeface="ＭＳ Ｐゴシック" charset="0"/>
              </a:rPr>
              <a:t>enjeux</a:t>
            </a:r>
            <a:r>
              <a:rPr lang="en-US" sz="2800" dirty="0" smtClean="0">
                <a:ea typeface="ＭＳ Ｐゴシック" charset="0"/>
              </a:rPr>
              <a:t> (suite)</a:t>
            </a:r>
            <a:endParaRPr lang="fr-FR" sz="2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7CF69F-F71E-4A7A-A1F4-DB8DFD8BDEC4}" type="slidenum">
              <a:rPr lang="en-US" altLang="fr-FR" smtClean="0"/>
              <a:pPr>
                <a:defRPr/>
              </a:pPr>
              <a:t>3</a:t>
            </a:fld>
            <a:endParaRPr lang="en-US" altLang="fr-FR" dirty="0"/>
          </a:p>
        </p:txBody>
      </p:sp>
      <p:sp>
        <p:nvSpPr>
          <p:cNvPr id="7" name="ZoneTexte 1"/>
          <p:cNvSpPr txBox="1">
            <a:spLocks noChangeArrowheads="1"/>
          </p:cNvSpPr>
          <p:nvPr/>
        </p:nvSpPr>
        <p:spPr bwMode="auto">
          <a:xfrm>
            <a:off x="1128713" y="2073276"/>
            <a:ext cx="7273925" cy="6463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b="1" dirty="0" smtClean="0"/>
              <a:t>Accumulation des </a:t>
            </a:r>
            <a:r>
              <a:rPr lang="fr-FR" altLang="fr-FR" b="1" dirty="0"/>
              <a:t>ions </a:t>
            </a:r>
            <a:r>
              <a:rPr lang="fr-FR" altLang="fr-FR" b="1" dirty="0" smtClean="0"/>
              <a:t>dans les chambres à vide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b="1" dirty="0"/>
              <a:t> </a:t>
            </a:r>
            <a:r>
              <a:rPr lang="fr-FR" altLang="fr-FR" b="1" dirty="0" smtClean="0"/>
              <a:t>    demande d’une pression de  </a:t>
            </a:r>
            <a:r>
              <a:rPr lang="fr-FR" altLang="fr-FR" b="1" dirty="0">
                <a:solidFill>
                  <a:srgbClr val="FF0000"/>
                </a:solidFill>
              </a:rPr>
              <a:t>~ </a:t>
            </a:r>
            <a:r>
              <a:rPr lang="fr-FR" altLang="fr-FR" b="1" dirty="0" err="1">
                <a:solidFill>
                  <a:srgbClr val="FF0000"/>
                </a:solidFill>
              </a:rPr>
              <a:t>qq</a:t>
            </a:r>
            <a:r>
              <a:rPr lang="fr-FR" altLang="fr-FR" b="1" dirty="0">
                <a:solidFill>
                  <a:srgbClr val="FF0000"/>
                </a:solidFill>
              </a:rPr>
              <a:t> 10</a:t>
            </a:r>
            <a:r>
              <a:rPr lang="fr-FR" altLang="fr-FR" b="1" baseline="30000" dirty="0">
                <a:solidFill>
                  <a:srgbClr val="FF0000"/>
                </a:solidFill>
              </a:rPr>
              <a:t>-10</a:t>
            </a:r>
            <a:r>
              <a:rPr lang="fr-FR" altLang="fr-FR" b="1" dirty="0">
                <a:solidFill>
                  <a:srgbClr val="FF0000"/>
                </a:solidFill>
              </a:rPr>
              <a:t> mbar   </a:t>
            </a:r>
            <a:endParaRPr lang="fr-FR" altLang="fr-FR" dirty="0"/>
          </a:p>
        </p:txBody>
      </p:sp>
      <p:sp>
        <p:nvSpPr>
          <p:cNvPr id="8" name="ZoneTexte 2"/>
          <p:cNvSpPr txBox="1">
            <a:spLocks noChangeArrowheads="1"/>
          </p:cNvSpPr>
          <p:nvPr/>
        </p:nvSpPr>
        <p:spPr bwMode="auto">
          <a:xfrm>
            <a:off x="1128713" y="3586163"/>
            <a:ext cx="35290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b="1" dirty="0"/>
              <a:t>Cavités </a:t>
            </a:r>
            <a:r>
              <a:rPr lang="fr-FR" altLang="fr-FR" b="1" dirty="0" smtClean="0"/>
              <a:t>optiques: </a:t>
            </a:r>
            <a:endParaRPr lang="fr-FR" altLang="fr-FR" b="1" dirty="0"/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dirty="0"/>
              <a:t>diminution du flux dégazé</a:t>
            </a:r>
          </a:p>
        </p:txBody>
      </p:sp>
      <p:sp>
        <p:nvSpPr>
          <p:cNvPr id="9" name="ZoneTexte 3"/>
          <p:cNvSpPr txBox="1">
            <a:spLocks noChangeArrowheads="1"/>
          </p:cNvSpPr>
          <p:nvPr/>
        </p:nvSpPr>
        <p:spPr bwMode="auto">
          <a:xfrm>
            <a:off x="5424488" y="3514726"/>
            <a:ext cx="376237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/>
              <a:t> </a:t>
            </a:r>
            <a:r>
              <a:rPr lang="fr-FR" altLang="fr-FR" b="1"/>
              <a:t>Anneau: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/>
              <a:t>optimisation de la répartition du pompage et des Té de pompage </a:t>
            </a:r>
          </a:p>
        </p:txBody>
      </p:sp>
      <p:cxnSp>
        <p:nvCxnSpPr>
          <p:cNvPr id="10" name="Connecteur droit avec flèche 5"/>
          <p:cNvCxnSpPr>
            <a:cxnSpLocks noChangeShapeType="1"/>
          </p:cNvCxnSpPr>
          <p:nvPr/>
        </p:nvCxnSpPr>
        <p:spPr bwMode="auto">
          <a:xfrm flipH="1">
            <a:off x="3433763" y="2792413"/>
            <a:ext cx="431800" cy="6508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Connecteur droit avec flèche 9"/>
          <p:cNvCxnSpPr>
            <a:cxnSpLocks noChangeShapeType="1"/>
          </p:cNvCxnSpPr>
          <p:nvPr/>
        </p:nvCxnSpPr>
        <p:spPr bwMode="auto">
          <a:xfrm>
            <a:off x="4945063" y="2794001"/>
            <a:ext cx="552450" cy="5810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Rectangle 11"/>
          <p:cNvSpPr/>
          <p:nvPr/>
        </p:nvSpPr>
        <p:spPr>
          <a:xfrm>
            <a:off x="677863" y="1385907"/>
            <a:ext cx="34313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fr-FR" sz="2400" b="1" dirty="0"/>
              <a:t>L’anneau de stockage</a:t>
            </a:r>
            <a:r>
              <a:rPr lang="fr-FR" altLang="fr-FR" b="1" dirty="0"/>
              <a:t>: 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2734408" y="5389684"/>
            <a:ext cx="42818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Conceptions, nettoyage et traitements thermiques des enceintes</a:t>
            </a:r>
            <a:endParaRPr lang="fr-FR" dirty="0"/>
          </a:p>
        </p:txBody>
      </p:sp>
      <p:sp>
        <p:nvSpPr>
          <p:cNvPr id="14" name="Rectangle 13"/>
          <p:cNvSpPr/>
          <p:nvPr/>
        </p:nvSpPr>
        <p:spPr>
          <a:xfrm>
            <a:off x="5408749" y="4392097"/>
            <a:ext cx="28809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fr-FR" dirty="0"/>
              <a:t>diminution du flux dégazé</a:t>
            </a:r>
          </a:p>
        </p:txBody>
      </p:sp>
      <p:cxnSp>
        <p:nvCxnSpPr>
          <p:cNvPr id="18" name="Connecteur droit avec flèche 17"/>
          <p:cNvCxnSpPr/>
          <p:nvPr/>
        </p:nvCxnSpPr>
        <p:spPr>
          <a:xfrm flipH="1">
            <a:off x="4765675" y="4826060"/>
            <a:ext cx="731838" cy="48837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>
            <a:off x="3433763" y="4826060"/>
            <a:ext cx="675489" cy="49758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lèche droite 14"/>
          <p:cNvSpPr/>
          <p:nvPr/>
        </p:nvSpPr>
        <p:spPr>
          <a:xfrm>
            <a:off x="284351" y="1512257"/>
            <a:ext cx="195243" cy="208964"/>
          </a:xfrm>
          <a:prstGeom prst="rightArrow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6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96151" y="569913"/>
            <a:ext cx="8597900" cy="698500"/>
          </a:xfrm>
        </p:spPr>
        <p:txBody>
          <a:bodyPr>
            <a:normAutofit/>
          </a:bodyPr>
          <a:lstStyle/>
          <a:p>
            <a:r>
              <a:rPr lang="fr-FR" sz="2800" dirty="0" smtClean="0"/>
              <a:t>Diminution du flux de dégazage</a:t>
            </a:r>
            <a:endParaRPr lang="fr-FR" sz="2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7CF69F-F71E-4A7A-A1F4-DB8DFD8BDEC4}" type="slidenum">
              <a:rPr lang="en-US" altLang="fr-FR" smtClean="0"/>
              <a:pPr>
                <a:defRPr/>
              </a:pPr>
              <a:t>4</a:t>
            </a:fld>
            <a:endParaRPr lang="en-US" altLang="fr-FR" dirty="0"/>
          </a:p>
        </p:txBody>
      </p:sp>
      <p:pic>
        <p:nvPicPr>
          <p:cNvPr id="5" name="Picture 2" descr="image descente en press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76" y="2045287"/>
            <a:ext cx="4600836" cy="3568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414705" y="5613852"/>
            <a:ext cx="15843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sz="1400" dirty="0">
                <a:solidFill>
                  <a:srgbClr val="FF0000"/>
                </a:solidFill>
              </a:rPr>
              <a:t>~100 jours</a:t>
            </a:r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 flipH="1" flipV="1">
            <a:off x="2187719" y="4909070"/>
            <a:ext cx="19149" cy="70478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 sz="1400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310029" y="1609587"/>
            <a:ext cx="219182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sz="1400" dirty="0"/>
              <a:t>Descente en vide typique </a:t>
            </a:r>
            <a:r>
              <a:rPr lang="fr-FR" altLang="fr-FR" sz="1400" dirty="0" smtClean="0"/>
              <a:t> </a:t>
            </a:r>
            <a:r>
              <a:rPr lang="fr-FR" altLang="fr-FR" sz="1400" dirty="0"/>
              <a:t>(enceinte métallique)</a:t>
            </a: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4934300" y="2387695"/>
            <a:ext cx="680454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fr-FR" altLang="fr-FR" sz="1600" b="1" dirty="0">
                <a:solidFill>
                  <a:srgbClr val="FF0000"/>
                </a:solidFill>
              </a:rPr>
              <a:t>Un étuvage in situ à </a:t>
            </a:r>
            <a:r>
              <a:rPr lang="fr-FR" altLang="fr-FR" sz="1600" b="1" dirty="0" smtClean="0">
                <a:solidFill>
                  <a:srgbClr val="FF0000"/>
                </a:solidFill>
              </a:rPr>
              <a:t>150-200°C </a:t>
            </a:r>
            <a:r>
              <a:rPr lang="fr-FR" altLang="fr-FR" sz="1600" b="1" dirty="0" smtClean="0"/>
              <a:t>permet d’éliminer une grande partie de la vapeur d’eau</a:t>
            </a:r>
            <a:endParaRPr lang="fr-FR" altLang="fr-FR" sz="1600" dirty="0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4934300" y="2942813"/>
            <a:ext cx="647688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fr-FR" altLang="fr-FR" sz="1600" dirty="0"/>
              <a:t>Chaque remise à la </a:t>
            </a:r>
            <a:r>
              <a:rPr lang="fr-FR" altLang="fr-FR" sz="1600" dirty="0" err="1" smtClean="0"/>
              <a:t>Patm</a:t>
            </a:r>
            <a:r>
              <a:rPr lang="fr-FR" altLang="fr-FR" sz="1600" dirty="0" smtClean="0"/>
              <a:t>, </a:t>
            </a:r>
            <a:r>
              <a:rPr lang="fr-FR" altLang="fr-FR" sz="1600" dirty="0" err="1"/>
              <a:t>recontamination</a:t>
            </a:r>
            <a:r>
              <a:rPr lang="fr-FR" altLang="fr-FR" sz="1600" dirty="0"/>
              <a:t> des surfaces en vapeur d’eau</a:t>
            </a:r>
          </a:p>
        </p:txBody>
      </p:sp>
      <p:sp>
        <p:nvSpPr>
          <p:cNvPr id="13" name="AutoShape 13"/>
          <p:cNvSpPr>
            <a:spLocks noChangeArrowheads="1"/>
          </p:cNvSpPr>
          <p:nvPr/>
        </p:nvSpPr>
        <p:spPr bwMode="auto">
          <a:xfrm>
            <a:off x="4498261" y="2462596"/>
            <a:ext cx="255588" cy="217487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r-FR"/>
          </a:p>
        </p:txBody>
      </p:sp>
      <p:sp>
        <p:nvSpPr>
          <p:cNvPr id="14" name="Rectangle 16"/>
          <p:cNvSpPr>
            <a:spLocks noChangeArrowheads="1"/>
          </p:cNvSpPr>
          <p:nvPr/>
        </p:nvSpPr>
        <p:spPr bwMode="auto">
          <a:xfrm>
            <a:off x="3991864" y="1989137"/>
            <a:ext cx="7920038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4832823" y="4247015"/>
            <a:ext cx="756126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fr-FR" altLang="fr-FR" sz="1400">
              <a:solidFill>
                <a:schemeClr val="tx1"/>
              </a:solidFill>
            </a:endParaRP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5111916" y="4175576"/>
            <a:ext cx="658144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fr-FR" altLang="fr-FR" sz="1600" b="1" dirty="0">
                <a:solidFill>
                  <a:srgbClr val="00B050"/>
                </a:solidFill>
              </a:rPr>
              <a:t>Un étuvage Haute température </a:t>
            </a:r>
            <a:r>
              <a:rPr lang="fr-FR" altLang="fr-FR" sz="1600" b="1" dirty="0"/>
              <a:t>(four sous vide </a:t>
            </a:r>
            <a:r>
              <a:rPr lang="fr-FR" altLang="fr-FR" sz="1600" b="1" dirty="0" smtClean="0"/>
              <a:t>) d’élimination d’une partie de l’hydrogène occlus dans les </a:t>
            </a:r>
            <a:r>
              <a:rPr lang="fr-FR" altLang="fr-FR" sz="1600" b="1" dirty="0"/>
              <a:t>matériaux</a:t>
            </a:r>
          </a:p>
        </p:txBody>
      </p:sp>
      <p:sp>
        <p:nvSpPr>
          <p:cNvPr id="19" name="Text Box 12"/>
          <p:cNvSpPr txBox="1">
            <a:spLocks noChangeArrowheads="1"/>
          </p:cNvSpPr>
          <p:nvPr/>
        </p:nvSpPr>
        <p:spPr bwMode="auto">
          <a:xfrm>
            <a:off x="4944391" y="4698797"/>
            <a:ext cx="727392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fr-FR" altLang="fr-FR" sz="1600" dirty="0"/>
              <a:t>A Chaque remise à la </a:t>
            </a:r>
            <a:r>
              <a:rPr lang="fr-FR" altLang="fr-FR" sz="1600" dirty="0" err="1"/>
              <a:t>Patm</a:t>
            </a:r>
            <a:r>
              <a:rPr lang="fr-FR" altLang="fr-FR" sz="1600" dirty="0"/>
              <a:t>, le bénéfice de ce traitement est préservé.</a:t>
            </a:r>
          </a:p>
        </p:txBody>
      </p:sp>
      <p:sp>
        <p:nvSpPr>
          <p:cNvPr id="20" name="AutoShape 14"/>
          <p:cNvSpPr>
            <a:spLocks noChangeArrowheads="1"/>
          </p:cNvSpPr>
          <p:nvPr/>
        </p:nvSpPr>
        <p:spPr bwMode="auto">
          <a:xfrm>
            <a:off x="4539667" y="4247015"/>
            <a:ext cx="255587" cy="217487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r-FR" sz="1400"/>
          </a:p>
        </p:txBody>
      </p:sp>
      <p:sp>
        <p:nvSpPr>
          <p:cNvPr id="21" name="Rectangle 17"/>
          <p:cNvSpPr>
            <a:spLocks noChangeArrowheads="1"/>
          </p:cNvSpPr>
          <p:nvPr/>
        </p:nvSpPr>
        <p:spPr bwMode="auto">
          <a:xfrm>
            <a:off x="4934300" y="3829570"/>
            <a:ext cx="8208962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1400"/>
          </a:p>
        </p:txBody>
      </p:sp>
    </p:spTree>
    <p:extLst>
      <p:ext uri="{BB962C8B-B14F-4D97-AF65-F5344CB8AC3E}">
        <p14:creationId xmlns:p14="http://schemas.microsoft.com/office/powerpoint/2010/main" val="2247859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altLang="fr-FR" sz="2400" b="1" dirty="0"/>
              <a:t>Un étuvage Haute température</a:t>
            </a:r>
            <a:endParaRPr lang="fr-FR" sz="2400" dirty="0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782619" y="2004416"/>
            <a:ext cx="75612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fr-FR" altLang="fr-FR" dirty="0" smtClean="0">
                <a:solidFill>
                  <a:schemeClr val="tx1"/>
                </a:solidFill>
              </a:rPr>
              <a:t>Pression final à 450°C de l’ordre de 10</a:t>
            </a:r>
            <a:r>
              <a:rPr lang="fr-FR" altLang="fr-FR" baseline="30000" dirty="0" smtClean="0">
                <a:solidFill>
                  <a:schemeClr val="tx1"/>
                </a:solidFill>
              </a:rPr>
              <a:t>-6 </a:t>
            </a:r>
            <a:r>
              <a:rPr lang="fr-FR" altLang="fr-FR" dirty="0" smtClean="0">
                <a:solidFill>
                  <a:schemeClr val="tx1"/>
                </a:solidFill>
              </a:rPr>
              <a:t>mbar</a:t>
            </a:r>
            <a:endParaRPr lang="fr-FR" altLang="fr-FR" dirty="0">
              <a:solidFill>
                <a:schemeClr val="tx1"/>
              </a:solidFill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261924" y="1221752"/>
            <a:ext cx="276456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fr-FR" altLang="fr-FR" b="1" dirty="0" smtClean="0"/>
              <a:t>Four sous vide du LAL:</a:t>
            </a:r>
            <a:endParaRPr lang="fr-FR" altLang="fr-FR" b="1" dirty="0"/>
          </a:p>
        </p:txBody>
      </p:sp>
      <p:sp>
        <p:nvSpPr>
          <p:cNvPr id="13" name="AutoShape 14"/>
          <p:cNvSpPr>
            <a:spLocks noChangeArrowheads="1"/>
          </p:cNvSpPr>
          <p:nvPr/>
        </p:nvSpPr>
        <p:spPr bwMode="auto">
          <a:xfrm>
            <a:off x="5357316" y="1778078"/>
            <a:ext cx="255587" cy="217487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r-FR"/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684213" y="3213100"/>
            <a:ext cx="8208962" cy="22320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99" y="1954431"/>
            <a:ext cx="3978111" cy="3127347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5782618" y="1630676"/>
            <a:ext cx="4304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Température 450 </a:t>
            </a:r>
            <a:r>
              <a:rPr lang="fr-FR" kern="400" dirty="0" smtClean="0"/>
              <a:t>°C </a:t>
            </a:r>
            <a:r>
              <a:rPr lang="fr-FR" dirty="0" smtClean="0"/>
              <a:t>pendant 5 jours  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5782620" y="2726180"/>
            <a:ext cx="4379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Toutes les chambres de THOMX ont subi ce traitement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5901815" y="3775518"/>
            <a:ext cx="50016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Un nouveau traitement sera à refaire sur la chambre en réparation chez le fournisseur</a:t>
            </a:r>
            <a:endParaRPr lang="fr-FR" dirty="0"/>
          </a:p>
        </p:txBody>
      </p:sp>
      <p:sp>
        <p:nvSpPr>
          <p:cNvPr id="16" name="AutoShape 14"/>
          <p:cNvSpPr>
            <a:spLocks noChangeArrowheads="1"/>
          </p:cNvSpPr>
          <p:nvPr/>
        </p:nvSpPr>
        <p:spPr bwMode="auto">
          <a:xfrm>
            <a:off x="5357315" y="2837537"/>
            <a:ext cx="255587" cy="217487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r-FR"/>
          </a:p>
        </p:txBody>
      </p:sp>
      <p:sp>
        <p:nvSpPr>
          <p:cNvPr id="18" name="ZoneTexte 17"/>
          <p:cNvSpPr txBox="1"/>
          <p:nvPr/>
        </p:nvSpPr>
        <p:spPr>
          <a:xfrm>
            <a:off x="6425309" y="4806388"/>
            <a:ext cx="3954655" cy="523220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 durée estimée à 10 jours pour une détection de fuite et un traitement haute température</a:t>
            </a:r>
            <a:endParaRPr lang="fr-FR" sz="1400" dirty="0"/>
          </a:p>
        </p:txBody>
      </p:sp>
      <p:sp>
        <p:nvSpPr>
          <p:cNvPr id="20" name="AutoShape 14"/>
          <p:cNvSpPr>
            <a:spLocks noChangeArrowheads="1"/>
          </p:cNvSpPr>
          <p:nvPr/>
        </p:nvSpPr>
        <p:spPr bwMode="auto">
          <a:xfrm>
            <a:off x="5434633" y="3881196"/>
            <a:ext cx="255587" cy="217487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231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0269" y="277035"/>
            <a:ext cx="8597900" cy="698500"/>
          </a:xfrm>
        </p:spPr>
        <p:txBody>
          <a:bodyPr>
            <a:normAutofit/>
          </a:bodyPr>
          <a:lstStyle/>
          <a:p>
            <a:r>
              <a:rPr lang="fr-FR" altLang="fr-FR" sz="2400" b="1" dirty="0" smtClean="0"/>
              <a:t>L’ </a:t>
            </a:r>
            <a:r>
              <a:rPr lang="fr-FR" altLang="fr-FR" sz="2400" b="1" dirty="0"/>
              <a:t>étuvage </a:t>
            </a:r>
            <a:r>
              <a:rPr lang="fr-FR" altLang="fr-FR" sz="2400" b="1" dirty="0" smtClean="0"/>
              <a:t>in situ de l’anneau </a:t>
            </a:r>
            <a:endParaRPr lang="fr-FR" sz="2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8128835" y="6378568"/>
            <a:ext cx="560387" cy="307975"/>
          </a:xfrm>
        </p:spPr>
        <p:txBody>
          <a:bodyPr/>
          <a:lstStyle/>
          <a:p>
            <a:pPr>
              <a:defRPr/>
            </a:pPr>
            <a:fld id="{707CF69F-F71E-4A7A-A1F4-DB8DFD8BDEC4}" type="slidenum">
              <a:rPr lang="en-US" altLang="fr-FR" smtClean="0"/>
              <a:pPr>
                <a:defRPr/>
              </a:pPr>
              <a:t>6</a:t>
            </a:fld>
            <a:endParaRPr lang="en-US" altLang="fr-FR" dirty="0"/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684213" y="3213100"/>
            <a:ext cx="8208962" cy="22320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677863" y="1061282"/>
            <a:ext cx="4935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Système d’étuvage ultra mince des chambres 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7664177" y="5566996"/>
            <a:ext cx="31088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Etude 2012/2013 (</a:t>
            </a:r>
            <a:r>
              <a:rPr lang="fr-FR" sz="1400" dirty="0" err="1" smtClean="0"/>
              <a:t>Eric</a:t>
            </a:r>
            <a:r>
              <a:rPr lang="fr-FR" sz="1400" dirty="0" smtClean="0"/>
              <a:t> et Frédéric)</a:t>
            </a:r>
            <a:endParaRPr lang="fr-FR" sz="1400" dirty="0"/>
          </a:p>
        </p:txBody>
      </p:sp>
      <p:sp>
        <p:nvSpPr>
          <p:cNvPr id="14" name="ZoneTexte 13"/>
          <p:cNvSpPr txBox="1"/>
          <p:nvPr/>
        </p:nvSpPr>
        <p:spPr>
          <a:xfrm>
            <a:off x="1282122" y="1490869"/>
            <a:ext cx="8619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Contrainte:  </a:t>
            </a:r>
            <a:r>
              <a:rPr lang="fr-FR" sz="1600" dirty="0" smtClean="0"/>
              <a:t>Espace minimum entre la chambre et les bobines d’aimants d’1mm</a:t>
            </a:r>
            <a:endParaRPr lang="fr-FR" sz="1600" dirty="0"/>
          </a:p>
        </p:txBody>
      </p:sp>
      <p:sp>
        <p:nvSpPr>
          <p:cNvPr id="19" name="ZoneTexte 18"/>
          <p:cNvSpPr txBox="1"/>
          <p:nvPr/>
        </p:nvSpPr>
        <p:spPr>
          <a:xfrm>
            <a:off x="2616132" y="1808437"/>
            <a:ext cx="68441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Système d’étuvage permettant de chauffer jusqu’à 200</a:t>
            </a:r>
            <a:r>
              <a:rPr lang="fr-FR" sz="1600" dirty="0"/>
              <a:t>°</a:t>
            </a:r>
            <a:r>
              <a:rPr lang="fr-FR" sz="1600" dirty="0" smtClean="0"/>
              <a:t>C tout en maintenant une température max sur les bobines de 90°C (tenue aux radiations et faible perméabilité magnétique)</a:t>
            </a:r>
            <a:endParaRPr lang="fr-FR" sz="1600" dirty="0"/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3922056" y="3459435"/>
            <a:ext cx="267618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fr-FR" altLang="fr-FR" sz="1200" dirty="0"/>
              <a:t>2 Bandes de </a:t>
            </a:r>
            <a:r>
              <a:rPr lang="fr-FR" altLang="fr-FR" sz="1200" dirty="0" err="1"/>
              <a:t>polyimide</a:t>
            </a:r>
            <a:r>
              <a:rPr lang="fr-FR" altLang="fr-FR" sz="1200" dirty="0"/>
              <a:t> (</a:t>
            </a:r>
            <a:r>
              <a:rPr lang="fr-FR" altLang="fr-FR" sz="1200" dirty="0" err="1"/>
              <a:t>Kapton</a:t>
            </a:r>
            <a:r>
              <a:rPr lang="fr-FR" altLang="fr-FR" sz="1200" dirty="0"/>
              <a:t>) 60 </a:t>
            </a:r>
            <a:r>
              <a:rPr lang="fr-FR" altLang="fr-FR" sz="1200" dirty="0">
                <a:sym typeface="Symbol" panose="05050102010706020507" pitchFamily="18" charset="2"/>
              </a:rPr>
              <a:t>m avec à chaque face un dépôt de 5 m de </a:t>
            </a:r>
            <a:r>
              <a:rPr lang="fr-FR" altLang="fr-FR" sz="1200" dirty="0" err="1">
                <a:sym typeface="Symbol" panose="05050102010706020507" pitchFamily="18" charset="2"/>
              </a:rPr>
              <a:t>kapton</a:t>
            </a:r>
            <a:r>
              <a:rPr lang="fr-FR" altLang="fr-FR" sz="1200" dirty="0">
                <a:sym typeface="Symbol" panose="05050102010706020507" pitchFamily="18" charset="2"/>
              </a:rPr>
              <a:t> non polymérisé</a:t>
            </a:r>
          </a:p>
        </p:txBody>
      </p:sp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3933076" y="4202662"/>
            <a:ext cx="283940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fr-FR" altLang="fr-FR" sz="1200" dirty="0"/>
              <a:t>Éléments chauffants bande d’inox  de 50 </a:t>
            </a:r>
            <a:r>
              <a:rPr lang="fr-FR" altLang="fr-FR" sz="1200" dirty="0">
                <a:sym typeface="Symbol" panose="05050102010706020507" pitchFamily="18" charset="2"/>
              </a:rPr>
              <a:t>m et de 5mm de large</a:t>
            </a:r>
            <a:r>
              <a:rPr lang="fr-FR" altLang="fr-FR" sz="1200" dirty="0"/>
              <a:t> </a:t>
            </a:r>
          </a:p>
        </p:txBody>
      </p:sp>
      <p:sp>
        <p:nvSpPr>
          <p:cNvPr id="23" name="Text Box 11"/>
          <p:cNvSpPr txBox="1">
            <a:spLocks noChangeArrowheads="1"/>
          </p:cNvSpPr>
          <p:nvPr/>
        </p:nvSpPr>
        <p:spPr bwMode="auto">
          <a:xfrm>
            <a:off x="4031828" y="4721655"/>
            <a:ext cx="289373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fr-FR" altLang="fr-FR" sz="1200" dirty="0"/>
              <a:t>Couche d’isolant identique à la première étape</a:t>
            </a:r>
          </a:p>
        </p:txBody>
      </p:sp>
      <p:sp>
        <p:nvSpPr>
          <p:cNvPr id="24" name="Text Box 12"/>
          <p:cNvSpPr txBox="1">
            <a:spLocks noChangeArrowheads="1"/>
          </p:cNvSpPr>
          <p:nvPr/>
        </p:nvSpPr>
        <p:spPr bwMode="auto">
          <a:xfrm>
            <a:off x="3978677" y="5259219"/>
            <a:ext cx="300003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fr-FR" altLang="fr-FR" sz="1200" dirty="0"/>
              <a:t>1 Bande </a:t>
            </a:r>
            <a:r>
              <a:rPr lang="fr-FR" altLang="fr-FR" sz="1200" dirty="0" err="1"/>
              <a:t>Kapton</a:t>
            </a:r>
            <a:r>
              <a:rPr lang="fr-FR" altLang="fr-FR" sz="1200" dirty="0"/>
              <a:t> 50 </a:t>
            </a:r>
            <a:r>
              <a:rPr lang="fr-FR" altLang="fr-FR" sz="1200" dirty="0">
                <a:sym typeface="Symbol" panose="05050102010706020507" pitchFamily="18" charset="2"/>
              </a:rPr>
              <a:t>m dont une face avec un dépôt d’aluminium</a:t>
            </a:r>
          </a:p>
        </p:txBody>
      </p:sp>
      <p:sp>
        <p:nvSpPr>
          <p:cNvPr id="25" name="AutoShape 18"/>
          <p:cNvSpPr>
            <a:spLocks noChangeArrowheads="1"/>
          </p:cNvSpPr>
          <p:nvPr/>
        </p:nvSpPr>
        <p:spPr bwMode="auto">
          <a:xfrm>
            <a:off x="3687508" y="5336381"/>
            <a:ext cx="255587" cy="217488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  <p:sp>
        <p:nvSpPr>
          <p:cNvPr id="26" name="AutoShape 19"/>
          <p:cNvSpPr>
            <a:spLocks noChangeArrowheads="1"/>
          </p:cNvSpPr>
          <p:nvPr/>
        </p:nvSpPr>
        <p:spPr bwMode="auto">
          <a:xfrm>
            <a:off x="3692983" y="4788535"/>
            <a:ext cx="255587" cy="217487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  <p:sp>
        <p:nvSpPr>
          <p:cNvPr id="27" name="AutoShape 20"/>
          <p:cNvSpPr>
            <a:spLocks noChangeArrowheads="1"/>
          </p:cNvSpPr>
          <p:nvPr/>
        </p:nvSpPr>
        <p:spPr bwMode="auto">
          <a:xfrm>
            <a:off x="3699182" y="4234937"/>
            <a:ext cx="190159" cy="217487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 sz="1200"/>
          </a:p>
        </p:txBody>
      </p:sp>
      <p:sp>
        <p:nvSpPr>
          <p:cNvPr id="28" name="AutoShape 21"/>
          <p:cNvSpPr>
            <a:spLocks noChangeArrowheads="1"/>
          </p:cNvSpPr>
          <p:nvPr/>
        </p:nvSpPr>
        <p:spPr bwMode="auto">
          <a:xfrm>
            <a:off x="3687507" y="3506531"/>
            <a:ext cx="255587" cy="217487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  <p:sp>
        <p:nvSpPr>
          <p:cNvPr id="29" name="Rectangle 22"/>
          <p:cNvSpPr>
            <a:spLocks noChangeArrowheads="1"/>
          </p:cNvSpPr>
          <p:nvPr/>
        </p:nvSpPr>
        <p:spPr bwMode="auto">
          <a:xfrm>
            <a:off x="1436797" y="3038578"/>
            <a:ext cx="4356100" cy="32400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  <p:pic>
        <p:nvPicPr>
          <p:cNvPr id="33" name="Picture 17" descr="IMG_199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70" y="3497003"/>
            <a:ext cx="2735263" cy="205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ZoneTexte 38"/>
          <p:cNvSpPr txBox="1"/>
          <p:nvPr/>
        </p:nvSpPr>
        <p:spPr>
          <a:xfrm>
            <a:off x="1279158" y="2840511"/>
            <a:ext cx="5878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Système utilisé au CERN (épaisseur de l’ordre 0,4 mm)</a:t>
            </a:r>
            <a:endParaRPr lang="fr-FR" dirty="0"/>
          </a:p>
        </p:txBody>
      </p:sp>
      <p:pic>
        <p:nvPicPr>
          <p:cNvPr id="41" name="Picture 24" descr="IMG_23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91" b="10936"/>
          <a:stretch>
            <a:fillRect/>
          </a:stretch>
        </p:blipFill>
        <p:spPr bwMode="auto">
          <a:xfrm>
            <a:off x="7337197" y="3101999"/>
            <a:ext cx="3531908" cy="2188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Rectangle 41"/>
          <p:cNvSpPr/>
          <p:nvPr/>
        </p:nvSpPr>
        <p:spPr>
          <a:xfrm>
            <a:off x="3503872" y="5850895"/>
            <a:ext cx="32246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fr-FR" sz="1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 bande de compression (pour la polymérisation)</a:t>
            </a:r>
            <a:endParaRPr lang="fr-F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" name="AutoShape 21"/>
          <p:cNvSpPr>
            <a:spLocks noChangeArrowheads="1"/>
          </p:cNvSpPr>
          <p:nvPr/>
        </p:nvSpPr>
        <p:spPr bwMode="auto">
          <a:xfrm>
            <a:off x="332476" y="1137204"/>
            <a:ext cx="255587" cy="217487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r-FR" altLang="fr-FR"/>
          </a:p>
        </p:txBody>
      </p:sp>
      <p:sp>
        <p:nvSpPr>
          <p:cNvPr id="32" name="AutoShape 21"/>
          <p:cNvSpPr>
            <a:spLocks noChangeArrowheads="1"/>
          </p:cNvSpPr>
          <p:nvPr/>
        </p:nvSpPr>
        <p:spPr bwMode="auto">
          <a:xfrm>
            <a:off x="956216" y="1556464"/>
            <a:ext cx="255587" cy="217487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r-FR" altLang="fr-FR"/>
          </a:p>
        </p:txBody>
      </p:sp>
      <p:sp>
        <p:nvSpPr>
          <p:cNvPr id="38" name="AutoShape 21"/>
          <p:cNvSpPr>
            <a:spLocks noChangeArrowheads="1"/>
          </p:cNvSpPr>
          <p:nvPr/>
        </p:nvSpPr>
        <p:spPr bwMode="auto">
          <a:xfrm>
            <a:off x="975391" y="2900620"/>
            <a:ext cx="255587" cy="217487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44385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6462" y="260009"/>
            <a:ext cx="8597900" cy="698500"/>
          </a:xfrm>
        </p:spPr>
        <p:txBody>
          <a:bodyPr>
            <a:normAutofit/>
          </a:bodyPr>
          <a:lstStyle/>
          <a:p>
            <a:r>
              <a:rPr lang="fr-FR" altLang="fr-FR" sz="2400" b="1" dirty="0" smtClean="0"/>
              <a:t>L’ </a:t>
            </a:r>
            <a:r>
              <a:rPr lang="fr-FR" altLang="fr-FR" sz="2400" b="1" dirty="0"/>
              <a:t>étuvage </a:t>
            </a:r>
            <a:r>
              <a:rPr lang="fr-FR" altLang="fr-FR" sz="2400" b="1" dirty="0" smtClean="0"/>
              <a:t>in situ de l’anneau (suite)</a:t>
            </a:r>
            <a:endParaRPr lang="fr-FR" sz="2400" dirty="0"/>
          </a:p>
        </p:txBody>
      </p:sp>
      <p:sp>
        <p:nvSpPr>
          <p:cNvPr id="9" name="ZoneTexte 8"/>
          <p:cNvSpPr txBox="1"/>
          <p:nvPr/>
        </p:nvSpPr>
        <p:spPr>
          <a:xfrm>
            <a:off x="677863" y="1061282"/>
            <a:ext cx="4935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Système d’étuvage ultra mince des chambres </a:t>
            </a:r>
            <a:endParaRPr lang="fr-FR" dirty="0"/>
          </a:p>
        </p:txBody>
      </p:sp>
      <p:sp>
        <p:nvSpPr>
          <p:cNvPr id="30" name="Espace réservé du numéro de diapositive 3"/>
          <p:cNvSpPr txBox="1">
            <a:spLocks/>
          </p:cNvSpPr>
          <p:nvPr/>
        </p:nvSpPr>
        <p:spPr bwMode="auto">
          <a:xfrm>
            <a:off x="8404980" y="6335599"/>
            <a:ext cx="560387" cy="30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Wingdings 3" panose="05040102010807070707" pitchFamily="18" charset="2"/>
              <a:buChar char=""/>
              <a:defRPr sz="900" i="1" kern="1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Wingdings" panose="05000000000000000000" pitchFamily="2" charset="2"/>
              <a:buChar char="Ø"/>
              <a:defRPr sz="1600" kern="1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Wingdings" panose="05000000000000000000" pitchFamily="2" charset="2"/>
              <a:buChar char="Ø"/>
              <a:defRPr sz="1200" kern="1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anose="020B0603020202020204" pitchFamily="34" charset="0"/>
              <a:buChar char="—"/>
              <a:defRPr sz="1200" kern="1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anose="020B0603020202020204" pitchFamily="34" charset="0"/>
              <a:buChar char="—"/>
              <a:defRPr sz="1200" kern="1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anose="020B0603020202020204" pitchFamily="34" charset="0"/>
              <a:buChar char="—"/>
              <a:defRPr sz="1200" kern="1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anose="020B0603020202020204" pitchFamily="34" charset="0"/>
              <a:buChar char="—"/>
              <a:defRPr sz="1200" kern="1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anose="020B0603020202020204" pitchFamily="34" charset="0"/>
              <a:buChar char="—"/>
              <a:defRPr sz="1200" kern="1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E574519-5EE8-48A2-932E-64B82EFD4391}" type="slidenum">
              <a:rPr lang="en-US" altLang="fr-FR" smtClean="0">
                <a:solidFill>
                  <a:srgbClr val="FF6F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US" altLang="fr-FR" dirty="0" smtClean="0">
              <a:solidFill>
                <a:srgbClr val="FF6F00"/>
              </a:solidFill>
            </a:endParaRPr>
          </a:p>
        </p:txBody>
      </p:sp>
      <p:pic>
        <p:nvPicPr>
          <p:cNvPr id="3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100" y="131877"/>
            <a:ext cx="3883868" cy="317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1632012" y="1413193"/>
            <a:ext cx="3352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Pose de l’étuvage mince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1644920" y="1816653"/>
            <a:ext cx="4543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Polymérisation du </a:t>
            </a:r>
            <a:r>
              <a:rPr lang="fr-FR" dirty="0" err="1" smtClean="0"/>
              <a:t>Kapton</a:t>
            </a:r>
            <a:r>
              <a:rPr lang="fr-FR" dirty="0" smtClean="0"/>
              <a:t> par chauffage sous vide (180°C 4 heures)</a:t>
            </a:r>
            <a:endParaRPr lang="fr-FR" dirty="0"/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6869859"/>
              </p:ext>
            </p:extLst>
          </p:nvPr>
        </p:nvGraphicFramePr>
        <p:xfrm>
          <a:off x="60784" y="3678238"/>
          <a:ext cx="7711992" cy="2270760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2570664">
                  <a:extLst>
                    <a:ext uri="{9D8B030D-6E8A-4147-A177-3AD203B41FA5}">
                      <a16:colId xmlns:a16="http://schemas.microsoft.com/office/drawing/2014/main" val="1304903513"/>
                    </a:ext>
                  </a:extLst>
                </a:gridCol>
                <a:gridCol w="2784627">
                  <a:extLst>
                    <a:ext uri="{9D8B030D-6E8A-4147-A177-3AD203B41FA5}">
                      <a16:colId xmlns:a16="http://schemas.microsoft.com/office/drawing/2014/main" val="1654909035"/>
                    </a:ext>
                  </a:extLst>
                </a:gridCol>
                <a:gridCol w="2356701">
                  <a:extLst>
                    <a:ext uri="{9D8B030D-6E8A-4147-A177-3AD203B41FA5}">
                      <a16:colId xmlns:a16="http://schemas.microsoft.com/office/drawing/2014/main" val="33567682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Chambres</a:t>
                      </a:r>
                      <a:endParaRPr lang="fr-FR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Pose</a:t>
                      </a:r>
                      <a:r>
                        <a:rPr lang="fr-FR" sz="1600" baseline="0" dirty="0" smtClean="0"/>
                        <a:t> étuvage mince </a:t>
                      </a:r>
                    </a:p>
                    <a:p>
                      <a:r>
                        <a:rPr lang="fr-FR" sz="1600" baseline="0" dirty="0" smtClean="0"/>
                        <a:t>(2à 5 jours pour 2 ETP)</a:t>
                      </a:r>
                      <a:endParaRPr lang="fr-FR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Polymérisation </a:t>
                      </a:r>
                    </a:p>
                    <a:p>
                      <a:r>
                        <a:rPr lang="fr-FR" sz="1600" dirty="0" smtClean="0"/>
                        <a:t>(2 jours, 1 ETP)</a:t>
                      </a:r>
                      <a:endParaRPr lang="fr-FR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46339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Chambre IP</a:t>
                      </a:r>
                      <a:endParaRPr lang="fr-FR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OK</a:t>
                      </a:r>
                      <a:endParaRPr lang="fr-FR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OK</a:t>
                      </a:r>
                      <a:endParaRPr lang="fr-FR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43405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12 Chambres droites  </a:t>
                      </a:r>
                      <a:endParaRPr lang="fr-FR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     12 chambres OK</a:t>
                      </a:r>
                      <a:endParaRPr lang="fr-FR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5  Chambres OK</a:t>
                      </a:r>
                      <a:endParaRPr lang="fr-FR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29953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4 Chambres coudées </a:t>
                      </a:r>
                      <a:endParaRPr lang="fr-FR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1</a:t>
                      </a:r>
                      <a:r>
                        <a:rPr lang="fr-FR" sz="1600" baseline="0" dirty="0" smtClean="0"/>
                        <a:t> chambre proto OK</a:t>
                      </a:r>
                      <a:endParaRPr lang="fr-FR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1 chambres proto OK</a:t>
                      </a:r>
                      <a:endParaRPr lang="fr-FR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03978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1 Chambre coudée</a:t>
                      </a:r>
                      <a:r>
                        <a:rPr lang="fr-FR" sz="1600" baseline="0" dirty="0" smtClean="0"/>
                        <a:t> en </a:t>
                      </a:r>
                      <a:r>
                        <a:rPr lang="fr-FR" sz="1600" baseline="0" dirty="0" err="1" smtClean="0"/>
                        <a:t>répration</a:t>
                      </a:r>
                      <a:endParaRPr lang="fr-FR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822164"/>
                  </a:ext>
                </a:extLst>
              </a:tr>
            </a:tbl>
          </a:graphicData>
        </a:graphic>
      </p:graphicFrame>
      <p:sp>
        <p:nvSpPr>
          <p:cNvPr id="11" name="ZoneTexte 10"/>
          <p:cNvSpPr txBox="1"/>
          <p:nvPr/>
        </p:nvSpPr>
        <p:spPr>
          <a:xfrm>
            <a:off x="612176" y="2997779"/>
            <a:ext cx="2951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Etat d’avancement: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677863" y="6068580"/>
            <a:ext cx="8007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Pour le reste de l’anneau : rubans chauffants et collier pour les brides CF</a:t>
            </a:r>
            <a:endParaRPr lang="fr-FR" dirty="0"/>
          </a:p>
        </p:txBody>
      </p:sp>
      <p:sp>
        <p:nvSpPr>
          <p:cNvPr id="17" name="AutoShape 14"/>
          <p:cNvSpPr>
            <a:spLocks noChangeArrowheads="1"/>
          </p:cNvSpPr>
          <p:nvPr/>
        </p:nvSpPr>
        <p:spPr bwMode="auto">
          <a:xfrm>
            <a:off x="280875" y="1155412"/>
            <a:ext cx="255587" cy="217487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r-FR"/>
          </a:p>
        </p:txBody>
      </p:sp>
      <p:sp>
        <p:nvSpPr>
          <p:cNvPr id="19" name="AutoShape 14"/>
          <p:cNvSpPr>
            <a:spLocks noChangeArrowheads="1"/>
          </p:cNvSpPr>
          <p:nvPr/>
        </p:nvSpPr>
        <p:spPr bwMode="auto">
          <a:xfrm>
            <a:off x="1334647" y="1872920"/>
            <a:ext cx="255587" cy="217487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r-FR"/>
          </a:p>
        </p:txBody>
      </p:sp>
      <p:sp>
        <p:nvSpPr>
          <p:cNvPr id="20" name="AutoShape 14"/>
          <p:cNvSpPr>
            <a:spLocks noChangeArrowheads="1"/>
          </p:cNvSpPr>
          <p:nvPr/>
        </p:nvSpPr>
        <p:spPr bwMode="auto">
          <a:xfrm>
            <a:off x="1334648" y="1519656"/>
            <a:ext cx="255587" cy="217487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r-FR"/>
          </a:p>
        </p:txBody>
      </p:sp>
      <p:sp>
        <p:nvSpPr>
          <p:cNvPr id="21" name="AutoShape 14"/>
          <p:cNvSpPr>
            <a:spLocks noChangeArrowheads="1"/>
          </p:cNvSpPr>
          <p:nvPr/>
        </p:nvSpPr>
        <p:spPr bwMode="auto">
          <a:xfrm>
            <a:off x="280875" y="3112779"/>
            <a:ext cx="255587" cy="217487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100" y="3433420"/>
            <a:ext cx="4000147" cy="2429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98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9282" y="153329"/>
            <a:ext cx="8597900" cy="698500"/>
          </a:xfrm>
        </p:spPr>
        <p:txBody>
          <a:bodyPr>
            <a:normAutofit/>
          </a:bodyPr>
          <a:lstStyle/>
          <a:p>
            <a:r>
              <a:rPr lang="fr-FR" altLang="fr-FR" sz="2400" b="1" dirty="0" smtClean="0"/>
              <a:t>L’ </a:t>
            </a:r>
            <a:r>
              <a:rPr lang="fr-FR" altLang="fr-FR" sz="2400" b="1" dirty="0"/>
              <a:t>étuvage </a:t>
            </a:r>
            <a:r>
              <a:rPr lang="fr-FR" altLang="fr-FR" sz="2400" b="1" dirty="0" smtClean="0"/>
              <a:t>in situ de l’anneau (suite)</a:t>
            </a:r>
            <a:endParaRPr lang="fr-FR" sz="2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8273059" y="6440656"/>
            <a:ext cx="560387" cy="307975"/>
          </a:xfrm>
        </p:spPr>
        <p:txBody>
          <a:bodyPr/>
          <a:lstStyle/>
          <a:p>
            <a:pPr>
              <a:defRPr/>
            </a:pPr>
            <a:fld id="{707CF69F-F71E-4A7A-A1F4-DB8DFD8BDEC4}" type="slidenum">
              <a:rPr lang="en-US" altLang="fr-FR" smtClean="0"/>
              <a:pPr>
                <a:defRPr/>
              </a:pPr>
              <a:t>8</a:t>
            </a:fld>
            <a:endParaRPr lang="en-US" altLang="fr-FR" dirty="0"/>
          </a:p>
        </p:txBody>
      </p:sp>
      <p:sp>
        <p:nvSpPr>
          <p:cNvPr id="29" name="Rectangle 22"/>
          <p:cNvSpPr>
            <a:spLocks noChangeArrowheads="1"/>
          </p:cNvSpPr>
          <p:nvPr/>
        </p:nvSpPr>
        <p:spPr bwMode="auto">
          <a:xfrm>
            <a:off x="3773000" y="3664623"/>
            <a:ext cx="4356100" cy="32400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  <p:pic>
        <p:nvPicPr>
          <p:cNvPr id="18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328" y="1831645"/>
            <a:ext cx="7781925" cy="391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ZoneTexte 10"/>
          <p:cNvSpPr txBox="1">
            <a:spLocks noChangeArrowheads="1"/>
          </p:cNvSpPr>
          <p:nvPr/>
        </p:nvSpPr>
        <p:spPr bwMode="auto">
          <a:xfrm>
            <a:off x="9423498" y="3141636"/>
            <a:ext cx="15954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fr-FR" altLang="fr-FR" dirty="0"/>
              <a:t>Picture by</a:t>
            </a:r>
          </a:p>
          <a:p>
            <a:r>
              <a:rPr lang="fr-FR" altLang="fr-FR" dirty="0"/>
              <a:t>É. </a:t>
            </a:r>
            <a:r>
              <a:rPr lang="fr-FR" altLang="fr-FR" dirty="0" err="1"/>
              <a:t>Mistretta</a:t>
            </a:r>
            <a:endParaRPr lang="fr-FR" alt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423848" y="749502"/>
            <a:ext cx="6100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Etuvage des 4 volumes:           </a:t>
            </a:r>
            <a:r>
              <a:rPr lang="fr-FR" sz="1600" dirty="0" smtClean="0"/>
              <a:t>½ anneau avec chambre IP</a:t>
            </a:r>
            <a:endParaRPr lang="fr-FR" sz="1600" dirty="0"/>
          </a:p>
        </p:txBody>
      </p:sp>
      <p:sp>
        <p:nvSpPr>
          <p:cNvPr id="5" name="ZoneTexte 4"/>
          <p:cNvSpPr txBox="1"/>
          <p:nvPr/>
        </p:nvSpPr>
        <p:spPr>
          <a:xfrm>
            <a:off x="7281973" y="1041671"/>
            <a:ext cx="20364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Septum</a:t>
            </a:r>
            <a:endParaRPr lang="fr-FR" sz="1400" dirty="0"/>
          </a:p>
        </p:txBody>
      </p:sp>
      <p:sp>
        <p:nvSpPr>
          <p:cNvPr id="26" name="ZoneTexte 25"/>
          <p:cNvSpPr txBox="1"/>
          <p:nvPr/>
        </p:nvSpPr>
        <p:spPr>
          <a:xfrm>
            <a:off x="3644067" y="1052404"/>
            <a:ext cx="20364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Cavité RF</a:t>
            </a:r>
            <a:endParaRPr lang="fr-FR" sz="1400" dirty="0"/>
          </a:p>
        </p:txBody>
      </p:sp>
      <p:sp>
        <p:nvSpPr>
          <p:cNvPr id="10" name="Rectangle 9"/>
          <p:cNvSpPr/>
          <p:nvPr/>
        </p:nvSpPr>
        <p:spPr>
          <a:xfrm>
            <a:off x="7165938" y="754225"/>
            <a:ext cx="10198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/>
              <a:t>½ anneau </a:t>
            </a:r>
          </a:p>
        </p:txBody>
      </p:sp>
      <p:sp>
        <p:nvSpPr>
          <p:cNvPr id="27" name="AutoShape 14"/>
          <p:cNvSpPr>
            <a:spLocks noChangeArrowheads="1"/>
          </p:cNvSpPr>
          <p:nvPr/>
        </p:nvSpPr>
        <p:spPr bwMode="auto">
          <a:xfrm>
            <a:off x="3218313" y="834917"/>
            <a:ext cx="255587" cy="217487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r-FR"/>
          </a:p>
        </p:txBody>
      </p:sp>
      <p:sp>
        <p:nvSpPr>
          <p:cNvPr id="28" name="AutoShape 14"/>
          <p:cNvSpPr>
            <a:spLocks noChangeArrowheads="1"/>
          </p:cNvSpPr>
          <p:nvPr/>
        </p:nvSpPr>
        <p:spPr bwMode="auto">
          <a:xfrm>
            <a:off x="3218313" y="1118020"/>
            <a:ext cx="255587" cy="217487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r-FR"/>
          </a:p>
        </p:txBody>
      </p:sp>
      <p:sp>
        <p:nvSpPr>
          <p:cNvPr id="31" name="AutoShape 14"/>
          <p:cNvSpPr>
            <a:spLocks noChangeArrowheads="1"/>
          </p:cNvSpPr>
          <p:nvPr/>
        </p:nvSpPr>
        <p:spPr bwMode="auto">
          <a:xfrm>
            <a:off x="6690086" y="824184"/>
            <a:ext cx="255587" cy="217487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r-FR"/>
          </a:p>
        </p:txBody>
      </p:sp>
      <p:sp>
        <p:nvSpPr>
          <p:cNvPr id="33" name="AutoShape 14"/>
          <p:cNvSpPr>
            <a:spLocks noChangeArrowheads="1"/>
          </p:cNvSpPr>
          <p:nvPr/>
        </p:nvSpPr>
        <p:spPr bwMode="auto">
          <a:xfrm>
            <a:off x="6717152" y="1105703"/>
            <a:ext cx="255587" cy="217487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1276755" y="1513135"/>
            <a:ext cx="7023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T0 montage chambre OK     durée estimé étuvage 2 mois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4025245" y="5948313"/>
            <a:ext cx="2111604" cy="646331"/>
          </a:xfrm>
          <a:prstGeom prst="rect">
            <a:avLst/>
          </a:prstGeom>
          <a:noFill/>
          <a:ln w="38100">
            <a:solidFill>
              <a:srgbClr val="FF6F0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Cavité RF sous vide 10-9 mbar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3119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12786" y="58730"/>
            <a:ext cx="8597900" cy="698500"/>
          </a:xfrm>
        </p:spPr>
        <p:txBody>
          <a:bodyPr>
            <a:normAutofit/>
          </a:bodyPr>
          <a:lstStyle/>
          <a:p>
            <a:r>
              <a:rPr lang="fr-FR" altLang="fr-FR" sz="2400" dirty="0" smtClean="0"/>
              <a:t>La chambre IP + soufflets </a:t>
            </a:r>
            <a:r>
              <a:rPr lang="fr-FR" altLang="fr-FR" sz="2400" smtClean="0"/>
              <a:t>RF  qualifiés UHV</a:t>
            </a:r>
            <a:endParaRPr lang="fr-FR" sz="2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8446206" y="6471954"/>
            <a:ext cx="560387" cy="307975"/>
          </a:xfrm>
        </p:spPr>
        <p:txBody>
          <a:bodyPr/>
          <a:lstStyle/>
          <a:p>
            <a:pPr>
              <a:defRPr/>
            </a:pPr>
            <a:fld id="{707CF69F-F71E-4A7A-A1F4-DB8DFD8BDEC4}" type="slidenum">
              <a:rPr lang="en-US" altLang="fr-FR" smtClean="0"/>
              <a:pPr>
                <a:defRPr/>
              </a:pPr>
              <a:t>9</a:t>
            </a:fld>
            <a:endParaRPr lang="en-US" altLang="fr-FR" dirty="0"/>
          </a:p>
        </p:txBody>
      </p:sp>
      <p:sp>
        <p:nvSpPr>
          <p:cNvPr id="29" name="Rectangle 22"/>
          <p:cNvSpPr>
            <a:spLocks noChangeArrowheads="1"/>
          </p:cNvSpPr>
          <p:nvPr/>
        </p:nvSpPr>
        <p:spPr bwMode="auto">
          <a:xfrm>
            <a:off x="3773000" y="3664623"/>
            <a:ext cx="4356100" cy="32400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  <p:sp>
        <p:nvSpPr>
          <p:cNvPr id="8" name="ZoneTexte 7"/>
          <p:cNvSpPr txBox="1"/>
          <p:nvPr/>
        </p:nvSpPr>
        <p:spPr>
          <a:xfrm>
            <a:off x="594743" y="4342574"/>
            <a:ext cx="4884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accent1"/>
                </a:solidFill>
              </a:rPr>
              <a:t>Septum </a:t>
            </a:r>
            <a:r>
              <a:rPr lang="fr-FR" sz="2400" b="1" dirty="0">
                <a:solidFill>
                  <a:schemeClr val="accent1"/>
                </a:solidFill>
              </a:rPr>
              <a:t>e</a:t>
            </a:r>
            <a:r>
              <a:rPr lang="fr-FR" sz="2400" b="1" dirty="0" smtClean="0">
                <a:solidFill>
                  <a:schemeClr val="accent1"/>
                </a:solidFill>
              </a:rPr>
              <a:t>t Kicker</a:t>
            </a:r>
            <a:endParaRPr lang="fr-FR" sz="2400" b="1" dirty="0">
              <a:solidFill>
                <a:schemeClr val="accent1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962952" y="4995388"/>
            <a:ext cx="5618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Responsabilité de SOLEIL (</a:t>
            </a:r>
            <a:r>
              <a:rPr lang="fr-FR" dirty="0" err="1" smtClean="0"/>
              <a:t>Soustraitance</a:t>
            </a:r>
            <a:r>
              <a:rPr lang="fr-FR" dirty="0" smtClean="0"/>
              <a:t> </a:t>
            </a:r>
            <a:r>
              <a:rPr lang="fr-FR" dirty="0" err="1" smtClean="0"/>
              <a:t>Sigmaphi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1998056" y="5364720"/>
            <a:ext cx="8446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Inquiétude sur la conception UHV du Septum (avec surtout la présence de thermoplastique PEEK)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3197106" y="6210824"/>
            <a:ext cx="5443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Cahier des charges  Pression  ~ 10-10 mbar</a:t>
            </a:r>
            <a:endParaRPr lang="fr-FR" dirty="0"/>
          </a:p>
        </p:txBody>
      </p:sp>
      <p:sp>
        <p:nvSpPr>
          <p:cNvPr id="12" name="AutoShape 14"/>
          <p:cNvSpPr>
            <a:spLocks noChangeArrowheads="1"/>
          </p:cNvSpPr>
          <p:nvPr/>
        </p:nvSpPr>
        <p:spPr bwMode="auto">
          <a:xfrm>
            <a:off x="157199" y="4498402"/>
            <a:ext cx="255587" cy="217487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r-FR"/>
          </a:p>
        </p:txBody>
      </p:sp>
      <p:sp>
        <p:nvSpPr>
          <p:cNvPr id="13" name="AutoShape 14"/>
          <p:cNvSpPr>
            <a:spLocks noChangeArrowheads="1"/>
          </p:cNvSpPr>
          <p:nvPr/>
        </p:nvSpPr>
        <p:spPr bwMode="auto">
          <a:xfrm>
            <a:off x="646391" y="5030986"/>
            <a:ext cx="255587" cy="217487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r-FR"/>
          </a:p>
        </p:txBody>
      </p:sp>
      <p:sp>
        <p:nvSpPr>
          <p:cNvPr id="14" name="AutoShape 14"/>
          <p:cNvSpPr>
            <a:spLocks noChangeArrowheads="1"/>
          </p:cNvSpPr>
          <p:nvPr/>
        </p:nvSpPr>
        <p:spPr bwMode="auto">
          <a:xfrm>
            <a:off x="2781366" y="6361442"/>
            <a:ext cx="255587" cy="217487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22" y="621794"/>
            <a:ext cx="5540513" cy="3351631"/>
          </a:xfrm>
          <a:prstGeom prst="rect">
            <a:avLst/>
          </a:prstGeom>
        </p:spPr>
      </p:pic>
      <p:graphicFrame>
        <p:nvGraphicFramePr>
          <p:cNvPr id="18" name="Graphique 17"/>
          <p:cNvGraphicFramePr/>
          <p:nvPr>
            <p:extLst>
              <p:ext uri="{D42A27DB-BD31-4B8C-83A1-F6EECF244321}">
                <p14:modId xmlns:p14="http://schemas.microsoft.com/office/powerpoint/2010/main" val="2701173853"/>
              </p:ext>
            </p:extLst>
          </p:nvPr>
        </p:nvGraphicFramePr>
        <p:xfrm>
          <a:off x="6581327" y="507866"/>
          <a:ext cx="4745851" cy="22068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19" name="Groupe 18"/>
          <p:cNvGrpSpPr/>
          <p:nvPr/>
        </p:nvGrpSpPr>
        <p:grpSpPr>
          <a:xfrm>
            <a:off x="7709647" y="845621"/>
            <a:ext cx="3161838" cy="1393963"/>
            <a:chOff x="1" y="0"/>
            <a:chExt cx="3838496" cy="1393963"/>
          </a:xfrm>
        </p:grpSpPr>
        <p:sp>
          <p:nvSpPr>
            <p:cNvPr id="20" name="Zone de texte 2"/>
            <p:cNvSpPr txBox="1">
              <a:spLocks noChangeArrowheads="1"/>
            </p:cNvSpPr>
            <p:nvPr/>
          </p:nvSpPr>
          <p:spPr bwMode="auto">
            <a:xfrm>
              <a:off x="1" y="1038225"/>
              <a:ext cx="1274406" cy="35573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800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Start </a:t>
              </a:r>
              <a:r>
                <a:rPr lang="fr-FR" sz="800" dirty="0" err="1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baking</a:t>
              </a:r>
              <a:r>
                <a:rPr lang="fr-FR" sz="800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200°C</a:t>
              </a:r>
            </a:p>
          </p:txBody>
        </p:sp>
        <p:sp>
          <p:nvSpPr>
            <p:cNvPr id="21" name="Zone de texte 2"/>
            <p:cNvSpPr txBox="1">
              <a:spLocks noChangeArrowheads="1"/>
            </p:cNvSpPr>
            <p:nvPr/>
          </p:nvSpPr>
          <p:spPr bwMode="auto">
            <a:xfrm>
              <a:off x="1971675" y="0"/>
              <a:ext cx="930275" cy="35573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800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End </a:t>
              </a:r>
              <a:r>
                <a:rPr lang="fr-FR" sz="800" dirty="0" err="1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baking</a:t>
              </a:r>
              <a:endParaRPr lang="fr-FR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Zone de texte 2"/>
            <p:cNvSpPr txBox="1">
              <a:spLocks noChangeArrowheads="1"/>
            </p:cNvSpPr>
            <p:nvPr/>
          </p:nvSpPr>
          <p:spPr bwMode="auto">
            <a:xfrm>
              <a:off x="3028949" y="333375"/>
              <a:ext cx="809548" cy="35573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800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Start RGA</a:t>
              </a:r>
              <a:endParaRPr lang="fr-FR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3" name="Connecteur droit avec flèche 22"/>
            <p:cNvCxnSpPr/>
            <p:nvPr/>
          </p:nvCxnSpPr>
          <p:spPr>
            <a:xfrm flipH="1">
              <a:off x="3086100" y="723900"/>
              <a:ext cx="594968" cy="198783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eur droit avec flèche 23"/>
            <p:cNvCxnSpPr/>
            <p:nvPr/>
          </p:nvCxnSpPr>
          <p:spPr>
            <a:xfrm>
              <a:off x="2475734" y="408763"/>
              <a:ext cx="49695" cy="24649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droit avec flèche 24"/>
            <p:cNvCxnSpPr/>
            <p:nvPr/>
          </p:nvCxnSpPr>
          <p:spPr>
            <a:xfrm flipH="1" flipV="1">
              <a:off x="666750" y="876300"/>
              <a:ext cx="47708" cy="15902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6" name="Image 2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6169" y="2749464"/>
            <a:ext cx="4744497" cy="1936335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Zone de texte 2"/>
          <p:cNvSpPr txBox="1">
            <a:spLocks noChangeArrowheads="1"/>
          </p:cNvSpPr>
          <p:nvPr/>
        </p:nvSpPr>
        <p:spPr bwMode="auto">
          <a:xfrm>
            <a:off x="7895907" y="3012689"/>
            <a:ext cx="2645410" cy="29400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1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After</a:t>
            </a:r>
            <a:r>
              <a:rPr lang="fr-FR" sz="1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1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baking</a:t>
            </a:r>
            <a:r>
              <a:rPr lang="fr-FR" sz="1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pressure </a:t>
            </a:r>
            <a:r>
              <a:rPr lang="fr-F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=3.10</a:t>
            </a:r>
            <a:r>
              <a:rPr lang="fr-FR" sz="11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-11</a:t>
            </a:r>
            <a:r>
              <a:rPr lang="fr-F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mbar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3261309" y="3467244"/>
            <a:ext cx="164950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Chambre IP</a:t>
            </a:r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7184674" y="2501738"/>
            <a:ext cx="36463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fr-FR" sz="1200" b="1" dirty="0" smtClean="0">
                <a:latin typeface="Comic Sans MS" panose="030F0702030302020204" pitchFamily="66" charset="0"/>
              </a:rPr>
              <a:t>Taux de dégazage ~ 3.10</a:t>
            </a:r>
            <a:r>
              <a:rPr lang="fr-FR" altLang="fr-FR" sz="1200" b="1" baseline="30000" dirty="0" smtClean="0">
                <a:latin typeface="Comic Sans MS" panose="030F0702030302020204" pitchFamily="66" charset="0"/>
              </a:rPr>
              <a:t>-10</a:t>
            </a:r>
            <a:r>
              <a:rPr lang="fr-FR" altLang="fr-FR" sz="1200" b="1" dirty="0" smtClean="0">
                <a:latin typeface="Comic Sans MS" panose="030F0702030302020204" pitchFamily="66" charset="0"/>
              </a:rPr>
              <a:t> Pa.m.s</a:t>
            </a:r>
            <a:r>
              <a:rPr lang="fr-FR" altLang="fr-FR" sz="1200" b="1" baseline="30000" dirty="0" smtClean="0">
                <a:latin typeface="Comic Sans MS" panose="030F0702030302020204" pitchFamily="66" charset="0"/>
              </a:rPr>
              <a:t>-1</a:t>
            </a:r>
            <a:r>
              <a:rPr lang="fr-FR" altLang="fr-FR" sz="1200" b="1" dirty="0" smtClean="0">
                <a:latin typeface="Comic Sans MS" panose="030F0702030302020204" pitchFamily="66" charset="0"/>
              </a:rPr>
              <a:t> (</a:t>
            </a:r>
            <a:r>
              <a:rPr lang="fr-FR" altLang="fr-FR" sz="1200" b="1" dirty="0" err="1" smtClean="0">
                <a:latin typeface="Comic Sans MS" panose="030F0702030302020204" pitchFamily="66" charset="0"/>
              </a:rPr>
              <a:t>Eq</a:t>
            </a:r>
            <a:r>
              <a:rPr lang="fr-FR" altLang="fr-FR" sz="1200" b="1" dirty="0" smtClean="0">
                <a:latin typeface="Comic Sans MS" panose="030F0702030302020204" pitchFamily="66" charset="0"/>
              </a:rPr>
              <a:t> N2)</a:t>
            </a:r>
            <a:endParaRPr lang="fr-FR" altLang="fr-FR" sz="1200" b="1" dirty="0">
              <a:latin typeface="Comic Sans MS" panose="030F0702030302020204" pitchFamily="66" charset="0"/>
            </a:endParaRPr>
          </a:p>
        </p:txBody>
      </p:sp>
      <p:sp>
        <p:nvSpPr>
          <p:cNvPr id="31" name="AutoShape 14"/>
          <p:cNvSpPr>
            <a:spLocks noChangeArrowheads="1"/>
          </p:cNvSpPr>
          <p:nvPr/>
        </p:nvSpPr>
        <p:spPr bwMode="auto">
          <a:xfrm>
            <a:off x="157198" y="187772"/>
            <a:ext cx="255587" cy="217487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5539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omX-3">
  <a:themeElements>
    <a:clrScheme name="Personnalisée 3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F8000"/>
      </a:accent1>
      <a:accent2>
        <a:srgbClr val="996633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6633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lesStrategy_FacetGreenTheme_16x9_TP103418064" id="{4089F4F0-B72F-46AE-8EAE-5C15EE2FFB85}" vid="{57759912-BBD4-45F2-87A9-58135155D958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4569</TotalTime>
  <Words>1534</Words>
  <Application>Microsoft Office PowerPoint</Application>
  <PresentationFormat>Grand écran</PresentationFormat>
  <Paragraphs>280</Paragraphs>
  <Slides>20</Slides>
  <Notes>10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31" baseType="lpstr">
      <vt:lpstr>ＭＳ Ｐゴシック</vt:lpstr>
      <vt:lpstr>ＭＳ Ｐゴシック</vt:lpstr>
      <vt:lpstr>Arial</vt:lpstr>
      <vt:lpstr>Calibri</vt:lpstr>
      <vt:lpstr>Comic Sans MS</vt:lpstr>
      <vt:lpstr>Symbol</vt:lpstr>
      <vt:lpstr>Times New Roman</vt:lpstr>
      <vt:lpstr>Trebuchet MS</vt:lpstr>
      <vt:lpstr>Wingdings</vt:lpstr>
      <vt:lpstr>Wingdings 3</vt:lpstr>
      <vt:lpstr>ThomX-3</vt:lpstr>
      <vt:lpstr>Le vide sur THOMX</vt:lpstr>
      <vt:lpstr>Les principaux enjeux</vt:lpstr>
      <vt:lpstr>Les principaux enjeux (suite)</vt:lpstr>
      <vt:lpstr>Diminution du flux de dégazage</vt:lpstr>
      <vt:lpstr>Un étuvage Haute température</vt:lpstr>
      <vt:lpstr>L’ étuvage in situ de l’anneau </vt:lpstr>
      <vt:lpstr>L’ étuvage in situ de l’anneau (suite)</vt:lpstr>
      <vt:lpstr>L’ étuvage in situ de l’anneau (suite)</vt:lpstr>
      <vt:lpstr>La chambre IP + soufflets RF  qualifiés UHV</vt:lpstr>
      <vt:lpstr>Les cavités optiques</vt:lpstr>
      <vt:lpstr>Les cavités optiques (suite)</vt:lpstr>
      <vt:lpstr>Le Linac et ligne de transfert</vt:lpstr>
      <vt:lpstr>Présentation PowerPoint</vt:lpstr>
      <vt:lpstr>Présentation PowerPoint</vt:lpstr>
      <vt:lpstr>Présentation PowerPoint</vt:lpstr>
      <vt:lpstr>Présentation PowerPoint</vt:lpstr>
      <vt:lpstr>control-command and Human Machine Interface</vt:lpstr>
      <vt:lpstr>Ce qui reste à faire</vt:lpstr>
      <vt:lpstr>Présentation PowerPoint</vt:lpstr>
      <vt:lpstr>Présentation PowerPoint</vt:lpstr>
    </vt:vector>
  </TitlesOfParts>
  <Company>LAL - CNRS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présentation</dc:title>
  <dc:creator>agnes vermes</dc:creator>
  <cp:lastModifiedBy>Bruno Mercier</cp:lastModifiedBy>
  <cp:revision>277</cp:revision>
  <cp:lastPrinted>2019-01-31T15:55:22Z</cp:lastPrinted>
  <dcterms:created xsi:type="dcterms:W3CDTF">2014-12-08T15:13:57Z</dcterms:created>
  <dcterms:modified xsi:type="dcterms:W3CDTF">2019-01-31T15:58:31Z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TC034180659991</vt:lpwstr>
  </property>
</Properties>
</file>