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 id="2147483670" r:id="rId2"/>
    <p:sldMasterId id="2147483691" r:id="rId3"/>
  </p:sldMasterIdLst>
  <p:notesMasterIdLst>
    <p:notesMasterId r:id="rId15"/>
  </p:notesMasterIdLst>
  <p:handoutMasterIdLst>
    <p:handoutMasterId r:id="rId16"/>
  </p:handoutMasterIdLst>
  <p:sldIdLst>
    <p:sldId id="341" r:id="rId4"/>
    <p:sldId id="340" r:id="rId5"/>
    <p:sldId id="264" r:id="rId6"/>
    <p:sldId id="267" r:id="rId7"/>
    <p:sldId id="266" r:id="rId8"/>
    <p:sldId id="339" r:id="rId9"/>
    <p:sldId id="262" r:id="rId10"/>
    <p:sldId id="257" r:id="rId11"/>
    <p:sldId id="258" r:id="rId12"/>
    <p:sldId id="260" r:id="rId13"/>
    <p:sldId id="261"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EFE125"/>
    <a:srgbClr val="FFFF00"/>
    <a:srgbClr val="F0DC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49" autoAdjust="0"/>
    <p:restoredTop sz="92020" autoAdjust="0"/>
  </p:normalViewPr>
  <p:slideViewPr>
    <p:cSldViewPr>
      <p:cViewPr varScale="1">
        <p:scale>
          <a:sx n="113" d="100"/>
          <a:sy n="113" d="100"/>
        </p:scale>
        <p:origin x="146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8" d="100"/>
        <a:sy n="12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EAA6F1-ADA1-3F4F-98E2-F0DE6F0F8560}" type="datetimeFigureOut">
              <a:rPr lang="fr-FR" smtClean="0"/>
              <a:t>08/10/2018</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38BDEC-D7FA-A143-B39D-C6932EBE12B8}" type="slidenum">
              <a:rPr lang="fr-FR" smtClean="0"/>
              <a:t>‹#›</a:t>
            </a:fld>
            <a:endParaRPr lang="fr-FR"/>
          </a:p>
        </p:txBody>
      </p:sp>
    </p:spTree>
    <p:extLst>
      <p:ext uri="{BB962C8B-B14F-4D97-AF65-F5344CB8AC3E}">
        <p14:creationId xmlns:p14="http://schemas.microsoft.com/office/powerpoint/2010/main" val="33214473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CC8582-32F8-4511-BE8E-9127F14BA016}" type="datetimeFigureOut">
              <a:rPr lang="fr-FR" smtClean="0"/>
              <a:t>08/10/2018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82F002-206D-4184-B39E-C7D93CBC5980}" type="slidenum">
              <a:rPr lang="fr-FR" smtClean="0"/>
              <a:t>‹#›</a:t>
            </a:fld>
            <a:endParaRPr lang="fr-FR"/>
          </a:p>
        </p:txBody>
      </p:sp>
    </p:spTree>
    <p:extLst>
      <p:ext uri="{BB962C8B-B14F-4D97-AF65-F5344CB8AC3E}">
        <p14:creationId xmlns:p14="http://schemas.microsoft.com/office/powerpoint/2010/main" val="616455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9A94EB78-3975-2346-B913-E36BC6DDFAE2}" type="datetime1">
              <a:rPr lang="fr-FR" smtClean="0"/>
              <a:t>08/10/2018</a:t>
            </a:fld>
            <a:endParaRPr lang="fr-FR" dirty="0"/>
          </a:p>
        </p:txBody>
      </p:sp>
      <p:sp>
        <p:nvSpPr>
          <p:cNvPr id="4" name="Espace réservé du pied de page 3"/>
          <p:cNvSpPr>
            <a:spLocks noGrp="1"/>
          </p:cNvSpPr>
          <p:nvPr>
            <p:ph type="ftr" sz="quarter" idx="11"/>
          </p:nvPr>
        </p:nvSpPr>
        <p:spPr/>
        <p:txBody>
          <a:bodyPr/>
          <a:lstStyle>
            <a:lvl1pPr algn="r">
              <a:defRPr/>
            </a:lvl1pPr>
          </a:lstStyle>
          <a:p>
            <a:endParaRPr lang="fr-FR" dirty="0"/>
          </a:p>
        </p:txBody>
      </p:sp>
      <p:sp>
        <p:nvSpPr>
          <p:cNvPr id="6" name="Rectangle 5"/>
          <p:cNvSpPr/>
          <p:nvPr userDrawn="1"/>
        </p:nvSpPr>
        <p:spPr>
          <a:xfrm flipH="1">
            <a:off x="3131840" y="4523636"/>
            <a:ext cx="6017581" cy="1065604"/>
          </a:xfrm>
          <a:prstGeom prst="rect">
            <a:avLst/>
          </a:prstGeom>
          <a:solidFill>
            <a:schemeClr val="bg1">
              <a:lumMod val="5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EEDE12"/>
              </a:solidFill>
            </a:endParaRPr>
          </a:p>
        </p:txBody>
      </p:sp>
      <p:cxnSp>
        <p:nvCxnSpPr>
          <p:cNvPr id="7" name="Connecteur droit 6"/>
          <p:cNvCxnSpPr/>
          <p:nvPr userDrawn="1"/>
        </p:nvCxnSpPr>
        <p:spPr>
          <a:xfrm flipH="1">
            <a:off x="3131840" y="5275833"/>
            <a:ext cx="6012163" cy="0"/>
          </a:xfrm>
          <a:prstGeom prst="line">
            <a:avLst/>
          </a:prstGeom>
          <a:ln w="73025" cmpd="tri">
            <a:solidFill>
              <a:srgbClr val="EEDE1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3131840" y="4409665"/>
            <a:ext cx="5935803" cy="1143000"/>
          </a:xfrm>
        </p:spPr>
        <p:txBody>
          <a:bodyPr>
            <a:normAutofit/>
          </a:bodyPr>
          <a:lstStyle>
            <a:lvl1pPr algn="r">
              <a:defRPr sz="3200" b="1">
                <a:solidFill>
                  <a:schemeClr val="bg1"/>
                </a:solidFill>
                <a:latin typeface="Arial" panose="020B0604020202020204" pitchFamily="34" charset="0"/>
                <a:cs typeface="Arial" panose="020B0604020202020204" pitchFamily="34" charset="0"/>
              </a:defRPr>
            </a:lvl1pPr>
          </a:lstStyle>
          <a:p>
            <a:r>
              <a:rPr lang="fr-FR"/>
              <a:t>Modifiez le style du titre</a:t>
            </a:r>
            <a:endParaRPr lang="fr-FR" dirty="0"/>
          </a:p>
        </p:txBody>
      </p:sp>
    </p:spTree>
    <p:extLst>
      <p:ext uri="{BB962C8B-B14F-4D97-AF65-F5344CB8AC3E}">
        <p14:creationId xmlns:p14="http://schemas.microsoft.com/office/powerpoint/2010/main" val="169704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OLEIL - fond gris - 3">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0D171BAF-F6D4-A54F-A7F0-04947ACF2D54}" type="datetime1">
              <a:rPr lang="fr-FR" smtClean="0"/>
              <a:t>08/10/2018</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a:t>
            </a:fld>
            <a:endParaRPr lang="fr-FR"/>
          </a:p>
        </p:txBody>
      </p:sp>
    </p:spTree>
    <p:extLst>
      <p:ext uri="{BB962C8B-B14F-4D97-AF65-F5344CB8AC3E}">
        <p14:creationId xmlns:p14="http://schemas.microsoft.com/office/powerpoint/2010/main" val="2592253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OLEIL - fond gris - 3">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e la date 2"/>
          <p:cNvSpPr>
            <a:spLocks noGrp="1"/>
          </p:cNvSpPr>
          <p:nvPr>
            <p:ph type="dt" sz="half" idx="10"/>
          </p:nvPr>
        </p:nvSpPr>
        <p:spPr/>
        <p:txBody>
          <a:bodyPr/>
          <a:lstStyle/>
          <a:p>
            <a:fld id="{E4BB93B8-1A86-B740-9656-EA6C8B91B7F3}" type="datetime1">
              <a:rPr lang="fr-FR" smtClean="0"/>
              <a:t>08/10/2018</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a:t>
            </a:fld>
            <a:endParaRPr lang="fr-FR"/>
          </a:p>
        </p:txBody>
      </p:sp>
      <p:sp>
        <p:nvSpPr>
          <p:cNvPr id="6" name="Espace réservé du contenu 2"/>
          <p:cNvSpPr>
            <a:spLocks noGrp="1"/>
          </p:cNvSpPr>
          <p:nvPr>
            <p:ph idx="1"/>
          </p:nvPr>
        </p:nvSpPr>
        <p:spPr>
          <a:xfrm>
            <a:off x="720000" y="1260000"/>
            <a:ext cx="7920000" cy="4860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7" name="Connecteur droit 6"/>
          <p:cNvCxnSpPr/>
          <p:nvPr userDrawn="1"/>
        </p:nvCxnSpPr>
        <p:spPr>
          <a:xfrm flipH="1">
            <a:off x="1619672" y="743602"/>
            <a:ext cx="7524333" cy="0"/>
          </a:xfrm>
          <a:prstGeom prst="line">
            <a:avLst/>
          </a:prstGeom>
          <a:ln w="38100" cmpd="tri">
            <a:solidFill>
              <a:srgbClr val="F0DC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937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OLEIL - fond gris - 3">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1E5E5E38-C2DC-3349-831A-44443F259F99}" type="datetime1">
              <a:rPr lang="fr-FR" smtClean="0"/>
              <a:t>08/10/2018</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a:t>
            </a:fld>
            <a:endParaRPr lang="fr-FR"/>
          </a:p>
        </p:txBody>
      </p:sp>
    </p:spTree>
    <p:extLst>
      <p:ext uri="{BB962C8B-B14F-4D97-AF65-F5344CB8AC3E}">
        <p14:creationId xmlns:p14="http://schemas.microsoft.com/office/powerpoint/2010/main" val="3196692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Rectangle 7"/>
          <p:cNvSpPr/>
          <p:nvPr userDrawn="1"/>
        </p:nvSpPr>
        <p:spPr>
          <a:xfrm flipH="1">
            <a:off x="1691680" y="4492805"/>
            <a:ext cx="7452320" cy="1065604"/>
          </a:xfrm>
          <a:prstGeom prst="rect">
            <a:avLst/>
          </a:prstGeom>
          <a:solidFill>
            <a:schemeClr val="accent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p:cNvCxnSpPr/>
          <p:nvPr userDrawn="1"/>
        </p:nvCxnSpPr>
        <p:spPr>
          <a:xfrm flipH="1">
            <a:off x="1691680" y="5301208"/>
            <a:ext cx="7452321" cy="0"/>
          </a:xfrm>
          <a:prstGeom prst="line">
            <a:avLst/>
          </a:prstGeom>
          <a:ln w="73025" cmpd="tri">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1757260" y="4689711"/>
            <a:ext cx="7210800" cy="565200"/>
          </a:xfrm>
        </p:spPr>
        <p:txBody>
          <a:bodyPr/>
          <a:lstStyle>
            <a:lvl1pPr>
              <a:defRPr b="1">
                <a:solidFill>
                  <a:schemeClr val="bg1"/>
                </a:solidFill>
              </a:defRPr>
            </a:lvl1pPr>
          </a:lstStyle>
          <a:p>
            <a:r>
              <a:rPr lang="fr-FR" dirty="0"/>
              <a:t>Modifiez le style du titre</a:t>
            </a:r>
          </a:p>
        </p:txBody>
      </p:sp>
      <p:sp>
        <p:nvSpPr>
          <p:cNvPr id="3" name="Espace réservé de la date 2"/>
          <p:cNvSpPr>
            <a:spLocks noGrp="1"/>
          </p:cNvSpPr>
          <p:nvPr>
            <p:ph type="dt" sz="half" idx="10"/>
          </p:nvPr>
        </p:nvSpPr>
        <p:spPr/>
        <p:txBody>
          <a:bodyPr/>
          <a:lstStyle/>
          <a:p>
            <a:fld id="{16FF7551-D8CA-7C4E-9CC1-69919CD6D1FD}" type="datetime1">
              <a:rPr lang="fr-FR" smtClean="0"/>
              <a:t>08/10/2018</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a:t>
            </a:fld>
            <a:endParaRPr lang="fr-FR"/>
          </a:p>
        </p:txBody>
      </p:sp>
    </p:spTree>
    <p:extLst>
      <p:ext uri="{BB962C8B-B14F-4D97-AF65-F5344CB8AC3E}">
        <p14:creationId xmlns:p14="http://schemas.microsoft.com/office/powerpoint/2010/main" val="4011356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6B43F3AD-068A-7B4A-9264-D7C9EC1F1122}" type="datetime1">
              <a:rPr lang="fr-FR" smtClean="0"/>
              <a:t>08/10/2018</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a:t>
            </a:fld>
            <a:endParaRPr lang="fr-FR"/>
          </a:p>
        </p:txBody>
      </p:sp>
    </p:spTree>
    <p:extLst>
      <p:ext uri="{BB962C8B-B14F-4D97-AF65-F5344CB8AC3E}">
        <p14:creationId xmlns:p14="http://schemas.microsoft.com/office/powerpoint/2010/main" val="3297211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OLEIL - fond blanc - 1">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1281600" y="6357600"/>
            <a:ext cx="2347200" cy="365125"/>
          </a:xfrm>
          <a:prstGeom prst="rect">
            <a:avLst/>
          </a:prstGeom>
        </p:spPr>
        <p:txBody>
          <a:bodyPr/>
          <a:lstStyle/>
          <a:p>
            <a:fld id="{C7FB17AC-2842-9C48-B54F-FB09DD66B872}" type="datetime1">
              <a:rPr lang="fr-FR" smtClean="0"/>
              <a:t>08/10/2018</a:t>
            </a:fld>
            <a:endParaRPr lang="fr-FR"/>
          </a:p>
        </p:txBody>
      </p:sp>
      <p:sp>
        <p:nvSpPr>
          <p:cNvPr id="5" name="Espace réservé du pied de page 4"/>
          <p:cNvSpPr>
            <a:spLocks noGrp="1"/>
          </p:cNvSpPr>
          <p:nvPr>
            <p:ph type="ftr" sz="quarter" idx="11"/>
          </p:nvPr>
        </p:nvSpPr>
        <p:spPr>
          <a:xfrm>
            <a:off x="3621600" y="6357600"/>
            <a:ext cx="3830400" cy="365125"/>
          </a:xfrm>
          <a:prstGeom prst="rect">
            <a:avLst/>
          </a:prstGeom>
        </p:spPr>
        <p:txBody>
          <a:bodyPr/>
          <a:lstStyle>
            <a:lvl1pPr algn="l">
              <a:defRPr/>
            </a:lvl1pPr>
          </a:lstStyle>
          <a:p>
            <a:endParaRPr lang="fr-FR" dirty="0"/>
          </a:p>
        </p:txBody>
      </p:sp>
      <p:sp>
        <p:nvSpPr>
          <p:cNvPr id="6" name="Espace réservé du numéro de diapositive 5"/>
          <p:cNvSpPr>
            <a:spLocks noGrp="1"/>
          </p:cNvSpPr>
          <p:nvPr>
            <p:ph type="sldNum" sz="quarter" idx="12"/>
          </p:nvPr>
        </p:nvSpPr>
        <p:spPr>
          <a:xfrm>
            <a:off x="7452000" y="6356350"/>
            <a:ext cx="1234800" cy="365125"/>
          </a:xfrm>
          <a:prstGeom prst="rect">
            <a:avLst/>
          </a:prstGeom>
        </p:spPr>
        <p:txBody>
          <a:bodyPr/>
          <a:lstStyle/>
          <a:p>
            <a:fld id="{5F1D9307-60FB-4D94-9F62-EB849F8F5433}" type="slidenum">
              <a:rPr lang="fr-FR" smtClean="0"/>
              <a:t>‹#›</a:t>
            </a:fld>
            <a:endParaRPr lang="fr-FR"/>
          </a:p>
        </p:txBody>
      </p:sp>
      <p:cxnSp>
        <p:nvCxnSpPr>
          <p:cNvPr id="7" name="Connecteur droit 6"/>
          <p:cNvCxnSpPr/>
          <p:nvPr userDrawn="1"/>
        </p:nvCxnSpPr>
        <p:spPr>
          <a:xfrm flipH="1">
            <a:off x="1619672" y="743602"/>
            <a:ext cx="7524333" cy="0"/>
          </a:xfrm>
          <a:prstGeom prst="line">
            <a:avLst/>
          </a:prstGeom>
          <a:ln w="38100" cmpd="tri">
            <a:solidFill>
              <a:srgbClr val="EEDE1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129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OLEIL - fond blanc - 1">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1281600" y="6357600"/>
            <a:ext cx="2347200" cy="365125"/>
          </a:xfrm>
          <a:prstGeom prst="rect">
            <a:avLst/>
          </a:prstGeom>
        </p:spPr>
        <p:txBody>
          <a:bodyPr/>
          <a:lstStyle/>
          <a:p>
            <a:fld id="{B05B3ABD-59E2-2241-BDE2-34586298B7CE}" type="datetime1">
              <a:rPr lang="fr-FR" smtClean="0"/>
              <a:t>08/10/2018</a:t>
            </a:fld>
            <a:endParaRPr lang="fr-FR"/>
          </a:p>
        </p:txBody>
      </p:sp>
      <p:sp>
        <p:nvSpPr>
          <p:cNvPr id="5" name="Espace réservé du pied de page 4"/>
          <p:cNvSpPr>
            <a:spLocks noGrp="1"/>
          </p:cNvSpPr>
          <p:nvPr>
            <p:ph type="ftr" sz="quarter" idx="11"/>
          </p:nvPr>
        </p:nvSpPr>
        <p:spPr>
          <a:xfrm>
            <a:off x="3621600" y="6357600"/>
            <a:ext cx="3830400" cy="365125"/>
          </a:xfrm>
          <a:prstGeom prst="rect">
            <a:avLst/>
          </a:prstGeom>
        </p:spPr>
        <p:txBody>
          <a:bodyPr/>
          <a:lstStyle>
            <a:lvl1pPr algn="l">
              <a:defRPr/>
            </a:lvl1pPr>
          </a:lstStyle>
          <a:p>
            <a:endParaRPr lang="fr-FR" dirty="0"/>
          </a:p>
        </p:txBody>
      </p:sp>
      <p:sp>
        <p:nvSpPr>
          <p:cNvPr id="6" name="Espace réservé du numéro de diapositive 5"/>
          <p:cNvSpPr>
            <a:spLocks noGrp="1"/>
          </p:cNvSpPr>
          <p:nvPr>
            <p:ph type="sldNum" sz="quarter" idx="12"/>
          </p:nvPr>
        </p:nvSpPr>
        <p:spPr>
          <a:xfrm>
            <a:off x="7452000" y="6356350"/>
            <a:ext cx="1234800" cy="365125"/>
          </a:xfrm>
          <a:prstGeom prst="rect">
            <a:avLst/>
          </a:prstGeom>
        </p:spPr>
        <p:txBody>
          <a:bodyPr/>
          <a:lstStyle/>
          <a:p>
            <a:fld id="{5F1D9307-60FB-4D94-9F62-EB849F8F5433}" type="slidenum">
              <a:rPr lang="fr-FR" smtClean="0"/>
              <a:t>‹#›</a:t>
            </a:fld>
            <a:endParaRPr lang="fr-FR"/>
          </a:p>
        </p:txBody>
      </p:sp>
    </p:spTree>
    <p:extLst>
      <p:ext uri="{BB962C8B-B14F-4D97-AF65-F5344CB8AC3E}">
        <p14:creationId xmlns:p14="http://schemas.microsoft.com/office/powerpoint/2010/main" val="941466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SOLEIL - fond blanc - 2">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1281600" y="6357600"/>
            <a:ext cx="2347200" cy="365125"/>
          </a:xfrm>
          <a:prstGeom prst="rect">
            <a:avLst/>
          </a:prstGeom>
        </p:spPr>
        <p:txBody>
          <a:bodyPr/>
          <a:lstStyle/>
          <a:p>
            <a:fld id="{A21ECD52-8D0E-8044-922E-29321AF572C0}" type="datetime1">
              <a:rPr lang="fr-FR" smtClean="0"/>
              <a:t>08/10/2018</a:t>
            </a:fld>
            <a:endParaRPr lang="fr-FR"/>
          </a:p>
        </p:txBody>
      </p:sp>
      <p:sp>
        <p:nvSpPr>
          <p:cNvPr id="5" name="Espace réservé du pied de page 4"/>
          <p:cNvSpPr>
            <a:spLocks noGrp="1"/>
          </p:cNvSpPr>
          <p:nvPr>
            <p:ph type="ftr" sz="quarter" idx="11"/>
          </p:nvPr>
        </p:nvSpPr>
        <p:spPr>
          <a:xfrm>
            <a:off x="3621600" y="6357600"/>
            <a:ext cx="3830400" cy="365125"/>
          </a:xfrm>
          <a:prstGeom prst="rect">
            <a:avLst/>
          </a:prstGeom>
        </p:spPr>
        <p:txBody>
          <a:bodyPr/>
          <a:lstStyle>
            <a:lvl1pPr algn="l">
              <a:defRPr/>
            </a:lvl1pPr>
          </a:lstStyle>
          <a:p>
            <a:endParaRPr lang="fr-FR" dirty="0"/>
          </a:p>
        </p:txBody>
      </p:sp>
      <p:sp>
        <p:nvSpPr>
          <p:cNvPr id="6" name="Espace réservé du numéro de diapositive 5"/>
          <p:cNvSpPr>
            <a:spLocks noGrp="1"/>
          </p:cNvSpPr>
          <p:nvPr>
            <p:ph type="sldNum" sz="quarter" idx="12"/>
          </p:nvPr>
        </p:nvSpPr>
        <p:spPr>
          <a:xfrm>
            <a:off x="7452000" y="6356350"/>
            <a:ext cx="1234800" cy="365125"/>
          </a:xfrm>
          <a:prstGeom prst="rect">
            <a:avLst/>
          </a:prstGeom>
        </p:spPr>
        <p:txBody>
          <a:bodyPr/>
          <a:lstStyle/>
          <a:p>
            <a:fld id="{5F1D9307-60FB-4D94-9F62-EB849F8F5433}" type="slidenum">
              <a:rPr lang="fr-FR" smtClean="0"/>
              <a:t>‹#›</a:t>
            </a:fld>
            <a:endParaRPr lang="fr-FR"/>
          </a:p>
        </p:txBody>
      </p:sp>
      <p:cxnSp>
        <p:nvCxnSpPr>
          <p:cNvPr id="7" name="Connecteur droit 6"/>
          <p:cNvCxnSpPr/>
          <p:nvPr userDrawn="1"/>
        </p:nvCxnSpPr>
        <p:spPr>
          <a:xfrm flipH="1">
            <a:off x="1619672" y="743602"/>
            <a:ext cx="7524333" cy="0"/>
          </a:xfrm>
          <a:prstGeom prst="line">
            <a:avLst/>
          </a:prstGeom>
          <a:ln w="38100" cmpd="tri">
            <a:solidFill>
              <a:srgbClr val="EEDE1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14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OLEIL - fond blanc - 2">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1281600" y="6357600"/>
            <a:ext cx="2347200" cy="365125"/>
          </a:xfrm>
          <a:prstGeom prst="rect">
            <a:avLst/>
          </a:prstGeom>
        </p:spPr>
        <p:txBody>
          <a:bodyPr/>
          <a:lstStyle/>
          <a:p>
            <a:fld id="{E2F78E76-56DB-304B-8CDA-046CB1EFA7EC}" type="datetime1">
              <a:rPr lang="fr-FR" smtClean="0"/>
              <a:t>08/10/2018</a:t>
            </a:fld>
            <a:endParaRPr lang="fr-FR"/>
          </a:p>
        </p:txBody>
      </p:sp>
      <p:sp>
        <p:nvSpPr>
          <p:cNvPr id="5" name="Espace réservé du pied de page 4"/>
          <p:cNvSpPr>
            <a:spLocks noGrp="1"/>
          </p:cNvSpPr>
          <p:nvPr>
            <p:ph type="ftr" sz="quarter" idx="11"/>
          </p:nvPr>
        </p:nvSpPr>
        <p:spPr>
          <a:xfrm>
            <a:off x="3621600" y="6357600"/>
            <a:ext cx="3830400" cy="365125"/>
          </a:xfrm>
          <a:prstGeom prst="rect">
            <a:avLst/>
          </a:prstGeom>
        </p:spPr>
        <p:txBody>
          <a:bodyPr/>
          <a:lstStyle>
            <a:lvl1pPr algn="l">
              <a:defRPr/>
            </a:lvl1pPr>
          </a:lstStyle>
          <a:p>
            <a:endParaRPr lang="fr-FR" dirty="0"/>
          </a:p>
        </p:txBody>
      </p:sp>
      <p:sp>
        <p:nvSpPr>
          <p:cNvPr id="6" name="Espace réservé du numéro de diapositive 5"/>
          <p:cNvSpPr>
            <a:spLocks noGrp="1"/>
          </p:cNvSpPr>
          <p:nvPr>
            <p:ph type="sldNum" sz="quarter" idx="12"/>
          </p:nvPr>
        </p:nvSpPr>
        <p:spPr>
          <a:xfrm>
            <a:off x="7452000" y="6356350"/>
            <a:ext cx="1234800" cy="365125"/>
          </a:xfrm>
          <a:prstGeom prst="rect">
            <a:avLst/>
          </a:prstGeom>
        </p:spPr>
        <p:txBody>
          <a:bodyPr/>
          <a:lstStyle/>
          <a:p>
            <a:fld id="{5F1D9307-60FB-4D94-9F62-EB849F8F5433}" type="slidenum">
              <a:rPr lang="fr-FR" smtClean="0"/>
              <a:t>‹#›</a:t>
            </a:fld>
            <a:endParaRPr lang="fr-FR"/>
          </a:p>
        </p:txBody>
      </p:sp>
    </p:spTree>
    <p:extLst>
      <p:ext uri="{BB962C8B-B14F-4D97-AF65-F5344CB8AC3E}">
        <p14:creationId xmlns:p14="http://schemas.microsoft.com/office/powerpoint/2010/main" val="891415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SOLEIL - fond blanc - 3">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1281600" y="6357600"/>
            <a:ext cx="2347200" cy="365125"/>
          </a:xfrm>
          <a:prstGeom prst="rect">
            <a:avLst/>
          </a:prstGeom>
        </p:spPr>
        <p:txBody>
          <a:bodyPr/>
          <a:lstStyle/>
          <a:p>
            <a:fld id="{861943E0-241B-E341-9340-149BF3D9E726}" type="datetime1">
              <a:rPr lang="fr-FR" smtClean="0"/>
              <a:t>08/10/2018</a:t>
            </a:fld>
            <a:endParaRPr lang="fr-FR"/>
          </a:p>
        </p:txBody>
      </p:sp>
      <p:sp>
        <p:nvSpPr>
          <p:cNvPr id="5" name="Espace réservé du pied de page 4"/>
          <p:cNvSpPr>
            <a:spLocks noGrp="1"/>
          </p:cNvSpPr>
          <p:nvPr>
            <p:ph type="ftr" sz="quarter" idx="11"/>
          </p:nvPr>
        </p:nvSpPr>
        <p:spPr>
          <a:xfrm>
            <a:off x="3621600" y="6357600"/>
            <a:ext cx="3830400" cy="365125"/>
          </a:xfrm>
          <a:prstGeom prst="rect">
            <a:avLst/>
          </a:prstGeom>
        </p:spPr>
        <p:txBody>
          <a:bodyPr/>
          <a:lstStyle>
            <a:lvl1pPr algn="l">
              <a:defRPr/>
            </a:lvl1pPr>
          </a:lstStyle>
          <a:p>
            <a:endParaRPr lang="fr-FR" dirty="0"/>
          </a:p>
        </p:txBody>
      </p:sp>
      <p:sp>
        <p:nvSpPr>
          <p:cNvPr id="6" name="Espace réservé du numéro de diapositive 5"/>
          <p:cNvSpPr>
            <a:spLocks noGrp="1"/>
          </p:cNvSpPr>
          <p:nvPr>
            <p:ph type="sldNum" sz="quarter" idx="12"/>
          </p:nvPr>
        </p:nvSpPr>
        <p:spPr>
          <a:xfrm>
            <a:off x="7452000" y="6356350"/>
            <a:ext cx="1234800" cy="365125"/>
          </a:xfrm>
          <a:prstGeom prst="rect">
            <a:avLst/>
          </a:prstGeom>
        </p:spPr>
        <p:txBody>
          <a:bodyPr/>
          <a:lstStyle/>
          <a:p>
            <a:fld id="{5F1D9307-60FB-4D94-9F62-EB849F8F5433}" type="slidenum">
              <a:rPr lang="fr-FR" smtClean="0"/>
              <a:t>‹#›</a:t>
            </a:fld>
            <a:endParaRPr lang="fr-FR"/>
          </a:p>
        </p:txBody>
      </p:sp>
      <p:cxnSp>
        <p:nvCxnSpPr>
          <p:cNvPr id="7" name="Connecteur droit 6"/>
          <p:cNvCxnSpPr/>
          <p:nvPr userDrawn="1"/>
        </p:nvCxnSpPr>
        <p:spPr>
          <a:xfrm flipH="1">
            <a:off x="1619672" y="743602"/>
            <a:ext cx="7524333" cy="0"/>
          </a:xfrm>
          <a:prstGeom prst="line">
            <a:avLst/>
          </a:prstGeom>
          <a:ln w="38100" cmpd="tri">
            <a:solidFill>
              <a:srgbClr val="EEDE1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667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29142E6E-82FE-A44A-920D-F1C8A8883C9C}" type="datetime1">
              <a:rPr lang="fr-FR" smtClean="0"/>
              <a:t>08/10/2018</a:t>
            </a:fld>
            <a:endParaRPr lang="fr-FR" dirty="0"/>
          </a:p>
        </p:txBody>
      </p:sp>
      <p:sp>
        <p:nvSpPr>
          <p:cNvPr id="4" name="Espace réservé du pied de page 3"/>
          <p:cNvSpPr>
            <a:spLocks noGrp="1"/>
          </p:cNvSpPr>
          <p:nvPr>
            <p:ph type="ftr" sz="quarter" idx="11"/>
          </p:nvPr>
        </p:nvSpPr>
        <p:spPr/>
        <p:txBody>
          <a:bodyPr/>
          <a:lstStyle>
            <a:lvl1pPr algn="r">
              <a:defRPr/>
            </a:lvl1pPr>
          </a:lstStyle>
          <a:p>
            <a:endParaRPr lang="fr-FR" dirty="0"/>
          </a:p>
        </p:txBody>
      </p:sp>
      <p:sp>
        <p:nvSpPr>
          <p:cNvPr id="6" name="Titre 1"/>
          <p:cNvSpPr>
            <a:spLocks noGrp="1"/>
          </p:cNvSpPr>
          <p:nvPr>
            <p:ph type="title"/>
          </p:nvPr>
        </p:nvSpPr>
        <p:spPr>
          <a:xfrm>
            <a:off x="3131840" y="4409665"/>
            <a:ext cx="5935803" cy="1143000"/>
          </a:xfrm>
          <a:effectLst>
            <a:outerShdw blurRad="50800" dist="38100" dir="2700000" algn="tl" rotWithShape="0">
              <a:prstClr val="black">
                <a:alpha val="40000"/>
              </a:prstClr>
            </a:outerShdw>
          </a:effectLst>
        </p:spPr>
        <p:txBody>
          <a:bodyPr>
            <a:normAutofit/>
          </a:bodyPr>
          <a:lstStyle>
            <a:lvl1pPr algn="r">
              <a:defRPr sz="3200" b="1">
                <a:solidFill>
                  <a:schemeClr val="bg1"/>
                </a:solidFill>
                <a:latin typeface="Arial" panose="020B0604020202020204" pitchFamily="34" charset="0"/>
                <a:cs typeface="Arial" panose="020B0604020202020204" pitchFamily="34" charset="0"/>
              </a:defRPr>
            </a:lvl1pPr>
          </a:lstStyle>
          <a:p>
            <a:r>
              <a:rPr lang="fr-FR"/>
              <a:t>Modifiez le style du titre</a:t>
            </a:r>
            <a:endParaRPr lang="fr-FR" dirty="0"/>
          </a:p>
        </p:txBody>
      </p:sp>
    </p:spTree>
    <p:extLst>
      <p:ext uri="{BB962C8B-B14F-4D97-AF65-F5344CB8AC3E}">
        <p14:creationId xmlns:p14="http://schemas.microsoft.com/office/powerpoint/2010/main" val="283694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OLEIL - fond blanc - 3">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1281600" y="6357600"/>
            <a:ext cx="2347200" cy="365125"/>
          </a:xfrm>
          <a:prstGeom prst="rect">
            <a:avLst/>
          </a:prstGeom>
        </p:spPr>
        <p:txBody>
          <a:bodyPr/>
          <a:lstStyle/>
          <a:p>
            <a:fld id="{93ED7DDA-008F-B440-92CE-53C880444B4C}" type="datetime1">
              <a:rPr lang="fr-FR" smtClean="0"/>
              <a:t>08/10/2018</a:t>
            </a:fld>
            <a:endParaRPr lang="fr-FR"/>
          </a:p>
        </p:txBody>
      </p:sp>
      <p:sp>
        <p:nvSpPr>
          <p:cNvPr id="5" name="Espace réservé du pied de page 4"/>
          <p:cNvSpPr>
            <a:spLocks noGrp="1"/>
          </p:cNvSpPr>
          <p:nvPr>
            <p:ph type="ftr" sz="quarter" idx="11"/>
          </p:nvPr>
        </p:nvSpPr>
        <p:spPr>
          <a:xfrm>
            <a:off x="3621600" y="6357600"/>
            <a:ext cx="3830400" cy="365125"/>
          </a:xfrm>
          <a:prstGeom prst="rect">
            <a:avLst/>
          </a:prstGeom>
        </p:spPr>
        <p:txBody>
          <a:bodyPr/>
          <a:lstStyle>
            <a:lvl1pPr algn="l">
              <a:defRPr/>
            </a:lvl1pPr>
          </a:lstStyle>
          <a:p>
            <a:endParaRPr lang="fr-FR" dirty="0"/>
          </a:p>
        </p:txBody>
      </p:sp>
      <p:sp>
        <p:nvSpPr>
          <p:cNvPr id="6" name="Espace réservé du numéro de diapositive 5"/>
          <p:cNvSpPr>
            <a:spLocks noGrp="1"/>
          </p:cNvSpPr>
          <p:nvPr>
            <p:ph type="sldNum" sz="quarter" idx="12"/>
          </p:nvPr>
        </p:nvSpPr>
        <p:spPr>
          <a:xfrm>
            <a:off x="7452000" y="6356350"/>
            <a:ext cx="1234800" cy="365125"/>
          </a:xfrm>
          <a:prstGeom prst="rect">
            <a:avLst/>
          </a:prstGeom>
        </p:spPr>
        <p:txBody>
          <a:bodyPr/>
          <a:lstStyle/>
          <a:p>
            <a:fld id="{5F1D9307-60FB-4D94-9F62-EB849F8F5433}" type="slidenum">
              <a:rPr lang="fr-FR" smtClean="0"/>
              <a:t>‹#›</a:t>
            </a:fld>
            <a:endParaRPr lang="fr-FR"/>
          </a:p>
        </p:txBody>
      </p:sp>
    </p:spTree>
    <p:extLst>
      <p:ext uri="{BB962C8B-B14F-4D97-AF65-F5344CB8AC3E}">
        <p14:creationId xmlns:p14="http://schemas.microsoft.com/office/powerpoint/2010/main" val="4067903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SOLEIL - fond blanc - 3">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1281600" y="6357600"/>
            <a:ext cx="2347200" cy="365125"/>
          </a:xfrm>
          <a:prstGeom prst="rect">
            <a:avLst/>
          </a:prstGeom>
        </p:spPr>
        <p:txBody>
          <a:bodyPr/>
          <a:lstStyle/>
          <a:p>
            <a:fld id="{04D66D51-DB03-3A48-A939-8958809BEEEE}" type="datetime1">
              <a:rPr lang="fr-FR" smtClean="0"/>
              <a:t>08/10/2018</a:t>
            </a:fld>
            <a:endParaRPr lang="fr-FR"/>
          </a:p>
        </p:txBody>
      </p:sp>
      <p:sp>
        <p:nvSpPr>
          <p:cNvPr id="5" name="Espace réservé du pied de page 4"/>
          <p:cNvSpPr>
            <a:spLocks noGrp="1"/>
          </p:cNvSpPr>
          <p:nvPr>
            <p:ph type="ftr" sz="quarter" idx="11"/>
          </p:nvPr>
        </p:nvSpPr>
        <p:spPr>
          <a:xfrm>
            <a:off x="3621600" y="6357600"/>
            <a:ext cx="3830400" cy="365125"/>
          </a:xfrm>
          <a:prstGeom prst="rect">
            <a:avLst/>
          </a:prstGeom>
        </p:spPr>
        <p:txBody>
          <a:bodyPr/>
          <a:lstStyle>
            <a:lvl1pPr algn="l">
              <a:defRPr/>
            </a:lvl1pPr>
          </a:lstStyle>
          <a:p>
            <a:endParaRPr lang="fr-FR" dirty="0"/>
          </a:p>
        </p:txBody>
      </p:sp>
      <p:sp>
        <p:nvSpPr>
          <p:cNvPr id="6" name="Espace réservé du numéro de diapositive 5"/>
          <p:cNvSpPr>
            <a:spLocks noGrp="1"/>
          </p:cNvSpPr>
          <p:nvPr>
            <p:ph type="sldNum" sz="quarter" idx="12"/>
          </p:nvPr>
        </p:nvSpPr>
        <p:spPr>
          <a:xfrm>
            <a:off x="7452000" y="6356350"/>
            <a:ext cx="1234800" cy="365125"/>
          </a:xfrm>
          <a:prstGeom prst="rect">
            <a:avLst/>
          </a:prstGeom>
        </p:spPr>
        <p:txBody>
          <a:bodyPr/>
          <a:lstStyle/>
          <a:p>
            <a:fld id="{5F1D9307-60FB-4D94-9F62-EB849F8F5433}" type="slidenum">
              <a:rPr lang="fr-FR" smtClean="0"/>
              <a:t>‹#›</a:t>
            </a:fld>
            <a:endParaRPr lang="fr-FR"/>
          </a:p>
        </p:txBody>
      </p:sp>
      <p:cxnSp>
        <p:nvCxnSpPr>
          <p:cNvPr id="7" name="Connecteur droit 6"/>
          <p:cNvCxnSpPr/>
          <p:nvPr userDrawn="1"/>
        </p:nvCxnSpPr>
        <p:spPr>
          <a:xfrm flipH="1">
            <a:off x="1619672" y="743602"/>
            <a:ext cx="7524333" cy="0"/>
          </a:xfrm>
          <a:prstGeom prst="line">
            <a:avLst/>
          </a:prstGeom>
          <a:ln w="38100" cmpd="tri">
            <a:solidFill>
              <a:srgbClr val="EEDE1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699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SOLEIL - fond blanc - 3">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1281600" y="6357600"/>
            <a:ext cx="2347200" cy="365125"/>
          </a:xfrm>
          <a:prstGeom prst="rect">
            <a:avLst/>
          </a:prstGeom>
        </p:spPr>
        <p:txBody>
          <a:bodyPr/>
          <a:lstStyle/>
          <a:p>
            <a:fld id="{E7810E55-C83E-C444-B4EB-1A048357EC0D}" type="datetime1">
              <a:rPr lang="fr-FR" smtClean="0"/>
              <a:t>08/10/2018</a:t>
            </a:fld>
            <a:endParaRPr lang="fr-FR"/>
          </a:p>
        </p:txBody>
      </p:sp>
      <p:sp>
        <p:nvSpPr>
          <p:cNvPr id="5" name="Espace réservé du pied de page 4"/>
          <p:cNvSpPr>
            <a:spLocks noGrp="1"/>
          </p:cNvSpPr>
          <p:nvPr>
            <p:ph type="ftr" sz="quarter" idx="11"/>
          </p:nvPr>
        </p:nvSpPr>
        <p:spPr>
          <a:xfrm>
            <a:off x="3621600" y="6357600"/>
            <a:ext cx="3830400" cy="365125"/>
          </a:xfrm>
          <a:prstGeom prst="rect">
            <a:avLst/>
          </a:prstGeom>
        </p:spPr>
        <p:txBody>
          <a:bodyPr/>
          <a:lstStyle>
            <a:lvl1pPr algn="l">
              <a:defRPr/>
            </a:lvl1pPr>
          </a:lstStyle>
          <a:p>
            <a:endParaRPr lang="fr-FR" dirty="0"/>
          </a:p>
        </p:txBody>
      </p:sp>
      <p:sp>
        <p:nvSpPr>
          <p:cNvPr id="6" name="Espace réservé du numéro de diapositive 5"/>
          <p:cNvSpPr>
            <a:spLocks noGrp="1"/>
          </p:cNvSpPr>
          <p:nvPr>
            <p:ph type="sldNum" sz="quarter" idx="12"/>
          </p:nvPr>
        </p:nvSpPr>
        <p:spPr>
          <a:xfrm>
            <a:off x="7452000" y="6356350"/>
            <a:ext cx="1234800" cy="365125"/>
          </a:xfrm>
          <a:prstGeom prst="rect">
            <a:avLst/>
          </a:prstGeom>
        </p:spPr>
        <p:txBody>
          <a:bodyPr/>
          <a:lstStyle/>
          <a:p>
            <a:fld id="{5F1D9307-60FB-4D94-9F62-EB849F8F5433}" type="slidenum">
              <a:rPr lang="fr-FR" smtClean="0"/>
              <a:t>‹#›</a:t>
            </a:fld>
            <a:endParaRPr lang="fr-FR"/>
          </a:p>
        </p:txBody>
      </p:sp>
    </p:spTree>
    <p:extLst>
      <p:ext uri="{BB962C8B-B14F-4D97-AF65-F5344CB8AC3E}">
        <p14:creationId xmlns:p14="http://schemas.microsoft.com/office/powerpoint/2010/main" val="116732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x-none"/>
              <a:t>Cliquez et modifiez le titre</a:t>
            </a:r>
            <a:endParaRPr lang="en-GB"/>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Cliquez pour modifier les styles du texte du masque</a:t>
            </a:r>
          </a:p>
        </p:txBody>
      </p:sp>
      <p:sp>
        <p:nvSpPr>
          <p:cNvPr id="4" name="Espace réservé de la date 3"/>
          <p:cNvSpPr>
            <a:spLocks noGrp="1"/>
          </p:cNvSpPr>
          <p:nvPr>
            <p:ph type="dt" sz="half" idx="10"/>
          </p:nvPr>
        </p:nvSpPr>
        <p:spPr/>
        <p:txBody>
          <a:bodyPr/>
          <a:lstStyle/>
          <a:p>
            <a:fld id="{E1C085A2-CB76-D04F-A5DE-614146B9EC7D}" type="datetimeFigureOut">
              <a:rPr lang="fr-FR" smtClean="0"/>
              <a:t>08/10/2018</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E0224B74-EE77-1140-A25B-17D545F32F19}" type="slidenum">
              <a:rPr lang="en-GB" smtClean="0"/>
              <a:t>‹#›</a:t>
            </a:fld>
            <a:endParaRPr lang="en-GB"/>
          </a:p>
        </p:txBody>
      </p:sp>
    </p:spTree>
    <p:extLst>
      <p:ext uri="{BB962C8B-B14F-4D97-AF65-F5344CB8AC3E}">
        <p14:creationId xmlns:p14="http://schemas.microsoft.com/office/powerpoint/2010/main" val="1165152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627FF19A-B510-4E47-A6F2-BE1952959A4C}" type="datetime1">
              <a:rPr lang="fr-FR" smtClean="0"/>
              <a:t>08/10/2018</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a:t>
            </a:fld>
            <a:endParaRPr lang="fr-FR"/>
          </a:p>
        </p:txBody>
      </p:sp>
      <p:sp>
        <p:nvSpPr>
          <p:cNvPr id="6" name="Rectangle 5"/>
          <p:cNvSpPr/>
          <p:nvPr userDrawn="1"/>
        </p:nvSpPr>
        <p:spPr>
          <a:xfrm flipH="1">
            <a:off x="1691680" y="4492805"/>
            <a:ext cx="7452320" cy="1065604"/>
          </a:xfrm>
          <a:prstGeom prst="rect">
            <a:avLst/>
          </a:prstGeom>
          <a:solidFill>
            <a:srgbClr val="EFE125">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p:cNvCxnSpPr/>
          <p:nvPr userDrawn="1"/>
        </p:nvCxnSpPr>
        <p:spPr>
          <a:xfrm flipH="1">
            <a:off x="1691680" y="5301208"/>
            <a:ext cx="7452321" cy="0"/>
          </a:xfrm>
          <a:prstGeom prst="line">
            <a:avLst/>
          </a:prstGeom>
          <a:ln w="73025" cmpd="tri">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1763687" y="4699560"/>
            <a:ext cx="7206973" cy="565073"/>
          </a:xfrm>
        </p:spPr>
        <p:txBody>
          <a:bodyPr/>
          <a:lstStyle>
            <a:lvl1pPr>
              <a:defRPr b="1">
                <a:solidFill>
                  <a:schemeClr val="bg1"/>
                </a:solidFill>
              </a:defRPr>
            </a:lvl1pPr>
          </a:lstStyle>
          <a:p>
            <a:r>
              <a:rPr lang="fr-FR" dirty="0"/>
              <a:t>Modifiez le style du titre</a:t>
            </a:r>
          </a:p>
        </p:txBody>
      </p:sp>
    </p:spTree>
    <p:extLst>
      <p:ext uri="{BB962C8B-B14F-4D97-AF65-F5344CB8AC3E}">
        <p14:creationId xmlns:p14="http://schemas.microsoft.com/office/powerpoint/2010/main" val="359779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D9D491A2-BFBA-6F49-9289-F179517DE22A}" type="datetime1">
              <a:rPr lang="fr-FR" smtClean="0"/>
              <a:t>08/10/2018</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a:t>
            </a:fld>
            <a:endParaRPr lang="fr-FR"/>
          </a:p>
        </p:txBody>
      </p:sp>
    </p:spTree>
    <p:extLst>
      <p:ext uri="{BB962C8B-B14F-4D97-AF65-F5344CB8AC3E}">
        <p14:creationId xmlns:p14="http://schemas.microsoft.com/office/powerpoint/2010/main" val="2085802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LEIL - fond gris - 1">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3668241-4BAC-3B40-AD2A-A0BC939DCAB9}" type="datetime1">
              <a:rPr lang="fr-FR" smtClean="0"/>
              <a:t>08/10/2018</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a:t>
            </a:fld>
            <a:endParaRPr lang="fr-FR"/>
          </a:p>
        </p:txBody>
      </p:sp>
      <p:sp>
        <p:nvSpPr>
          <p:cNvPr id="6" name="Espace réservé du contenu 2"/>
          <p:cNvSpPr>
            <a:spLocks noGrp="1"/>
          </p:cNvSpPr>
          <p:nvPr>
            <p:ph idx="1"/>
          </p:nvPr>
        </p:nvSpPr>
        <p:spPr>
          <a:xfrm>
            <a:off x="720000" y="1260000"/>
            <a:ext cx="7920000" cy="4860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7" name="Connecteur droit 6"/>
          <p:cNvCxnSpPr/>
          <p:nvPr userDrawn="1"/>
        </p:nvCxnSpPr>
        <p:spPr>
          <a:xfrm flipH="1">
            <a:off x="1619672" y="743602"/>
            <a:ext cx="7524333" cy="0"/>
          </a:xfrm>
          <a:prstGeom prst="line">
            <a:avLst/>
          </a:prstGeom>
          <a:ln w="38100" cmpd="tri">
            <a:solidFill>
              <a:srgbClr val="F0DC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794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OLEIL - fond gris - 1">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4C434F62-7E0F-DA47-8F40-1409A4E8B4E0}" type="datetime1">
              <a:rPr lang="fr-FR" smtClean="0"/>
              <a:t>08/10/2018</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a:t>
            </a:fld>
            <a:endParaRPr lang="fr-FR"/>
          </a:p>
        </p:txBody>
      </p:sp>
    </p:spTree>
    <p:extLst>
      <p:ext uri="{BB962C8B-B14F-4D97-AF65-F5344CB8AC3E}">
        <p14:creationId xmlns:p14="http://schemas.microsoft.com/office/powerpoint/2010/main" val="2448149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EIL - fond gris -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e la date 2"/>
          <p:cNvSpPr>
            <a:spLocks noGrp="1"/>
          </p:cNvSpPr>
          <p:nvPr>
            <p:ph type="dt" sz="half" idx="10"/>
          </p:nvPr>
        </p:nvSpPr>
        <p:spPr/>
        <p:txBody>
          <a:bodyPr/>
          <a:lstStyle/>
          <a:p>
            <a:fld id="{90730D0C-7A4B-EC49-BCE3-37AE9A572D60}" type="datetime1">
              <a:rPr lang="fr-FR" smtClean="0"/>
              <a:t>08/10/2018</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a:t>
            </a:fld>
            <a:endParaRPr lang="fr-FR"/>
          </a:p>
        </p:txBody>
      </p:sp>
      <p:sp>
        <p:nvSpPr>
          <p:cNvPr id="6" name="Espace réservé du contenu 2"/>
          <p:cNvSpPr>
            <a:spLocks noGrp="1"/>
          </p:cNvSpPr>
          <p:nvPr>
            <p:ph idx="1"/>
          </p:nvPr>
        </p:nvSpPr>
        <p:spPr>
          <a:xfrm>
            <a:off x="720000" y="1260000"/>
            <a:ext cx="7920000" cy="4860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7" name="Connecteur droit 6"/>
          <p:cNvCxnSpPr/>
          <p:nvPr userDrawn="1"/>
        </p:nvCxnSpPr>
        <p:spPr>
          <a:xfrm flipH="1">
            <a:off x="1619672" y="743602"/>
            <a:ext cx="7524333" cy="0"/>
          </a:xfrm>
          <a:prstGeom prst="line">
            <a:avLst/>
          </a:prstGeom>
          <a:ln w="38100" cmpd="tri">
            <a:solidFill>
              <a:srgbClr val="F0DC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58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OLEIL - fond gris - 2">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C75E754E-CA6F-764D-A72E-48974863DD72}" type="datetime1">
              <a:rPr lang="fr-FR" smtClean="0"/>
              <a:t>08/10/2018</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a:t>
            </a:fld>
            <a:endParaRPr lang="fr-FR"/>
          </a:p>
        </p:txBody>
      </p:sp>
    </p:spTree>
    <p:extLst>
      <p:ext uri="{BB962C8B-B14F-4D97-AF65-F5344CB8AC3E}">
        <p14:creationId xmlns:p14="http://schemas.microsoft.com/office/powerpoint/2010/main" val="2323552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LEIL - fond gris - 3">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e la date 2"/>
          <p:cNvSpPr>
            <a:spLocks noGrp="1"/>
          </p:cNvSpPr>
          <p:nvPr>
            <p:ph type="dt" sz="half" idx="10"/>
          </p:nvPr>
        </p:nvSpPr>
        <p:spPr/>
        <p:txBody>
          <a:bodyPr/>
          <a:lstStyle/>
          <a:p>
            <a:fld id="{5EFB551B-1C6A-674F-986D-375DDBF493F7}" type="datetime1">
              <a:rPr lang="fr-FR" smtClean="0"/>
              <a:t>08/10/2018</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a:t>
            </a:fld>
            <a:endParaRPr lang="fr-FR"/>
          </a:p>
        </p:txBody>
      </p:sp>
      <p:sp>
        <p:nvSpPr>
          <p:cNvPr id="6" name="Espace réservé du contenu 2"/>
          <p:cNvSpPr>
            <a:spLocks noGrp="1"/>
          </p:cNvSpPr>
          <p:nvPr>
            <p:ph idx="1"/>
          </p:nvPr>
        </p:nvSpPr>
        <p:spPr>
          <a:xfrm>
            <a:off x="720000" y="1260000"/>
            <a:ext cx="7920000" cy="4860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7" name="Connecteur droit 6"/>
          <p:cNvCxnSpPr/>
          <p:nvPr userDrawn="1"/>
        </p:nvCxnSpPr>
        <p:spPr>
          <a:xfrm flipH="1">
            <a:off x="1619672" y="743602"/>
            <a:ext cx="7524333" cy="0"/>
          </a:xfrm>
          <a:prstGeom prst="line">
            <a:avLst/>
          </a:prstGeom>
          <a:ln w="38100" cmpd="tri">
            <a:solidFill>
              <a:srgbClr val="F0DC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054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4.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3.jp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7" name="Espace réservé de la date 3"/>
          <p:cNvSpPr>
            <a:spLocks noGrp="1"/>
          </p:cNvSpPr>
          <p:nvPr>
            <p:ph type="dt" sz="half" idx="2"/>
          </p:nvPr>
        </p:nvSpPr>
        <p:spPr>
          <a:xfrm>
            <a:off x="2794108" y="6356350"/>
            <a:ext cx="2346960" cy="365125"/>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9A68B43D-3374-FB46-9AD1-25B5FA3DD6F1}" type="datetime1">
              <a:rPr lang="fr-FR" smtClean="0"/>
              <a:t>08/10/2018</a:t>
            </a:fld>
            <a:endParaRPr lang="fr-FR" dirty="0"/>
          </a:p>
        </p:txBody>
      </p:sp>
      <p:sp>
        <p:nvSpPr>
          <p:cNvPr id="8" name="Espace réservé du pied de page 4"/>
          <p:cNvSpPr>
            <a:spLocks noGrp="1"/>
          </p:cNvSpPr>
          <p:nvPr>
            <p:ph type="ftr" sz="quarter" idx="3"/>
          </p:nvPr>
        </p:nvSpPr>
        <p:spPr>
          <a:xfrm>
            <a:off x="5133926" y="6356350"/>
            <a:ext cx="3831704" cy="365125"/>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endParaRPr lang="fr-FR" dirty="0"/>
          </a:p>
        </p:txBody>
      </p:sp>
      <p:pic>
        <p:nvPicPr>
          <p:cNvPr id="10" name="Picture 2" descr="C:\Users\corona\Desktop\TODO\general\images-png\soleilq [Converti].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55487" y="199824"/>
            <a:ext cx="1217101" cy="6303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29466672"/>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l="-1000" r="-1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728000" y="195673"/>
            <a:ext cx="7211424" cy="565073"/>
          </a:xfrm>
          <a:prstGeom prst="rect">
            <a:avLst/>
          </a:prstGeom>
        </p:spPr>
        <p:txBody>
          <a:bodyPr vert="horz" lIns="91440" tIns="45720" rIns="91440" bIns="45720" rtlCol="0" anchor="ctr">
            <a:noAutofit/>
          </a:bodyPr>
          <a:lstStyle/>
          <a:p>
            <a:r>
              <a:rPr lang="fr-FR" dirty="0"/>
              <a:t>Modifiez le style du titre</a:t>
            </a:r>
          </a:p>
        </p:txBody>
      </p:sp>
      <p:sp>
        <p:nvSpPr>
          <p:cNvPr id="3" name="Espace réservé du texte 2"/>
          <p:cNvSpPr>
            <a:spLocks noGrp="1"/>
          </p:cNvSpPr>
          <p:nvPr>
            <p:ph type="body" idx="1"/>
          </p:nvPr>
        </p:nvSpPr>
        <p:spPr>
          <a:xfrm>
            <a:off x="720000" y="1260000"/>
            <a:ext cx="7920000" cy="4860000"/>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3"/>
          <p:cNvSpPr>
            <a:spLocks noGrp="1"/>
          </p:cNvSpPr>
          <p:nvPr>
            <p:ph type="dt" sz="half" idx="2"/>
          </p:nvPr>
        </p:nvSpPr>
        <p:spPr>
          <a:xfrm>
            <a:off x="1280798" y="6356350"/>
            <a:ext cx="2346960" cy="365125"/>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F6CDF9A2-6B07-C946-9DAE-D2DB734CA524}" type="datetime1">
              <a:rPr lang="fr-FR" smtClean="0"/>
              <a:t>08/10/2018</a:t>
            </a:fld>
            <a:endParaRPr lang="fr-FR" dirty="0"/>
          </a:p>
        </p:txBody>
      </p:sp>
      <p:sp>
        <p:nvSpPr>
          <p:cNvPr id="8" name="Espace réservé du pied de page 4"/>
          <p:cNvSpPr>
            <a:spLocks noGrp="1"/>
          </p:cNvSpPr>
          <p:nvPr>
            <p:ph type="ftr" sz="quarter" idx="3"/>
          </p:nvPr>
        </p:nvSpPr>
        <p:spPr>
          <a:xfrm>
            <a:off x="3620616" y="6356350"/>
            <a:ext cx="3831704" cy="365125"/>
          </a:xfrm>
          <a:prstGeom prst="rect">
            <a:avLst/>
          </a:prstGeom>
        </p:spPr>
        <p:txBody>
          <a:bodyPr vert="horz" lIns="91440" tIns="45720" rIns="91440" bIns="45720" rtlCol="0" anchor="ctr"/>
          <a:lstStyle>
            <a:lvl1pPr algn="ctr">
              <a:defRPr sz="1000">
                <a:solidFill>
                  <a:schemeClr val="bg1"/>
                </a:solidFill>
                <a:latin typeface="Arial" panose="020B0604020202020204" pitchFamily="34" charset="0"/>
                <a:cs typeface="Arial" panose="020B0604020202020204" pitchFamily="34" charset="0"/>
              </a:defRPr>
            </a:lvl1pPr>
          </a:lstStyle>
          <a:p>
            <a:pPr algn="l"/>
            <a:endParaRPr lang="fr-FR" dirty="0"/>
          </a:p>
        </p:txBody>
      </p:sp>
      <p:sp>
        <p:nvSpPr>
          <p:cNvPr id="9" name="Espace réservé du numéro de diapositive 5"/>
          <p:cNvSpPr>
            <a:spLocks noGrp="1"/>
          </p:cNvSpPr>
          <p:nvPr>
            <p:ph type="sldNum" sz="quarter" idx="4"/>
          </p:nvPr>
        </p:nvSpPr>
        <p:spPr>
          <a:xfrm>
            <a:off x="7452320" y="6356350"/>
            <a:ext cx="1234480" cy="365125"/>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6DDB0296-9B1A-4720-B29E-B92D812C9761}" type="slidenum">
              <a:rPr lang="fr-FR" smtClean="0"/>
              <a:pPr/>
              <a:t>‹#›</a:t>
            </a:fld>
            <a:endParaRPr lang="fr-FR"/>
          </a:p>
        </p:txBody>
      </p:sp>
      <p:pic>
        <p:nvPicPr>
          <p:cNvPr id="10" name="Imag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584" y="5552402"/>
            <a:ext cx="561618" cy="1309236"/>
          </a:xfrm>
          <a:prstGeom prst="rect">
            <a:avLst/>
          </a:prstGeom>
        </p:spPr>
      </p:pic>
      <p:pic>
        <p:nvPicPr>
          <p:cNvPr id="11" name="Imag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51520" y="245840"/>
            <a:ext cx="1224136" cy="550077"/>
          </a:xfrm>
          <a:prstGeom prst="rect">
            <a:avLst/>
          </a:prstGeom>
        </p:spPr>
      </p:pic>
    </p:spTree>
    <p:extLst>
      <p:ext uri="{BB962C8B-B14F-4D97-AF65-F5344CB8AC3E}">
        <p14:creationId xmlns:p14="http://schemas.microsoft.com/office/powerpoint/2010/main" val="2361322189"/>
      </p:ext>
    </p:extLst>
  </p:cSld>
  <p:clrMap bg1="lt1" tx1="dk1" bg2="lt2" tx2="dk2" accent1="accent1" accent2="accent2" accent3="accent3" accent4="accent4" accent5="accent5" accent6="accent6" hlink="hlink" folHlink="folHlink"/>
  <p:sldLayoutIdLst>
    <p:sldLayoutId id="2147483696" r:id="rId1"/>
    <p:sldLayoutId id="2147483713" r:id="rId2"/>
    <p:sldLayoutId id="2147483685" r:id="rId3"/>
    <p:sldLayoutId id="2147483709" r:id="rId4"/>
    <p:sldLayoutId id="2147483686" r:id="rId5"/>
    <p:sldLayoutId id="2147483710" r:id="rId6"/>
    <p:sldLayoutId id="2147483687" r:id="rId7"/>
    <p:sldLayoutId id="2147483712" r:id="rId8"/>
    <p:sldLayoutId id="2147483699" r:id="rId9"/>
    <p:sldLayoutId id="2147483711" r:id="rId10"/>
  </p:sldLayoutIdLst>
  <p:hf hdr="0" ftr="0" dt="0"/>
  <p:txStyles>
    <p:titleStyle>
      <a:lvl1pPr algn="r" defTabSz="914400" rtl="0" eaLnBrk="1" latinLnBrk="0" hangingPunct="1">
        <a:spcBef>
          <a:spcPct val="0"/>
        </a:spcBef>
        <a:buNone/>
        <a:defRPr sz="3200" kern="1200">
          <a:solidFill>
            <a:srgbClr val="F0DC0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rgbClr val="F0DC08"/>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728000" y="194400"/>
            <a:ext cx="7210800" cy="565200"/>
          </a:xfrm>
          <a:prstGeom prst="rect">
            <a:avLst/>
          </a:prstGeom>
        </p:spPr>
        <p:txBody>
          <a:bodyPr vert="horz" lIns="91440" tIns="45720" rIns="91440" bIns="45720" rtlCol="0" anchor="ctr">
            <a:noAutofit/>
          </a:bodyPr>
          <a:lstStyle/>
          <a:p>
            <a:r>
              <a:rPr lang="fr-FR" dirty="0"/>
              <a:t>Modifiez le style du titre</a:t>
            </a:r>
          </a:p>
        </p:txBody>
      </p:sp>
      <p:sp>
        <p:nvSpPr>
          <p:cNvPr id="3" name="Espace réservé du texte 2"/>
          <p:cNvSpPr>
            <a:spLocks noGrp="1"/>
          </p:cNvSpPr>
          <p:nvPr>
            <p:ph type="body" idx="1"/>
          </p:nvPr>
        </p:nvSpPr>
        <p:spPr>
          <a:xfrm>
            <a:off x="720000" y="1259999"/>
            <a:ext cx="7920000" cy="4860000"/>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7" name="Imag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584" y="5552402"/>
            <a:ext cx="561618" cy="1309236"/>
          </a:xfrm>
          <a:prstGeom prst="rect">
            <a:avLst/>
          </a:prstGeom>
        </p:spPr>
      </p:pic>
      <p:sp>
        <p:nvSpPr>
          <p:cNvPr id="13" name="Espace réservé de la date 3"/>
          <p:cNvSpPr>
            <a:spLocks noGrp="1"/>
          </p:cNvSpPr>
          <p:nvPr>
            <p:ph type="dt" sz="half" idx="2"/>
          </p:nvPr>
        </p:nvSpPr>
        <p:spPr>
          <a:xfrm>
            <a:off x="1280798" y="6356350"/>
            <a:ext cx="2346960" cy="365125"/>
          </a:xfrm>
          <a:prstGeom prst="rect">
            <a:avLst/>
          </a:prstGeom>
        </p:spPr>
        <p:txBody>
          <a:bodyPr vert="horz" lIns="91440" tIns="45720" rIns="91440" bIns="45720" rtlCol="0" anchor="ctr"/>
          <a:lstStyle>
            <a:lvl1pPr algn="r">
              <a:defRPr sz="1000">
                <a:solidFill>
                  <a:schemeClr val="tx1">
                    <a:lumMod val="65000"/>
                    <a:lumOff val="35000"/>
                  </a:schemeClr>
                </a:solidFill>
                <a:latin typeface="Arial" panose="020B0604020202020204" pitchFamily="34" charset="0"/>
                <a:cs typeface="Arial" panose="020B0604020202020204" pitchFamily="34" charset="0"/>
              </a:defRPr>
            </a:lvl1pPr>
          </a:lstStyle>
          <a:p>
            <a:fld id="{C9481204-01F8-8043-BB00-FBDA00805B14}" type="datetime1">
              <a:rPr lang="fr-FR" smtClean="0"/>
              <a:t>08/10/2018</a:t>
            </a:fld>
            <a:endParaRPr lang="fr-FR" dirty="0"/>
          </a:p>
        </p:txBody>
      </p:sp>
      <p:sp>
        <p:nvSpPr>
          <p:cNvPr id="14" name="Espace réservé du pied de page 4"/>
          <p:cNvSpPr>
            <a:spLocks noGrp="1"/>
          </p:cNvSpPr>
          <p:nvPr>
            <p:ph type="ftr" sz="quarter" idx="3"/>
          </p:nvPr>
        </p:nvSpPr>
        <p:spPr>
          <a:xfrm>
            <a:off x="3620616" y="6356350"/>
            <a:ext cx="3831704" cy="365125"/>
          </a:xfrm>
          <a:prstGeom prst="rect">
            <a:avLst/>
          </a:prstGeom>
        </p:spPr>
        <p:txBody>
          <a:bodyPr vert="horz" lIns="91440" tIns="45720" rIns="91440" bIns="45720" rtlCol="0" anchor="ctr"/>
          <a:lstStyle>
            <a:lvl1pPr algn="ctr">
              <a:defRPr sz="1000">
                <a:solidFill>
                  <a:schemeClr val="tx1">
                    <a:lumMod val="65000"/>
                    <a:lumOff val="35000"/>
                  </a:schemeClr>
                </a:solidFill>
                <a:latin typeface="Arial" panose="020B0604020202020204" pitchFamily="34" charset="0"/>
                <a:cs typeface="Arial" panose="020B0604020202020204" pitchFamily="34" charset="0"/>
              </a:defRPr>
            </a:lvl1pPr>
          </a:lstStyle>
          <a:p>
            <a:pPr algn="l"/>
            <a:endParaRPr lang="fr-FR" dirty="0"/>
          </a:p>
        </p:txBody>
      </p:sp>
      <p:sp>
        <p:nvSpPr>
          <p:cNvPr id="15" name="Espace réservé du numéro de diapositive 5"/>
          <p:cNvSpPr>
            <a:spLocks noGrp="1"/>
          </p:cNvSpPr>
          <p:nvPr>
            <p:ph type="sldNum" sz="quarter" idx="4"/>
          </p:nvPr>
        </p:nvSpPr>
        <p:spPr>
          <a:xfrm>
            <a:off x="7452320" y="6356350"/>
            <a:ext cx="1234480" cy="365125"/>
          </a:xfrm>
          <a:prstGeom prst="rect">
            <a:avLst/>
          </a:prstGeom>
        </p:spPr>
        <p:txBody>
          <a:bodyPr vert="horz" lIns="91440" tIns="45720" rIns="91440" bIns="45720" rtlCol="0" anchor="ctr"/>
          <a:lstStyle>
            <a:lvl1pPr algn="r">
              <a:defRPr sz="1000">
                <a:solidFill>
                  <a:schemeClr val="tx1">
                    <a:lumMod val="65000"/>
                    <a:lumOff val="35000"/>
                  </a:schemeClr>
                </a:solidFill>
                <a:latin typeface="Arial" panose="020B0604020202020204" pitchFamily="34" charset="0"/>
                <a:cs typeface="Arial" panose="020B0604020202020204" pitchFamily="34" charset="0"/>
              </a:defRPr>
            </a:lvl1pPr>
          </a:lstStyle>
          <a:p>
            <a:fld id="{6DDB0296-9B1A-4720-B29E-B92D812C9761}" type="slidenum">
              <a:rPr lang="fr-FR" smtClean="0"/>
              <a:pPr/>
              <a:t>‹#›</a:t>
            </a:fld>
            <a:endParaRPr lang="fr-FR"/>
          </a:p>
        </p:txBody>
      </p:sp>
      <p:pic>
        <p:nvPicPr>
          <p:cNvPr id="9" name="Image 8">
            <a:extLst>
              <a:ext uri="{FF2B5EF4-FFF2-40B4-BE49-F238E27FC236}">
                <a16:creationId xmlns:a16="http://schemas.microsoft.com/office/drawing/2014/main" xmlns="" id="{3DAC7CEF-E67C-254E-B415-E1202C3B265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9511" y="116632"/>
            <a:ext cx="1225701" cy="1080120"/>
          </a:xfrm>
          <a:prstGeom prst="rect">
            <a:avLst/>
          </a:prstGeom>
        </p:spPr>
      </p:pic>
    </p:spTree>
    <p:extLst>
      <p:ext uri="{BB962C8B-B14F-4D97-AF65-F5344CB8AC3E}">
        <p14:creationId xmlns:p14="http://schemas.microsoft.com/office/powerpoint/2010/main" val="2695113670"/>
      </p:ext>
    </p:extLst>
  </p:cSld>
  <p:clrMap bg1="lt1" tx1="dk1" bg2="lt2" tx2="dk2" accent1="accent1" accent2="accent2" accent3="accent3" accent4="accent4" accent5="accent5" accent6="accent6" hlink="hlink" folHlink="folHlink"/>
  <p:sldLayoutIdLst>
    <p:sldLayoutId id="2147483697" r:id="rId1"/>
    <p:sldLayoutId id="2147483714" r:id="rId2"/>
    <p:sldLayoutId id="2147483693" r:id="rId3"/>
    <p:sldLayoutId id="2147483705" r:id="rId4"/>
    <p:sldLayoutId id="2147483694" r:id="rId5"/>
    <p:sldLayoutId id="2147483706" r:id="rId6"/>
    <p:sldLayoutId id="2147483695" r:id="rId7"/>
    <p:sldLayoutId id="2147483707" r:id="rId8"/>
    <p:sldLayoutId id="2147483700" r:id="rId9"/>
    <p:sldLayoutId id="2147483708" r:id="rId10"/>
    <p:sldLayoutId id="2147483729" r:id="rId11"/>
  </p:sldLayoutIdLst>
  <p:hf hdr="0" ftr="0" dt="0"/>
  <p:txStyles>
    <p:titleStyle>
      <a:lvl1pPr algn="r" defTabSz="914400" rtl="0" eaLnBrk="1" latinLnBrk="0" hangingPunct="1">
        <a:spcBef>
          <a:spcPct val="0"/>
        </a:spcBef>
        <a:buNone/>
        <a:defRPr sz="3200" kern="1200">
          <a:solidFill>
            <a:schemeClr val="accent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accent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xmlns="" id="{F19B7F90-CB02-5B46-ADA9-29AF225C8DBF}"/>
              </a:ext>
            </a:extLst>
          </p:cNvPr>
          <p:cNvSpPr>
            <a:spLocks noGrp="1"/>
          </p:cNvSpPr>
          <p:nvPr>
            <p:ph type="title"/>
          </p:nvPr>
        </p:nvSpPr>
        <p:spPr>
          <a:xfrm>
            <a:off x="685800" y="620688"/>
            <a:ext cx="7772400" cy="1362075"/>
          </a:xfrm>
        </p:spPr>
        <p:txBody>
          <a:bodyPr/>
          <a:lstStyle/>
          <a:p>
            <a:pPr algn="ctr"/>
            <a:r>
              <a:rPr lang="fr-FR" dirty="0" smtClean="0"/>
              <a:t>Introduction</a:t>
            </a:r>
            <a:br>
              <a:rPr lang="fr-FR" dirty="0" smtClean="0"/>
            </a:br>
            <a:r>
              <a:rPr lang="fr-FR" dirty="0" smtClean="0"/>
              <a:t>Table </a:t>
            </a:r>
            <a:r>
              <a:rPr lang="fr-FR" dirty="0"/>
              <a:t>RONDE</a:t>
            </a:r>
          </a:p>
        </p:txBody>
      </p:sp>
      <p:sp>
        <p:nvSpPr>
          <p:cNvPr id="2" name="Espace réservé du numéro de diapositive 1">
            <a:extLst>
              <a:ext uri="{FF2B5EF4-FFF2-40B4-BE49-F238E27FC236}">
                <a16:creationId xmlns:a16="http://schemas.microsoft.com/office/drawing/2014/main" xmlns="" id="{276E1ED8-4AD7-B641-A285-E32DEC0BA35D}"/>
              </a:ext>
            </a:extLst>
          </p:cNvPr>
          <p:cNvSpPr>
            <a:spLocks noGrp="1"/>
          </p:cNvSpPr>
          <p:nvPr>
            <p:ph type="sldNum" sz="quarter" idx="12"/>
          </p:nvPr>
        </p:nvSpPr>
        <p:spPr/>
        <p:txBody>
          <a:bodyPr/>
          <a:lstStyle/>
          <a:p>
            <a:fld id="{5F1D9307-60FB-4D94-9F62-EB849F8F5433}" type="slidenum">
              <a:rPr lang="fr-FR" smtClean="0"/>
              <a:t>1</a:t>
            </a:fld>
            <a:endParaRPr lang="fr-FR"/>
          </a:p>
        </p:txBody>
      </p:sp>
      <p:pic>
        <p:nvPicPr>
          <p:cNvPr id="1026" name="Picture 2" descr="http://www.arronax-nantes.fr/SFP_ACC2018/img/affich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060848"/>
            <a:ext cx="4880015" cy="4516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66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37664" y="476672"/>
            <a:ext cx="7570840" cy="565200"/>
          </a:xfrm>
        </p:spPr>
        <p:txBody>
          <a:bodyPr>
            <a:normAutofit fontScale="90000"/>
          </a:bodyPr>
          <a:lstStyle/>
          <a:p>
            <a:r>
              <a:rPr lang="fr-FR" b="1" noProof="0" dirty="0"/>
              <a:t>Quels projets nationaux ou internationaux maintenir ou développer en France ?</a:t>
            </a:r>
          </a:p>
        </p:txBody>
      </p:sp>
      <p:sp>
        <p:nvSpPr>
          <p:cNvPr id="3" name="Espace réservé du contenu 2"/>
          <p:cNvSpPr>
            <a:spLocks noGrp="1"/>
          </p:cNvSpPr>
          <p:nvPr>
            <p:ph idx="1"/>
          </p:nvPr>
        </p:nvSpPr>
        <p:spPr>
          <a:xfrm>
            <a:off x="457200" y="1556792"/>
            <a:ext cx="8229600" cy="5040560"/>
          </a:xfrm>
        </p:spPr>
        <p:txBody>
          <a:bodyPr>
            <a:normAutofit fontScale="77500" lnSpcReduction="20000"/>
          </a:bodyPr>
          <a:lstStyle/>
          <a:p>
            <a:r>
              <a:rPr lang="fr-FR" dirty="0"/>
              <a:t>Comment la France compte-t-elle se positionner sur les documents de stratégie Européenne (</a:t>
            </a:r>
            <a:r>
              <a:rPr lang="fr-FR" dirty="0" err="1"/>
              <a:t>European</a:t>
            </a:r>
            <a:r>
              <a:rPr lang="fr-FR" dirty="0"/>
              <a:t> </a:t>
            </a:r>
            <a:r>
              <a:rPr lang="fr-FR" dirty="0" err="1"/>
              <a:t>Strategy</a:t>
            </a:r>
            <a:r>
              <a:rPr lang="fr-FR" dirty="0"/>
              <a:t> For </a:t>
            </a:r>
            <a:r>
              <a:rPr lang="fr-FR" dirty="0" err="1"/>
              <a:t>Research</a:t>
            </a:r>
            <a:r>
              <a:rPr lang="fr-FR" dirty="0"/>
              <a:t> Infrastructure, </a:t>
            </a:r>
            <a:r>
              <a:rPr lang="fr-FR" dirty="0" err="1"/>
              <a:t>European</a:t>
            </a:r>
            <a:r>
              <a:rPr lang="fr-FR" dirty="0"/>
              <a:t> </a:t>
            </a:r>
            <a:r>
              <a:rPr lang="fr-FR" dirty="0" err="1"/>
              <a:t>Strategy</a:t>
            </a:r>
            <a:r>
              <a:rPr lang="fr-FR" dirty="0"/>
              <a:t> for </a:t>
            </a:r>
            <a:r>
              <a:rPr lang="fr-FR" dirty="0" err="1"/>
              <a:t>Particle</a:t>
            </a:r>
            <a:r>
              <a:rPr lang="fr-FR" dirty="0"/>
              <a:t> </a:t>
            </a:r>
            <a:r>
              <a:rPr lang="fr-FR" dirty="0" err="1"/>
              <a:t>Physics</a:t>
            </a:r>
            <a:r>
              <a:rPr lang="fr-FR" dirty="0"/>
              <a:t>,…) ?</a:t>
            </a:r>
          </a:p>
          <a:p>
            <a:endParaRPr lang="fr-FR" dirty="0"/>
          </a:p>
          <a:p>
            <a:r>
              <a:rPr lang="fr-FR" dirty="0"/>
              <a:t>Comment </a:t>
            </a:r>
            <a:r>
              <a:rPr lang="fr-FR" dirty="0" err="1"/>
              <a:t>déasser</a:t>
            </a:r>
            <a:r>
              <a:rPr lang="fr-FR" dirty="0"/>
              <a:t> la partition étanche entre sources de lumière et physique </a:t>
            </a:r>
            <a:r>
              <a:rPr lang="fr-FR" dirty="0" err="1"/>
              <a:t>sub-atomique</a:t>
            </a:r>
            <a:r>
              <a:rPr lang="fr-FR" dirty="0"/>
              <a:t> ?</a:t>
            </a:r>
          </a:p>
          <a:p>
            <a:endParaRPr lang="fr-FR" dirty="0"/>
          </a:p>
          <a:p>
            <a:r>
              <a:rPr lang="fr-FR" dirty="0"/>
              <a:t>Qui coordonne la stratégie nationale pour l’accélération laser-plasma ?</a:t>
            </a:r>
          </a:p>
          <a:p>
            <a:endParaRPr lang="fr-FR" dirty="0"/>
          </a:p>
          <a:p>
            <a:r>
              <a:rPr lang="fr-FR" dirty="0"/>
              <a:t>Quelles tutelles/institutions sont compétentes pour les machines médicales ?</a:t>
            </a:r>
          </a:p>
          <a:p>
            <a:endParaRPr lang="fr-FR" dirty="0"/>
          </a:p>
          <a:p>
            <a:r>
              <a:rPr lang="fr-FR" dirty="0"/>
              <a:t>Quelle est la stratégie nationale pour la construction et l'exploitation des accélérateurs de particules ? Qui la coordonne ?</a:t>
            </a:r>
          </a:p>
          <a:p>
            <a:endParaRPr lang="fr-FR" dirty="0"/>
          </a:p>
          <a:p>
            <a:r>
              <a:rPr lang="fr-FR" dirty="0"/>
              <a:t>La R&amp;D « accélérateur » est-elle trop morcelée entre les laboratoires dans un contexte de baisse d’effectifs ? (Perte de compétence interne, de savoir-faire, baisse du nombre de techniciens, etc.)</a:t>
            </a:r>
          </a:p>
        </p:txBody>
      </p:sp>
    </p:spTree>
    <p:extLst>
      <p:ext uri="{BB962C8B-B14F-4D97-AF65-F5344CB8AC3E}">
        <p14:creationId xmlns:p14="http://schemas.microsoft.com/office/powerpoint/2010/main" val="1682697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3688" y="476672"/>
            <a:ext cx="7210800" cy="565200"/>
          </a:xfrm>
        </p:spPr>
        <p:txBody>
          <a:bodyPr>
            <a:normAutofit fontScale="90000"/>
          </a:bodyPr>
          <a:lstStyle/>
          <a:p>
            <a:r>
              <a:rPr lang="fr-FR" noProof="0" dirty="0"/>
              <a:t>Comment valoriser la participation des industriels Français?</a:t>
            </a:r>
          </a:p>
        </p:txBody>
      </p:sp>
      <p:sp>
        <p:nvSpPr>
          <p:cNvPr id="3" name="Espace réservé du contenu 2"/>
          <p:cNvSpPr>
            <a:spLocks noGrp="1"/>
          </p:cNvSpPr>
          <p:nvPr>
            <p:ph idx="1"/>
          </p:nvPr>
        </p:nvSpPr>
        <p:spPr/>
        <p:txBody>
          <a:bodyPr>
            <a:normAutofit lnSpcReduction="10000"/>
          </a:bodyPr>
          <a:lstStyle/>
          <a:p>
            <a:r>
              <a:rPr lang="fr-FR" dirty="0"/>
              <a:t>Quelle place pour les industriels dans les thématiques en pointe ?</a:t>
            </a:r>
          </a:p>
          <a:p>
            <a:endParaRPr lang="fr-FR" dirty="0"/>
          </a:p>
          <a:p>
            <a:r>
              <a:rPr lang="fr-FR" dirty="0"/>
              <a:t>Comment aider les industriels à maintenir leurs compétences dans le domaine accélérateur ?</a:t>
            </a:r>
          </a:p>
          <a:p>
            <a:endParaRPr lang="fr-FR" dirty="0"/>
          </a:p>
          <a:p>
            <a:r>
              <a:rPr lang="fr-FR" dirty="0"/>
              <a:t>Comment préserver (protéger) les industriels français face aux concurrents tout en respectant les réglementations européennes et internationales</a:t>
            </a:r>
          </a:p>
          <a:p>
            <a:pPr lvl="1"/>
            <a:r>
              <a:rPr lang="fr-FR" dirty="0">
                <a:solidFill>
                  <a:schemeClr val="accent1"/>
                </a:solidFill>
              </a:rPr>
              <a:t>Organisation de la communauté, liens laboratoires, industriels</a:t>
            </a:r>
          </a:p>
          <a:p>
            <a:pPr lvl="1"/>
            <a:r>
              <a:rPr lang="fr-FR" dirty="0">
                <a:solidFill>
                  <a:schemeClr val="accent1"/>
                </a:solidFill>
              </a:rPr>
              <a:t>Accompagnement lors des réponses aux appels d’offres</a:t>
            </a:r>
          </a:p>
          <a:p>
            <a:pPr lvl="1"/>
            <a:r>
              <a:rPr lang="fr-FR" dirty="0">
                <a:solidFill>
                  <a:schemeClr val="accent1"/>
                </a:solidFill>
              </a:rPr>
              <a:t>R&amp;D partagée </a:t>
            </a:r>
          </a:p>
          <a:p>
            <a:pPr lvl="1"/>
            <a:r>
              <a:rPr lang="fr-FR" dirty="0">
                <a:solidFill>
                  <a:schemeClr val="accent1"/>
                </a:solidFill>
              </a:rPr>
              <a:t>Etc.</a:t>
            </a:r>
            <a:endParaRPr lang="fr-FR" dirty="0"/>
          </a:p>
          <a:p>
            <a:endParaRPr lang="fr-FR" dirty="0"/>
          </a:p>
          <a:p>
            <a:endParaRPr lang="fr-FR" dirty="0"/>
          </a:p>
        </p:txBody>
      </p:sp>
    </p:spTree>
    <p:extLst>
      <p:ext uri="{BB962C8B-B14F-4D97-AF65-F5344CB8AC3E}">
        <p14:creationId xmlns:p14="http://schemas.microsoft.com/office/powerpoint/2010/main" val="2816341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xmlns="" id="{F19B7F90-CB02-5B46-ADA9-29AF225C8DBF}"/>
              </a:ext>
            </a:extLst>
          </p:cNvPr>
          <p:cNvSpPr>
            <a:spLocks noGrp="1"/>
          </p:cNvSpPr>
          <p:nvPr>
            <p:ph type="title"/>
          </p:nvPr>
        </p:nvSpPr>
        <p:spPr>
          <a:xfrm>
            <a:off x="685800" y="620688"/>
            <a:ext cx="7772400" cy="1362075"/>
          </a:xfrm>
        </p:spPr>
        <p:txBody>
          <a:bodyPr/>
          <a:lstStyle/>
          <a:p>
            <a:pPr algn="ctr"/>
            <a:r>
              <a:rPr lang="fr-FR" dirty="0" smtClean="0"/>
              <a:t>Introduction</a:t>
            </a:r>
            <a:br>
              <a:rPr lang="fr-FR" dirty="0" smtClean="0"/>
            </a:br>
            <a:r>
              <a:rPr lang="fr-FR" dirty="0" smtClean="0"/>
              <a:t>Table </a:t>
            </a:r>
            <a:r>
              <a:rPr lang="fr-FR" dirty="0"/>
              <a:t>RONDE</a:t>
            </a:r>
          </a:p>
        </p:txBody>
      </p:sp>
      <p:sp>
        <p:nvSpPr>
          <p:cNvPr id="2" name="Espace réservé du numéro de diapositive 1">
            <a:extLst>
              <a:ext uri="{FF2B5EF4-FFF2-40B4-BE49-F238E27FC236}">
                <a16:creationId xmlns:a16="http://schemas.microsoft.com/office/drawing/2014/main" xmlns="" id="{276E1ED8-4AD7-B641-A285-E32DEC0BA35D}"/>
              </a:ext>
            </a:extLst>
          </p:cNvPr>
          <p:cNvSpPr>
            <a:spLocks noGrp="1"/>
          </p:cNvSpPr>
          <p:nvPr>
            <p:ph type="sldNum" sz="quarter" idx="12"/>
          </p:nvPr>
        </p:nvSpPr>
        <p:spPr/>
        <p:txBody>
          <a:bodyPr/>
          <a:lstStyle/>
          <a:p>
            <a:fld id="{5F1D9307-60FB-4D94-9F62-EB849F8F5433}" type="slidenum">
              <a:rPr lang="fr-FR" smtClean="0"/>
              <a:t>2</a:t>
            </a:fld>
            <a:endParaRPr lang="fr-FR"/>
          </a:p>
        </p:txBody>
      </p:sp>
      <p:pic>
        <p:nvPicPr>
          <p:cNvPr id="3" name="Picture 2"/>
          <p:cNvPicPr>
            <a:picLocks noChangeAspect="1"/>
          </p:cNvPicPr>
          <p:nvPr/>
        </p:nvPicPr>
        <p:blipFill>
          <a:blip r:embed="rId2"/>
          <a:stretch>
            <a:fillRect/>
          </a:stretch>
        </p:blipFill>
        <p:spPr>
          <a:xfrm>
            <a:off x="-36512" y="2132856"/>
            <a:ext cx="9144000" cy="3116461"/>
          </a:xfrm>
          <a:prstGeom prst="rect">
            <a:avLst/>
          </a:prstGeom>
        </p:spPr>
      </p:pic>
    </p:spTree>
    <p:extLst>
      <p:ext uri="{BB962C8B-B14F-4D97-AF65-F5344CB8AC3E}">
        <p14:creationId xmlns:p14="http://schemas.microsoft.com/office/powerpoint/2010/main" val="1353074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xmlns="" id="{02D42CA0-EFD2-DE4C-BE11-42861BF111C2}"/>
              </a:ext>
            </a:extLst>
          </p:cNvPr>
          <p:cNvSpPr>
            <a:spLocks noGrp="1"/>
          </p:cNvSpPr>
          <p:nvPr>
            <p:ph idx="1"/>
          </p:nvPr>
        </p:nvSpPr>
        <p:spPr>
          <a:xfrm>
            <a:off x="586312" y="2996952"/>
            <a:ext cx="7920000" cy="3459385"/>
          </a:xfrm>
        </p:spPr>
        <p:txBody>
          <a:bodyPr>
            <a:normAutofit lnSpcReduction="10000"/>
          </a:bodyPr>
          <a:lstStyle/>
          <a:p>
            <a:pPr marL="0" indent="0" algn="just">
              <a:buNone/>
            </a:pPr>
            <a:endParaRPr lang="fr-FR" sz="1600" dirty="0"/>
          </a:p>
          <a:p>
            <a:pPr marL="0" indent="0" algn="just">
              <a:buNone/>
            </a:pPr>
            <a:r>
              <a:rPr lang="fr-FR" sz="1600" b="1" dirty="0"/>
              <a:t>L'excellence de la recherche française </a:t>
            </a:r>
            <a:r>
              <a:rPr lang="fr-FR" sz="1600" dirty="0"/>
              <a:t>lui permet d'être à la pointe du progrès dans de nombreux domaines, par contre il est parfois difficile d'y rester. On peut citer par exemple la première réalisation au monde d'un laser à électrons libres dans le visible ou la construction par la France de l'injecteur du LEP. </a:t>
            </a:r>
          </a:p>
          <a:p>
            <a:pPr marL="0" indent="0" algn="just">
              <a:buNone/>
            </a:pPr>
            <a:endParaRPr lang="fr-FR" sz="1600" dirty="0"/>
          </a:p>
          <a:p>
            <a:pPr marL="0" indent="0" algn="just">
              <a:buNone/>
            </a:pPr>
            <a:r>
              <a:rPr lang="fr-FR" sz="1600" dirty="0"/>
              <a:t>Une fois la première mondiale réalisée, les ressources humaines et matérielles manquent souvent pour concrétiser le succès en une machine pérenne et nous manquons parfois de compétence et de savoir-faire dans certains domaines. </a:t>
            </a:r>
          </a:p>
          <a:p>
            <a:pPr marL="0" indent="0" algn="just">
              <a:buNone/>
            </a:pPr>
            <a:endParaRPr lang="fr-FR" sz="1600" dirty="0"/>
          </a:p>
          <a:p>
            <a:pPr marL="0" indent="0" algn="just">
              <a:buNone/>
            </a:pPr>
            <a:r>
              <a:rPr lang="fr-FR" sz="1600" dirty="0"/>
              <a:t>Aujourd'hui la France est en pointe, seule ou avec des partenaires, sur un certain nombre de domaines , par exemple l'accélération laser-plasma ou les accélérateurs de protons et d'ions. </a:t>
            </a:r>
          </a:p>
          <a:p>
            <a:pPr marL="0" indent="0" algn="just">
              <a:buNone/>
            </a:pPr>
            <a:endParaRPr lang="fr-FR" sz="1600" dirty="0"/>
          </a:p>
        </p:txBody>
      </p:sp>
      <p:sp>
        <p:nvSpPr>
          <p:cNvPr id="6" name="ZoneTexte 5">
            <a:extLst>
              <a:ext uri="{FF2B5EF4-FFF2-40B4-BE49-F238E27FC236}">
                <a16:creationId xmlns:a16="http://schemas.microsoft.com/office/drawing/2014/main" xmlns="" id="{C1F59D56-12B0-6342-BB22-CFB0F8B956F2}"/>
              </a:ext>
            </a:extLst>
          </p:cNvPr>
          <p:cNvSpPr txBox="1"/>
          <p:nvPr/>
        </p:nvSpPr>
        <p:spPr>
          <a:xfrm>
            <a:off x="153824" y="1700808"/>
            <a:ext cx="8784976" cy="1077218"/>
          </a:xfrm>
          <a:prstGeom prst="rect">
            <a:avLst/>
          </a:prstGeom>
          <a:solidFill>
            <a:srgbClr val="FFCC00"/>
          </a:solidFill>
        </p:spPr>
        <p:txBody>
          <a:bodyPr wrap="square" rtlCol="0">
            <a:spAutoFit/>
          </a:bodyPr>
          <a:lstStyle/>
          <a:p>
            <a:r>
              <a:rPr lang="fr-FR" sz="3200" b="1" u="sng" dirty="0" smtClean="0">
                <a:solidFill>
                  <a:schemeClr val="accent1"/>
                </a:solidFill>
                <a:latin typeface="Arial" panose="020B0604020202020204" pitchFamily="34" charset="0"/>
                <a:cs typeface="Arial" panose="020B0604020202020204" pitchFamily="34" charset="0"/>
              </a:rPr>
              <a:t>Thème1</a:t>
            </a:r>
            <a:r>
              <a:rPr lang="fr-FR" sz="3200" b="1" dirty="0" smtClean="0">
                <a:solidFill>
                  <a:schemeClr val="accent1"/>
                </a:solidFill>
                <a:latin typeface="Arial" panose="020B0604020202020204" pitchFamily="34" charset="0"/>
                <a:cs typeface="Arial" panose="020B0604020202020204" pitchFamily="34" charset="0"/>
              </a:rPr>
              <a:t>: </a:t>
            </a:r>
            <a:r>
              <a:rPr lang="fr-FR" sz="3200" b="1" dirty="0" smtClean="0">
                <a:solidFill>
                  <a:schemeClr val="accent1"/>
                </a:solidFill>
                <a:latin typeface="Arial" panose="020B0604020202020204" pitchFamily="34" charset="0"/>
                <a:cs typeface="Arial" panose="020B0604020202020204" pitchFamily="34" charset="0"/>
              </a:rPr>
              <a:t>Comment </a:t>
            </a:r>
            <a:r>
              <a:rPr lang="fr-FR" sz="3200" b="1" dirty="0">
                <a:solidFill>
                  <a:schemeClr val="accent1"/>
                </a:solidFill>
                <a:latin typeface="Arial" panose="020B0604020202020204" pitchFamily="34" charset="0"/>
                <a:cs typeface="Arial" panose="020B0604020202020204" pitchFamily="34" charset="0"/>
              </a:rPr>
              <a:t>maintenir la recherche </a:t>
            </a:r>
            <a:r>
              <a:rPr lang="fr-FR" sz="3200" b="1" u="sng" dirty="0">
                <a:solidFill>
                  <a:schemeClr val="accent1"/>
                </a:solidFill>
                <a:latin typeface="Arial" panose="020B0604020202020204" pitchFamily="34" charset="0"/>
                <a:cs typeface="Arial" panose="020B0604020202020204" pitchFamily="34" charset="0"/>
              </a:rPr>
              <a:t>et</a:t>
            </a:r>
            <a:r>
              <a:rPr lang="fr-FR" sz="3200" b="1" dirty="0">
                <a:solidFill>
                  <a:schemeClr val="accent1"/>
                </a:solidFill>
                <a:latin typeface="Arial" panose="020B0604020202020204" pitchFamily="34" charset="0"/>
                <a:cs typeface="Arial" panose="020B0604020202020204" pitchFamily="34" charset="0"/>
              </a:rPr>
              <a:t> l’industrie française à la pointe du progrès?</a:t>
            </a:r>
          </a:p>
        </p:txBody>
      </p:sp>
      <p:sp>
        <p:nvSpPr>
          <p:cNvPr id="10" name="Titre 1">
            <a:extLst>
              <a:ext uri="{FF2B5EF4-FFF2-40B4-BE49-F238E27FC236}">
                <a16:creationId xmlns:a16="http://schemas.microsoft.com/office/drawing/2014/main" xmlns="" id="{866E2614-DEF6-FD4E-9450-F42DE87E1FF5}"/>
              </a:ext>
            </a:extLst>
          </p:cNvPr>
          <p:cNvSpPr>
            <a:spLocks noGrp="1"/>
          </p:cNvSpPr>
          <p:nvPr>
            <p:ph type="title"/>
          </p:nvPr>
        </p:nvSpPr>
        <p:spPr>
          <a:xfrm>
            <a:off x="1331640" y="194400"/>
            <a:ext cx="7607160" cy="565200"/>
          </a:xfrm>
        </p:spPr>
        <p:txBody>
          <a:bodyPr/>
          <a:lstStyle/>
          <a:p>
            <a:r>
              <a:rPr lang="fr-FR" dirty="0"/>
              <a:t>Table ronde : deux grandes thématiques</a:t>
            </a:r>
          </a:p>
        </p:txBody>
      </p:sp>
    </p:spTree>
    <p:extLst>
      <p:ext uri="{BB962C8B-B14F-4D97-AF65-F5344CB8AC3E}">
        <p14:creationId xmlns:p14="http://schemas.microsoft.com/office/powerpoint/2010/main" val="2326690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D7B298A-5B8B-F84E-9282-4D87E4D111F3}"/>
              </a:ext>
            </a:extLst>
          </p:cNvPr>
          <p:cNvSpPr>
            <a:spLocks noGrp="1"/>
          </p:cNvSpPr>
          <p:nvPr>
            <p:ph type="title"/>
          </p:nvPr>
        </p:nvSpPr>
        <p:spPr>
          <a:xfrm>
            <a:off x="1331640" y="194400"/>
            <a:ext cx="7607160" cy="565200"/>
          </a:xfrm>
        </p:spPr>
        <p:txBody>
          <a:bodyPr/>
          <a:lstStyle/>
          <a:p>
            <a:r>
              <a:rPr lang="fr-FR" dirty="0"/>
              <a:t>Table ronde : deux grandes thématiques</a:t>
            </a:r>
          </a:p>
        </p:txBody>
      </p:sp>
      <p:sp>
        <p:nvSpPr>
          <p:cNvPr id="3" name="Espace réservé du contenu 2">
            <a:extLst>
              <a:ext uri="{FF2B5EF4-FFF2-40B4-BE49-F238E27FC236}">
                <a16:creationId xmlns:a16="http://schemas.microsoft.com/office/drawing/2014/main" xmlns="" id="{7232B1FB-7D2F-564C-AD63-4598C6E5DC25}"/>
              </a:ext>
            </a:extLst>
          </p:cNvPr>
          <p:cNvSpPr>
            <a:spLocks noGrp="1"/>
          </p:cNvSpPr>
          <p:nvPr>
            <p:ph idx="1"/>
          </p:nvPr>
        </p:nvSpPr>
        <p:spPr>
          <a:xfrm>
            <a:off x="648192" y="1902115"/>
            <a:ext cx="7920000" cy="4933850"/>
          </a:xfrm>
        </p:spPr>
        <p:txBody>
          <a:bodyPr>
            <a:normAutofit fontScale="85000" lnSpcReduction="10000"/>
          </a:bodyPr>
          <a:lstStyle/>
          <a:p>
            <a:pPr marL="0" indent="0" algn="just">
              <a:buNone/>
            </a:pPr>
            <a:r>
              <a:rPr lang="fr-FR" dirty="0"/>
              <a:t>Les accélérateurs sont au cœur de plusieurs stratégies </a:t>
            </a:r>
            <a:r>
              <a:rPr lang="fr-FR" u="sng" dirty="0"/>
              <a:t>européennes</a:t>
            </a:r>
            <a:r>
              <a:rPr lang="fr-FR" dirty="0"/>
              <a:t> comme la stratégie de la physique des hautes énergies (ESPP) et l'ESFRI. Il y a aussi des stratégies européennes pour la physique nucléaire (</a:t>
            </a:r>
            <a:r>
              <a:rPr lang="fr-FR" dirty="0" err="1"/>
              <a:t>NuPECC</a:t>
            </a:r>
            <a:r>
              <a:rPr lang="fr-FR" dirty="0"/>
              <a:t>) et les sources de lumière (LEAPS). </a:t>
            </a:r>
          </a:p>
          <a:p>
            <a:pPr marL="0" indent="0" algn="just">
              <a:buNone/>
            </a:pPr>
            <a:endParaRPr lang="fr-FR" dirty="0"/>
          </a:p>
          <a:p>
            <a:pPr marL="0" indent="0" algn="just">
              <a:buNone/>
            </a:pPr>
            <a:r>
              <a:rPr lang="fr-FR" dirty="0"/>
              <a:t>La communauté française des accélérateurs souffre d'une partition étanche entre les accélérateurs pour les sources de lumière et ceux pour la physique subatomique alors qu'il existe de nombreuses synergies entre ces différentes machines.  </a:t>
            </a:r>
          </a:p>
          <a:p>
            <a:pPr marL="0" indent="0" algn="just">
              <a:buNone/>
            </a:pPr>
            <a:endParaRPr lang="fr-FR" dirty="0"/>
          </a:p>
          <a:p>
            <a:pPr algn="just"/>
            <a:r>
              <a:rPr lang="fr-FR" dirty="0"/>
              <a:t>Les succès des programmes européens EUCARD, ARIES témoignent de l’importance de faire travailler ces communautés ensemble.</a:t>
            </a:r>
          </a:p>
          <a:p>
            <a:pPr algn="just"/>
            <a:r>
              <a:rPr lang="fr-FR" dirty="0"/>
              <a:t>Pour l’accélération plasma, le succès viendra certainement du rapprochement des communautés des accélérateurs classiques et des plasmas</a:t>
            </a:r>
          </a:p>
        </p:txBody>
      </p:sp>
      <p:sp>
        <p:nvSpPr>
          <p:cNvPr id="4" name="Espace réservé du numéro de diapositive 3">
            <a:extLst>
              <a:ext uri="{FF2B5EF4-FFF2-40B4-BE49-F238E27FC236}">
                <a16:creationId xmlns:a16="http://schemas.microsoft.com/office/drawing/2014/main" xmlns="" id="{855DF0A3-6374-6548-AFCE-CC4C4A5EF434}"/>
              </a:ext>
            </a:extLst>
          </p:cNvPr>
          <p:cNvSpPr>
            <a:spLocks noGrp="1"/>
          </p:cNvSpPr>
          <p:nvPr>
            <p:ph type="sldNum" sz="quarter" idx="12"/>
          </p:nvPr>
        </p:nvSpPr>
        <p:spPr/>
        <p:txBody>
          <a:bodyPr/>
          <a:lstStyle/>
          <a:p>
            <a:fld id="{5F1D9307-60FB-4D94-9F62-EB849F8F5433}" type="slidenum">
              <a:rPr lang="fr-FR" smtClean="0"/>
              <a:t>4</a:t>
            </a:fld>
            <a:endParaRPr lang="fr-FR"/>
          </a:p>
        </p:txBody>
      </p:sp>
      <p:sp>
        <p:nvSpPr>
          <p:cNvPr id="5" name="Rectangle 4">
            <a:extLst>
              <a:ext uri="{FF2B5EF4-FFF2-40B4-BE49-F238E27FC236}">
                <a16:creationId xmlns:a16="http://schemas.microsoft.com/office/drawing/2014/main" xmlns="" id="{FCDFCC71-C338-A14E-99C8-9BEC6E8F194D}"/>
              </a:ext>
            </a:extLst>
          </p:cNvPr>
          <p:cNvSpPr/>
          <p:nvPr/>
        </p:nvSpPr>
        <p:spPr>
          <a:xfrm>
            <a:off x="621800" y="1268760"/>
            <a:ext cx="6542488" cy="584775"/>
          </a:xfrm>
          <a:prstGeom prst="rect">
            <a:avLst/>
          </a:prstGeom>
          <a:solidFill>
            <a:srgbClr val="FFCC00"/>
          </a:solidFill>
        </p:spPr>
        <p:txBody>
          <a:bodyPr wrap="square">
            <a:spAutoFit/>
          </a:bodyPr>
          <a:lstStyle/>
          <a:p>
            <a:pPr algn="just"/>
            <a:r>
              <a:rPr lang="fr-FR" sz="3200" b="1" u="sng" dirty="0" smtClean="0">
                <a:solidFill>
                  <a:schemeClr val="accent1"/>
                </a:solidFill>
                <a:latin typeface="Arial" panose="020B0604020202020204" pitchFamily="34" charset="0"/>
                <a:cs typeface="Arial" panose="020B0604020202020204" pitchFamily="34" charset="0"/>
              </a:rPr>
              <a:t>Thème 2</a:t>
            </a:r>
            <a:r>
              <a:rPr lang="fr-FR" sz="3200" b="1" dirty="0">
                <a:solidFill>
                  <a:schemeClr val="accent1"/>
                </a:solidFill>
                <a:latin typeface="Arial" panose="020B0604020202020204" pitchFamily="34" charset="0"/>
                <a:cs typeface="Arial" panose="020B0604020202020204" pitchFamily="34" charset="0"/>
              </a:rPr>
              <a:t>:</a:t>
            </a:r>
            <a:r>
              <a:rPr lang="fr-FR" sz="3200" b="1" dirty="0" smtClean="0">
                <a:solidFill>
                  <a:schemeClr val="accent1"/>
                </a:solidFill>
                <a:latin typeface="Arial" panose="020B0604020202020204" pitchFamily="34" charset="0"/>
                <a:cs typeface="Arial" panose="020B0604020202020204" pitchFamily="34" charset="0"/>
              </a:rPr>
              <a:t> </a:t>
            </a:r>
            <a:r>
              <a:rPr lang="fr-FR" sz="3200" b="1" dirty="0">
                <a:solidFill>
                  <a:schemeClr val="accent1"/>
                </a:solidFill>
                <a:latin typeface="Arial" panose="020B0604020202020204" pitchFamily="34" charset="0"/>
                <a:cs typeface="Arial" panose="020B0604020202020204" pitchFamily="34" charset="0"/>
              </a:rPr>
              <a:t>La stratégie nationale</a:t>
            </a:r>
          </a:p>
        </p:txBody>
      </p:sp>
    </p:spTree>
    <p:extLst>
      <p:ext uri="{BB962C8B-B14F-4D97-AF65-F5344CB8AC3E}">
        <p14:creationId xmlns:p14="http://schemas.microsoft.com/office/powerpoint/2010/main" val="3356661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0F79B7A-6081-8D47-927C-CC2C882F8DDF}"/>
              </a:ext>
            </a:extLst>
          </p:cNvPr>
          <p:cNvSpPr>
            <a:spLocks noGrp="1"/>
          </p:cNvSpPr>
          <p:nvPr>
            <p:ph type="title"/>
          </p:nvPr>
        </p:nvSpPr>
        <p:spPr>
          <a:xfrm>
            <a:off x="1737175" y="476672"/>
            <a:ext cx="7237313" cy="565200"/>
          </a:xfrm>
          <a:solidFill>
            <a:srgbClr val="FFCC00"/>
          </a:solidFill>
        </p:spPr>
        <p:txBody>
          <a:bodyPr/>
          <a:lstStyle/>
          <a:p>
            <a:pPr algn="l"/>
            <a:r>
              <a:rPr lang="fr-FR" dirty="0"/>
              <a:t>4 questions </a:t>
            </a:r>
            <a:r>
              <a:rPr lang="fr-FR" dirty="0" smtClean="0"/>
              <a:t>génériques par thème</a:t>
            </a:r>
            <a:endParaRPr lang="fr-FR" dirty="0"/>
          </a:p>
        </p:txBody>
      </p:sp>
      <p:sp>
        <p:nvSpPr>
          <p:cNvPr id="3" name="Espace réservé du contenu 2">
            <a:extLst>
              <a:ext uri="{FF2B5EF4-FFF2-40B4-BE49-F238E27FC236}">
                <a16:creationId xmlns:a16="http://schemas.microsoft.com/office/drawing/2014/main" xmlns="" id="{CF189B12-BBEC-E24A-A4AE-AFA3999DB74D}"/>
              </a:ext>
            </a:extLst>
          </p:cNvPr>
          <p:cNvSpPr>
            <a:spLocks noGrp="1"/>
          </p:cNvSpPr>
          <p:nvPr>
            <p:ph idx="1"/>
          </p:nvPr>
        </p:nvSpPr>
        <p:spPr>
          <a:xfrm>
            <a:off x="467544" y="1496350"/>
            <a:ext cx="8506944" cy="4860000"/>
          </a:xfrm>
        </p:spPr>
        <p:txBody>
          <a:bodyPr>
            <a:normAutofit/>
          </a:bodyPr>
          <a:lstStyle/>
          <a:p>
            <a:pPr marL="457200" indent="-457200" algn="just">
              <a:buFont typeface="+mj-lt"/>
              <a:buAutoNum type="arabicPeriod"/>
            </a:pPr>
            <a:r>
              <a:rPr lang="fr-FR" dirty="0"/>
              <a:t>Quelle est la participation de la France aux grands instruments et aux projets internationaux (statuts, retombés, débouchés...) ?</a:t>
            </a:r>
          </a:p>
          <a:p>
            <a:pPr marL="457200" indent="-457200" algn="just">
              <a:buFont typeface="+mj-lt"/>
              <a:buAutoNum type="arabicPeriod"/>
            </a:pPr>
            <a:endParaRPr lang="fr-FR" dirty="0"/>
          </a:p>
          <a:p>
            <a:pPr marL="457200" indent="-457200" algn="just">
              <a:buFont typeface="+mj-lt"/>
              <a:buAutoNum type="arabicPeriod"/>
            </a:pPr>
            <a:r>
              <a:rPr lang="fr-FR" dirty="0"/>
              <a:t>Quels  projets nationaux ou internationaux maintenir ou développer en France ?</a:t>
            </a:r>
          </a:p>
          <a:p>
            <a:pPr marL="457200" indent="-457200" algn="just">
              <a:buFont typeface="+mj-lt"/>
              <a:buAutoNum type="arabicPeriod"/>
            </a:pPr>
            <a:endParaRPr lang="fr-FR" dirty="0"/>
          </a:p>
          <a:p>
            <a:pPr marL="457200" indent="-457200" algn="just">
              <a:buFont typeface="+mj-lt"/>
              <a:buAutoNum type="arabicPeriod"/>
            </a:pPr>
            <a:r>
              <a:rPr lang="fr-FR" dirty="0"/>
              <a:t>Quelles compétences (R&amp;D) maintenir ou développer à long terme, indépendant de la réalisation de projets?</a:t>
            </a:r>
            <a:br>
              <a:rPr lang="fr-FR" dirty="0"/>
            </a:br>
            <a:endParaRPr lang="fr-FR" dirty="0"/>
          </a:p>
          <a:p>
            <a:pPr marL="457200" indent="-457200" algn="just">
              <a:buFont typeface="+mj-lt"/>
              <a:buAutoNum type="arabicPeriod"/>
            </a:pPr>
            <a:r>
              <a:rPr lang="fr-FR" dirty="0"/>
              <a:t>Quelle valorisation la participation des industriels français (ILO, etc.) ?</a:t>
            </a:r>
          </a:p>
          <a:p>
            <a:pPr algn="just"/>
            <a:endParaRPr lang="fr-FR" dirty="0"/>
          </a:p>
        </p:txBody>
      </p:sp>
      <p:sp>
        <p:nvSpPr>
          <p:cNvPr id="4" name="Espace réservé du numéro de diapositive 3">
            <a:extLst>
              <a:ext uri="{FF2B5EF4-FFF2-40B4-BE49-F238E27FC236}">
                <a16:creationId xmlns:a16="http://schemas.microsoft.com/office/drawing/2014/main" xmlns="" id="{54F3ED17-284A-1347-8433-C8795367586B}"/>
              </a:ext>
            </a:extLst>
          </p:cNvPr>
          <p:cNvSpPr>
            <a:spLocks noGrp="1"/>
          </p:cNvSpPr>
          <p:nvPr>
            <p:ph type="sldNum" sz="quarter" idx="12"/>
          </p:nvPr>
        </p:nvSpPr>
        <p:spPr/>
        <p:txBody>
          <a:bodyPr/>
          <a:lstStyle/>
          <a:p>
            <a:fld id="{5F1D9307-60FB-4D94-9F62-EB849F8F5433}" type="slidenum">
              <a:rPr lang="fr-FR" smtClean="0"/>
              <a:t>5</a:t>
            </a:fld>
            <a:endParaRPr lang="fr-FR"/>
          </a:p>
        </p:txBody>
      </p:sp>
    </p:spTree>
    <p:extLst>
      <p:ext uri="{BB962C8B-B14F-4D97-AF65-F5344CB8AC3E}">
        <p14:creationId xmlns:p14="http://schemas.microsoft.com/office/powerpoint/2010/main" val="3098847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noProof="0" dirty="0"/>
              <a:t>Comment maintenir la recherche et l’industrie française à la pointe du progrès?</a:t>
            </a:r>
          </a:p>
        </p:txBody>
      </p:sp>
      <p:sp>
        <p:nvSpPr>
          <p:cNvPr id="3" name="Espace réservé du texte 2"/>
          <p:cNvSpPr>
            <a:spLocks noGrp="1"/>
          </p:cNvSpPr>
          <p:nvPr>
            <p:ph type="body" idx="1"/>
          </p:nvPr>
        </p:nvSpPr>
        <p:spPr/>
        <p:txBody>
          <a:bodyPr/>
          <a:lstStyle/>
          <a:p>
            <a:endParaRPr lang="en-GB"/>
          </a:p>
        </p:txBody>
      </p:sp>
    </p:spTree>
    <p:extLst>
      <p:ext uri="{BB962C8B-B14F-4D97-AF65-F5344CB8AC3E}">
        <p14:creationId xmlns:p14="http://schemas.microsoft.com/office/powerpoint/2010/main" val="1575928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19672" y="188640"/>
            <a:ext cx="7344816" cy="1152128"/>
          </a:xfrm>
        </p:spPr>
        <p:txBody>
          <a:bodyPr>
            <a:normAutofit/>
          </a:bodyPr>
          <a:lstStyle/>
          <a:p>
            <a:pPr algn="just"/>
            <a:r>
              <a:rPr lang="fr-FR" sz="2400" b="1" dirty="0"/>
              <a:t>Comment maintenir la recherche et l’industrie française à la pointe du progrès?</a:t>
            </a:r>
            <a:endParaRPr lang="fr-FR" sz="2400" b="1" noProof="0" dirty="0"/>
          </a:p>
        </p:txBody>
      </p:sp>
      <p:sp>
        <p:nvSpPr>
          <p:cNvPr id="3" name="Espace réservé du contenu 2"/>
          <p:cNvSpPr>
            <a:spLocks noGrp="1"/>
          </p:cNvSpPr>
          <p:nvPr>
            <p:ph idx="1"/>
          </p:nvPr>
        </p:nvSpPr>
        <p:spPr>
          <a:xfrm>
            <a:off x="457200" y="2060848"/>
            <a:ext cx="8229600" cy="3610101"/>
          </a:xfrm>
        </p:spPr>
        <p:txBody>
          <a:bodyPr>
            <a:normAutofit fontScale="92500" lnSpcReduction="20000"/>
          </a:bodyPr>
          <a:lstStyle/>
          <a:p>
            <a:pPr algn="just"/>
            <a:r>
              <a:rPr lang="fr-FR" dirty="0"/>
              <a:t>Quelles </a:t>
            </a:r>
            <a:r>
              <a:rPr lang="fr-FR" b="1" dirty="0"/>
              <a:t>compétences</a:t>
            </a:r>
            <a:r>
              <a:rPr lang="fr-FR" dirty="0"/>
              <a:t> maintenir ou développer à long terme, indépendamment de la réalisation de projets ?</a:t>
            </a:r>
          </a:p>
          <a:p>
            <a:pPr algn="just"/>
            <a:endParaRPr lang="fr-FR" noProof="0" dirty="0"/>
          </a:p>
          <a:p>
            <a:pPr algn="just"/>
            <a:r>
              <a:rPr lang="fr-FR" noProof="0" dirty="0"/>
              <a:t>De nombreuses réalisations d’excellence effectuées en France restent sans suite nationale faute de continuité dans les financements et sont reprises à l’étranger (1</a:t>
            </a:r>
            <a:r>
              <a:rPr lang="fr-FR" baseline="30000" noProof="0" dirty="0"/>
              <a:t>er</a:t>
            </a:r>
            <a:r>
              <a:rPr lang="fr-FR" noProof="0" dirty="0"/>
              <a:t> LEL dans le visible, cavités LIL, faisceaux laser-plasma à faible dispersion &gt; 200 MeV,…).</a:t>
            </a:r>
          </a:p>
          <a:p>
            <a:pPr lvl="1" algn="just"/>
            <a:r>
              <a:rPr lang="fr-FR" dirty="0">
                <a:solidFill>
                  <a:schemeClr val="accent1"/>
                </a:solidFill>
              </a:rPr>
              <a:t>Comment </a:t>
            </a:r>
            <a:r>
              <a:rPr lang="fr-FR" b="1" dirty="0">
                <a:solidFill>
                  <a:schemeClr val="accent1"/>
                </a:solidFill>
              </a:rPr>
              <a:t>pérenniser l'avance française </a:t>
            </a:r>
            <a:r>
              <a:rPr lang="fr-FR" dirty="0">
                <a:solidFill>
                  <a:schemeClr val="accent1"/>
                </a:solidFill>
              </a:rPr>
              <a:t>dans certaines thématiques (accélération laser-plasma, accélérateurs de proton,…) alors que les </a:t>
            </a:r>
            <a:r>
              <a:rPr lang="fr-FR" b="1" dirty="0">
                <a:solidFill>
                  <a:schemeClr val="accent1"/>
                </a:solidFill>
              </a:rPr>
              <a:t>investissements nationaux sont nettement moindres que ceux de nos partenaires</a:t>
            </a:r>
            <a:r>
              <a:rPr lang="fr-FR" dirty="0">
                <a:solidFill>
                  <a:schemeClr val="accent1"/>
                </a:solidFill>
              </a:rPr>
              <a:t>? </a:t>
            </a:r>
            <a:endParaRPr lang="fr-FR" noProof="0" dirty="0">
              <a:solidFill>
                <a:schemeClr val="accent1"/>
              </a:solidFill>
            </a:endParaRPr>
          </a:p>
        </p:txBody>
      </p:sp>
    </p:spTree>
    <p:extLst>
      <p:ext uri="{BB962C8B-B14F-4D97-AF65-F5344CB8AC3E}">
        <p14:creationId xmlns:p14="http://schemas.microsoft.com/office/powerpoint/2010/main" val="2861593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476672"/>
            <a:ext cx="7570840" cy="565200"/>
          </a:xfrm>
        </p:spPr>
        <p:txBody>
          <a:bodyPr>
            <a:normAutofit fontScale="90000"/>
          </a:bodyPr>
          <a:lstStyle/>
          <a:p>
            <a:r>
              <a:rPr lang="fr-FR" b="1" noProof="0" dirty="0"/>
              <a:t>Participation de la France aux grands projets européens et internationaux</a:t>
            </a:r>
          </a:p>
        </p:txBody>
      </p:sp>
      <p:sp>
        <p:nvSpPr>
          <p:cNvPr id="3" name="Espace réservé du contenu 2"/>
          <p:cNvSpPr>
            <a:spLocks noGrp="1"/>
          </p:cNvSpPr>
          <p:nvPr>
            <p:ph idx="1"/>
          </p:nvPr>
        </p:nvSpPr>
        <p:spPr>
          <a:xfrm>
            <a:off x="457200" y="1412776"/>
            <a:ext cx="8229600" cy="5301208"/>
          </a:xfrm>
        </p:spPr>
        <p:txBody>
          <a:bodyPr>
            <a:normAutofit lnSpcReduction="10000"/>
          </a:bodyPr>
          <a:lstStyle/>
          <a:p>
            <a:r>
              <a:rPr lang="fr-FR" noProof="0" dirty="0"/>
              <a:t>Comment permettre et encourager les laboratoires français à mieux collaborer avec les laboratoires européens (ESRF, XFEL, ESS…) ?</a:t>
            </a:r>
          </a:p>
          <a:p>
            <a:endParaRPr lang="fr-FR" dirty="0"/>
          </a:p>
          <a:p>
            <a:r>
              <a:rPr lang="fr-FR" dirty="0"/>
              <a:t>Comment assurer une place plus visible aux contributions françaises dans les projets européens avec des moyens limités ?</a:t>
            </a:r>
            <a:endParaRPr lang="fr-FR" noProof="0" dirty="0"/>
          </a:p>
          <a:p>
            <a:endParaRPr lang="fr-FR" dirty="0"/>
          </a:p>
          <a:p>
            <a:r>
              <a:rPr lang="fr-FR" dirty="0"/>
              <a:t>Comment créer une dynamique sur des thèmes porteurs dans lesquelles la France n’est pas en position de leadership ? </a:t>
            </a:r>
          </a:p>
          <a:p>
            <a:endParaRPr lang="fr-FR" dirty="0"/>
          </a:p>
          <a:p>
            <a:r>
              <a:rPr lang="fr-FR" dirty="0"/>
              <a:t>Difficultés à embaucher, faible nombreuse de thèses dans la discipline (alors qu’il y a des candidats…). </a:t>
            </a:r>
          </a:p>
          <a:p>
            <a:pPr marL="0" indent="0">
              <a:buNone/>
            </a:pPr>
            <a:endParaRPr lang="fr-FR" dirty="0"/>
          </a:p>
        </p:txBody>
      </p:sp>
    </p:spTree>
    <p:extLst>
      <p:ext uri="{BB962C8B-B14F-4D97-AF65-F5344CB8AC3E}">
        <p14:creationId xmlns:p14="http://schemas.microsoft.com/office/powerpoint/2010/main" val="651576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dirty="0"/>
              <a:t>Stratégie nationale</a:t>
            </a:r>
          </a:p>
        </p:txBody>
      </p:sp>
      <p:sp>
        <p:nvSpPr>
          <p:cNvPr id="3" name="Espace réservé du texte 2"/>
          <p:cNvSpPr>
            <a:spLocks noGrp="1"/>
          </p:cNvSpPr>
          <p:nvPr>
            <p:ph type="body" idx="1"/>
          </p:nvPr>
        </p:nvSpPr>
        <p:spPr/>
        <p:txBody>
          <a:bodyPr/>
          <a:lstStyle/>
          <a:p>
            <a:endParaRPr lang="en-GB"/>
          </a:p>
        </p:txBody>
      </p:sp>
    </p:spTree>
    <p:extLst>
      <p:ext uri="{BB962C8B-B14F-4D97-AF65-F5344CB8AC3E}">
        <p14:creationId xmlns:p14="http://schemas.microsoft.com/office/powerpoint/2010/main" val="1752543767"/>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8-template" id="{E563343A-792C-BA4B-8770-11D78484B69A}" vid="{08FE6FFB-3A2A-524E-B537-541D6CBF3831}"/>
    </a:ext>
  </a:extLst>
</a:theme>
</file>

<file path=ppt/theme/theme2.xml><?xml version="1.0" encoding="utf-8"?>
<a:theme xmlns:a="http://schemas.openxmlformats.org/drawingml/2006/main" name="SOLEIL - fond gr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8-template" id="{E563343A-792C-BA4B-8770-11D78484B69A}" vid="{4ADBF6A7-3923-3048-A106-A4B7ED65D269}"/>
    </a:ext>
  </a:extLst>
</a:theme>
</file>

<file path=ppt/theme/theme3.xml><?xml version="1.0" encoding="utf-8"?>
<a:theme xmlns:a="http://schemas.openxmlformats.org/drawingml/2006/main" name="SOLEIL - fond blan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8-template" id="{E563343A-792C-BA4B-8770-11D78484B69A}" vid="{0D21D719-5D9A-6548-A202-DDB4AB3F36F0}"/>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Conception personnalisée</Template>
  <TotalTime>150</TotalTime>
  <Words>669</Words>
  <Application>Microsoft Office PowerPoint</Application>
  <PresentationFormat>On-screen Show (4:3)</PresentationFormat>
  <Paragraphs>66</Paragraphs>
  <Slides>11</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11</vt:i4>
      </vt:variant>
    </vt:vector>
  </HeadingPairs>
  <TitlesOfParts>
    <vt:vector size="16" baseType="lpstr">
      <vt:lpstr>Arial</vt:lpstr>
      <vt:lpstr>Calibri</vt:lpstr>
      <vt:lpstr>Conception personnalisée</vt:lpstr>
      <vt:lpstr>SOLEIL - fond gris</vt:lpstr>
      <vt:lpstr>SOLEIL - fond blanc</vt:lpstr>
      <vt:lpstr>Introduction Table RONDE</vt:lpstr>
      <vt:lpstr>Introduction Table RONDE</vt:lpstr>
      <vt:lpstr>Table ronde : deux grandes thématiques</vt:lpstr>
      <vt:lpstr>Table ronde : deux grandes thématiques</vt:lpstr>
      <vt:lpstr>4 questions génériques par thème</vt:lpstr>
      <vt:lpstr>Comment maintenir la recherche et l’industrie française à la pointe du progrès?</vt:lpstr>
      <vt:lpstr>Comment maintenir la recherche et l’industrie française à la pointe du progrès?</vt:lpstr>
      <vt:lpstr>Participation de la France aux grands projets européens et internationaux</vt:lpstr>
      <vt:lpstr>Stratégie nationale</vt:lpstr>
      <vt:lpstr>Quels projets nationaux ou internationaux maintenir ou développer en France ?</vt:lpstr>
      <vt:lpstr>Comment valoriser la participation des industriels Français?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 RONDE</dc:title>
  <dc:creator>NADOLSKI Laurent</dc:creator>
  <cp:lastModifiedBy>REVOL Jean-Luc</cp:lastModifiedBy>
  <cp:revision>6</cp:revision>
  <cp:lastPrinted>2018-02-13T21:29:00Z</cp:lastPrinted>
  <dcterms:created xsi:type="dcterms:W3CDTF">2018-10-08T11:22:58Z</dcterms:created>
  <dcterms:modified xsi:type="dcterms:W3CDTF">2018-10-08T14:25:49Z</dcterms:modified>
</cp:coreProperties>
</file>