
<file path=[Content_Types].xml><?xml version="1.0" encoding="utf-8"?>
<Types xmlns="http://schemas.openxmlformats.org/package/2006/content-types">
  <Override PartName="/_rels/.rels" ContentType="application/vnd.openxmlformats-package.relationships+xml"/>
  <Override PartName="/ppt/notesSlides/_rels/notesSlide33.xml.rels" ContentType="application/vnd.openxmlformats-package.relationships+xml"/>
  <Override PartName="/ppt/notesSlides/_rels/notesSlide10.xml.rels" ContentType="application/vnd.openxmlformats-package.relationships+xml"/>
  <Override PartName="/ppt/notesSlides/_rels/notesSlide17.xml.rels" ContentType="application/vnd.openxmlformats-package.relationships+xml"/>
  <Override PartName="/ppt/notesSlides/_rels/notesSlide25.xml.rels" ContentType="application/vnd.openxmlformats-package.relationships+xml"/>
  <Override PartName="/ppt/notesSlides/_rels/notesSlide8.xml.rels" ContentType="application/vnd.openxmlformats-package.relationships+xml"/>
  <Override PartName="/ppt/notesSlides/_rels/notesSlide27.xml.rels" ContentType="application/vnd.openxmlformats-package.relationships+xml"/>
  <Override PartName="/ppt/notesSlides/_rels/notesSlide7.xml.rels" ContentType="application/vnd.openxmlformats-package.relationships+xml"/>
  <Override PartName="/ppt/notesSlides/_rels/notesSlide6.xml.rels" ContentType="application/vnd.openxmlformats-package.relationships+xml"/>
  <Override PartName="/ppt/notesSlides/_rels/notesSlide5.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11.xml.rels" ContentType="application/vnd.openxmlformats-package.relationships+xml"/>
  <Override PartName="/ppt/notesSlides/_rels/notesSlide1.xml.rels" ContentType="application/vnd.openxmlformats-package.relationships+xml"/>
  <Override PartName="/ppt/notesSlides/_rels/notesSlide18.xml.rels" ContentType="application/vnd.openxmlformats-package.relationships+xml"/>
  <Override PartName="/ppt/notesSlides/_rels/notesSlide16.xml.rels" ContentType="application/vnd.openxmlformats-package.relationships+xml"/>
  <Override PartName="/ppt/notesSlides/_rels/notesSlide24.xml.rels" ContentType="application/vnd.openxmlformats-package.relationships+xml"/>
  <Override PartName="/ppt/notesSlides/_rels/notesSlide32.xml.rels" ContentType="application/vnd.openxmlformats-package.relationships+xml"/>
  <Override PartName="/ppt/notesSlides/_rels/notesSlide2.xml.rels" ContentType="application/vnd.openxmlformats-package.relationships+xml"/>
  <Override PartName="/ppt/notesSlides/_rels/notesSlide19.xml.rels" ContentType="application/vnd.openxmlformats-package.relationships+xml"/>
  <Override PartName="/ppt/notesSlides/_rels/notesSlide34.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9.xml.rels" ContentType="application/vnd.openxmlformats-package.relationships+xml"/>
  <Override PartName="/ppt/notesSlides/_rels/notesSlide31.xml.rels" ContentType="application/vnd.openxmlformats-package.relationships+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0.xml" ContentType="application/vnd.openxmlformats-officedocument.presentationml.notesSlide+xml"/>
  <Override PartName="/ppt/notesSlides/notesSlide11.xml" ContentType="application/vnd.openxmlformats-officedocument.presentationml.notesSlide+xml"/>
  <Override PartName="/ppt/notesSlides/notesSlide16.xml" ContentType="application/vnd.openxmlformats-officedocument.presentationml.notesSlide+xml"/>
  <Override PartName="/ppt/notesSlides/notesSlide8.xml" ContentType="application/vnd.openxmlformats-officedocument.presentationml.notesSlide+xml"/>
  <Override PartName="/ppt/notesSlides/notesSlide31.xml" ContentType="application/vnd.openxmlformats-officedocument.presentationml.notesSlide+xml"/>
  <Override PartName="/ppt/notesSlides/notesSlide17.xml" ContentType="application/vnd.openxmlformats-officedocument.presentationml.notesSlide+xml"/>
  <Override PartName="/ppt/notesSlides/notesSlide9.xml" ContentType="application/vnd.openxmlformats-officedocument.presentationml.notesSlide+xml"/>
  <Override PartName="/ppt/notesSlides/notesSlide32.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7.xml" ContentType="application/vnd.openxmlformats-officedocument.presentationml.notesSlide+xml"/>
  <Override PartName="/ppt/slides/_rels/slide43.xml.rels" ContentType="application/vnd.openxmlformats-package.relationships+xml"/>
  <Override PartName="/ppt/slides/_rels/slide42.xml.rels" ContentType="application/vnd.openxmlformats-package.relationships+xml"/>
  <Override PartName="/ppt/slides/_rels/slide41.xml.rels" ContentType="application/vnd.openxmlformats-package.relationships+xml"/>
  <Override PartName="/ppt/slides/_rels/slide40.xml.rels" ContentType="application/vnd.openxmlformats-package.relationships+xml"/>
  <Override PartName="/ppt/slides/_rels/slide39.xml.rels" ContentType="application/vnd.openxmlformats-package.relationships+xml"/>
  <Override PartName="/ppt/slides/_rels/slide38.xml.rels" ContentType="application/vnd.openxmlformats-package.relationships+xml"/>
  <Override PartName="/ppt/slides/_rels/slide37.xml.rels" ContentType="application/vnd.openxmlformats-package.relationships+xml"/>
  <Override PartName="/ppt/slides/_rels/slide36.xml.rels" ContentType="application/vnd.openxmlformats-package.relationships+xml"/>
  <Override PartName="/ppt/slides/_rels/slide35.xml.rels" ContentType="application/vnd.openxmlformats-package.relationships+xml"/>
  <Override PartName="/ppt/slides/_rels/slide34.xml.rels" ContentType="application/vnd.openxmlformats-package.relationships+xml"/>
  <Override PartName="/ppt/slides/_rels/slide44.xml.rels" ContentType="application/vnd.openxmlformats-package.relationships+xml"/>
  <Override PartName="/ppt/slides/_rels/slide33.xml.rels" ContentType="application/vnd.openxmlformats-package.relationships+xml"/>
  <Override PartName="/ppt/slides/_rels/slide30.xml.rels" ContentType="application/vnd.openxmlformats-package.relationships+xml"/>
  <Override PartName="/ppt/slides/_rels/slide26.xml.rels" ContentType="application/vnd.openxmlformats-package.relationships+xml"/>
  <Override PartName="/ppt/slides/_rels/slide10.xml.rels" ContentType="application/vnd.openxmlformats-package.relationships+xml"/>
  <Override PartName="/ppt/slides/_rels/slide17.xml.rels" ContentType="application/vnd.openxmlformats-package.relationships+xml"/>
  <Override PartName="/ppt/slides/_rels/slide9.xml.rels" ContentType="application/vnd.openxmlformats-package.relationships+xml"/>
  <Override PartName="/ppt/slides/_rels/slide24.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3.xml.rels" ContentType="application/vnd.openxmlformats-package.relationships+xml"/>
  <Override PartName="/ppt/slides/_rels/slide1.xml.rels" ContentType="application/vnd.openxmlformats-package.relationships+xml"/>
  <Override PartName="/ppt/slides/_rels/slide29.xml.rels" ContentType="application/vnd.openxmlformats-package.relationships+xml"/>
  <Override PartName="/ppt/slides/_rels/slide7.xml.rels" ContentType="application/vnd.openxmlformats-package.relationships+xml"/>
  <Override PartName="/ppt/slides/_rels/slide28.xml.rels" ContentType="application/vnd.openxmlformats-package.relationships+xml"/>
  <Override PartName="/ppt/slides/_rels/slide6.xml.rels" ContentType="application/vnd.openxmlformats-package.relationships+xml"/>
  <Override PartName="/ppt/slides/_rels/slide2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4.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5.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31.xml.rels" ContentType="application/vnd.openxmlformats-package.relationships+xml"/>
  <Override PartName="/ppt/slides/_rels/slide20.xml.rels" ContentType="application/vnd.openxmlformats-package.relationships+xml"/>
  <Override PartName="/ppt/slides/_rels/slide32.xml.rels" ContentType="application/vnd.openxmlformats-package.relationships+xml"/>
  <Override PartName="/ppt/slides/_rels/slide21.xml.rels" ContentType="application/vnd.openxmlformats-package.relationships+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2.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27.xml" ContentType="application/vnd.openxmlformats-officedocument.presentationml.slide+xml"/>
  <Override PartName="/ppt/slides/slide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26.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_rels/slideLayout48.xml.rels" ContentType="application/vnd.openxmlformats-package.relationships+xml"/>
  <Override PartName="/ppt/slideLayouts/_rels/slideLayout47.xml.rels" ContentType="application/vnd.openxmlformats-package.relationships+xml"/>
  <Override PartName="/ppt/slideLayouts/_rels/slideLayout21.xml.rels" ContentType="application/vnd.openxmlformats-package.relationships+xml"/>
  <Override PartName="/ppt/slideLayouts/_rels/slideLayout32.xml.rels" ContentType="application/vnd.openxmlformats-package.relationships+xml"/>
  <Override PartName="/ppt/slideLayouts/_rels/slideLayout31.xml.rels" ContentType="application/vnd.openxmlformats-package.relationships+xml"/>
  <Override PartName="/ppt/slideLayouts/_rels/slideLayout16.xml.rels" ContentType="application/vnd.openxmlformats-package.relationships+xml"/>
  <Override PartName="/ppt/slideLayouts/_rels/slideLayout15.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7.xml.rels" ContentType="application/vnd.openxmlformats-package.relationships+xml"/>
  <Override PartName="/ppt/slideLayouts/_rels/slideLayout42.xml.rels" ContentType="application/vnd.openxmlformats-package.relationships+xml"/>
  <Override PartName="/ppt/slideLayouts/_rels/slideLayout1.xml.rels" ContentType="application/vnd.openxmlformats-package.relationships+xml"/>
  <Override PartName="/ppt/slideLayouts/_rels/slideLayout8.xml.rels" ContentType="application/vnd.openxmlformats-package.relationships+xml"/>
  <Override PartName="/ppt/slideLayouts/_rels/slideLayout43.xml.rels" ContentType="application/vnd.openxmlformats-package.relationships+xml"/>
  <Override PartName="/ppt/slideLayouts/_rels/slideLayout2.xml.rels" ContentType="application/vnd.openxmlformats-package.relationships+xml"/>
  <Override PartName="/ppt/slideLayouts/_rels/slideLayout9.xml.rels" ContentType="application/vnd.openxmlformats-package.relationships+xml"/>
  <Override PartName="/ppt/slideLayouts/_rels/slideLayout33.xml.rels" ContentType="application/vnd.openxmlformats-package.relationships+xml"/>
  <Override PartName="/ppt/slideLayouts/_rels/slideLayout44.xml.rels" ContentType="application/vnd.openxmlformats-package.relationships+xml"/>
  <Override PartName="/ppt/slideLayouts/_rels/slideLayout17.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26.xml.rels" ContentType="application/vnd.openxmlformats-package.relationships+xml"/>
  <Override PartName="/ppt/slideLayouts/_rels/slideLayout28.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4.xml.rels" ContentType="application/vnd.openxmlformats-package.relationships+xml"/>
  <Override PartName="/ppt/slideLayouts/_rels/slideLayout45.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40.xml.rels" ContentType="application/vnd.openxmlformats-package.relationships+xml"/>
  <Override PartName="/ppt/slideLayouts/_rels/slideLayout46.xml.rels" ContentType="application/vnd.openxmlformats-package.relationships+xml"/>
  <Override PartName="/ppt/slideLayouts/slideLayout22.xml" ContentType="application/vnd.openxmlformats-officedocument.presentationml.slideLayout+xml"/>
  <Override PartName="/ppt/slideLayouts/slideLayout16.xml" ContentType="application/vnd.openxmlformats-officedocument.presentationml.slideLayout+xml"/>
  <Override PartName="/ppt/slideLayouts/slideLayout48.xml" ContentType="application/vnd.openxmlformats-officedocument.presentationml.slideLayout+xml"/>
  <Override PartName="/ppt/slideLayouts/slideLayout7.xml" ContentType="application/vnd.openxmlformats-officedocument.presentationml.slideLayout+xml"/>
  <Override PartName="/ppt/slideLayouts/slideLayout15.xml" ContentType="application/vnd.openxmlformats-officedocument.presentationml.slideLayout+xml"/>
  <Override PartName="/ppt/slideLayouts/slideLayout47.xml" ContentType="application/vnd.openxmlformats-officedocument.presentationml.slideLayout+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1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theme/theme5.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_rels/presentation.xml.rels" ContentType="application/vnd.openxmlformats-package.relationships+xml"/>
  <Override PartName="/ppt/media/image98.png" ContentType="image/png"/>
  <Override PartName="/ppt/media/image97.png" ContentType="image/png"/>
  <Override PartName="/ppt/media/image45.jpeg" ContentType="image/jpeg"/>
  <Override PartName="/ppt/media/image12.png" ContentType="image/png"/>
  <Override PartName="/ppt/media/image42.png" ContentType="image/png"/>
  <Override PartName="/ppt/media/image36.png" ContentType="image/png"/>
  <Override PartName="/ppt/media/image35.png" ContentType="image/png"/>
  <Override PartName="/ppt/media/image33.png" ContentType="image/png"/>
  <Override PartName="/ppt/media/image32.jpeg" ContentType="image/jpeg"/>
  <Override PartName="/ppt/media/image73.png" ContentType="image/png"/>
  <Override PartName="/ppt/media/image31.jpeg" ContentType="image/jpeg"/>
  <Override PartName="/ppt/media/image18.jpeg" ContentType="image/jpeg"/>
  <Override PartName="/ppt/media/image63.png" ContentType="image/png"/>
  <Override PartName="/ppt/media/image30.png" ContentType="image/png"/>
  <Override PartName="/ppt/media/image26.jpeg" ContentType="image/jpeg"/>
  <Override PartName="/ppt/media/image87.jpeg" ContentType="image/jpeg"/>
  <Override PartName="/ppt/media/image29.png" ContentType="image/png"/>
  <Override PartName="/ppt/media/image25.png" ContentType="image/png"/>
  <Override PartName="/ppt/media/image24.jpeg" ContentType="image/jpeg"/>
  <Override PartName="/ppt/media/image14.png" ContentType="image/png"/>
  <Override PartName="/ppt/media/image9.png" ContentType="image/png"/>
  <Override PartName="/ppt/media/image59.png" ContentType="image/png"/>
  <Override PartName="/ppt/media/image38.jpeg" ContentType="image/jpeg"/>
  <Override PartName="/ppt/media/image10.png" ContentType="image/png"/>
  <Override PartName="/ppt/media/image69.png" ContentType="image/png"/>
  <Override PartName="/ppt/media/image23.png" ContentType="image/png"/>
  <Override PartName="/ppt/media/image34.png" ContentType="image/png"/>
  <Override PartName="/ppt/media/image40.jpeg" ContentType="image/jpeg"/>
  <Override PartName="/ppt/media/image6.png" ContentType="image/png"/>
  <Override PartName="/ppt/media/image56.png" ContentType="image/png"/>
  <Override PartName="/ppt/media/image46.jpeg" ContentType="image/jpeg"/>
  <Override PartName="/ppt/media/image22.png" ContentType="image/png"/>
  <Override PartName="/ppt/media/image89.jpeg" ContentType="image/jpeg"/>
  <Override PartName="/ppt/media/image41.png" ContentType="image/png"/>
  <Override PartName="/ppt/media/image27.wmf" ContentType="image/x-wmf"/>
  <Override PartName="/ppt/media/image5.png" ContentType="image/png"/>
  <Override PartName="/ppt/media/image79.jpeg" ContentType="image/jpeg"/>
  <Override PartName="/ppt/media/image16.jpeg" ContentType="image/jpeg"/>
  <Override PartName="/ppt/media/image1.wmf" ContentType="image/x-wmf"/>
  <Override PartName="/ppt/media/image62.png" ContentType="image/png"/>
  <Override PartName="/ppt/media/image57.png" ContentType="image/png"/>
  <Override PartName="/ppt/media/image48.jpeg" ContentType="image/jpeg"/>
  <Override PartName="/ppt/media/image81.jpeg" ContentType="image/jpeg"/>
  <Override PartName="/ppt/media/image20.jpeg" ContentType="image/jpeg"/>
  <Override PartName="/ppt/media/image3.png" ContentType="image/png"/>
  <Override PartName="/ppt/media/image17.jpeg" ContentType="image/jpeg"/>
  <Override PartName="/ppt/media/image39.jpeg" ContentType="image/jpeg"/>
  <Override PartName="/ppt/media/image52.jpeg" ContentType="image/jpeg"/>
  <Override PartName="/ppt/media/image4.png" ContentType="image/png"/>
  <Override PartName="/ppt/media/image19.jpeg" ContentType="image/jpeg"/>
  <Override PartName="/ppt/media/image11.png" ContentType="image/png"/>
  <Override PartName="/ppt/media/image28.png" ContentType="image/png"/>
  <Override PartName="/ppt/media/image78.jpeg" ContentType="image/jpeg"/>
  <Override PartName="/ppt/media/image58.jpeg" ContentType="image/jpeg"/>
  <Override PartName="/ppt/media/image91.jpeg" ContentType="image/jpeg"/>
  <Override PartName="/ppt/media/image13.png" ContentType="image/png"/>
  <Override PartName="/ppt/media/image15.png" ContentType="image/png"/>
  <Override PartName="/ppt/media/image21.jpeg" ContentType="image/jpeg"/>
  <Override PartName="/ppt/media/image49.png" ContentType="image/png"/>
  <Override PartName="/ppt/media/image50.jpeg" ContentType="image/jpeg"/>
  <Override PartName="/ppt/media/image86.jpeg" ContentType="image/jpeg"/>
  <Override PartName="/ppt/media/image51.png" ContentType="image/png"/>
  <Override PartName="/ppt/media/image94.jpeg" ContentType="image/jpeg"/>
  <Override PartName="/ppt/media/image53.jpeg" ContentType="image/jpeg"/>
  <Override PartName="/ppt/media/image37.png" ContentType="image/png"/>
  <Override PartName="/ppt/media/image54.jpeg" ContentType="image/jpeg"/>
  <Override PartName="/ppt/media/image55.jpeg" ContentType="image/jpeg"/>
  <Override PartName="/ppt/media/image61.png" ContentType="image/png"/>
  <Override PartName="/ppt/media/image64.wmf" ContentType="image/x-wmf"/>
  <Override PartName="/ppt/media/image2.wmf" ContentType="image/x-wmf"/>
  <Override PartName="/ppt/media/image75.png" ContentType="image/png"/>
  <Override PartName="/ppt/media/image65.png" ContentType="image/png"/>
  <Override PartName="/ppt/media/image66.png" ContentType="image/png"/>
  <Override PartName="/ppt/media/image68.wmf" ContentType="image/x-wmf"/>
  <Override PartName="/ppt/media/image71.png" ContentType="image/png"/>
  <Override PartName="/ppt/media/image96.jpeg" ContentType="image/jpeg"/>
  <Override PartName="/ppt/media/image72.png" ContentType="image/png"/>
  <Override PartName="/ppt/media/image74.wmf" ContentType="image/x-wmf"/>
  <Override PartName="/ppt/media/image85.png" ContentType="image/png"/>
  <Override PartName="/ppt/media/image60.png" ContentType="image/png"/>
  <Override PartName="/ppt/media/image76.jpeg" ContentType="image/jpeg"/>
  <Override PartName="/ppt/media/image83.png" ContentType="image/png"/>
  <Override PartName="/ppt/media/image70.png" ContentType="image/png"/>
  <Override PartName="/ppt/media/image77.jpeg" ContentType="image/jpeg"/>
  <Override PartName="/ppt/media/image67.png" ContentType="image/png"/>
  <Override PartName="/ppt/media/image90.jpeg" ContentType="image/jpeg"/>
  <Override PartName="/ppt/media/image8.png" ContentType="image/png"/>
  <Override PartName="/ppt/media/image93.png" ContentType="image/png"/>
  <Override PartName="/ppt/media/image47.jpeg" ContentType="image/jpeg"/>
  <Override PartName="/ppt/media/image80.jpeg" ContentType="image/jpeg"/>
  <Override PartName="/ppt/media/image43.jpeg" ContentType="image/jpeg"/>
  <Override PartName="/ppt/media/image82.png" ContentType="image/png"/>
  <Override PartName="/ppt/media/image84.png" ContentType="image/png"/>
  <Override PartName="/ppt/media/image88.png" ContentType="image/png"/>
  <Override PartName="/ppt/media/image44.jpeg" ContentType="image/jpeg"/>
  <Override PartName="/ppt/media/image7.png" ContentType="image/png"/>
  <Override PartName="/ppt/media/image92.png" ContentType="image/png"/>
  <Override PartName="/ppt/media/image95.png" ContentType="image/png"/>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50" Type="http://schemas.openxmlformats.org/officeDocument/2006/relationships/slide" Target="slides/slide44.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PlaceHolder 1"/>
          <p:cNvSpPr>
            <a:spLocks noGrp="1"/>
          </p:cNvSpPr>
          <p:nvPr>
            <p:ph type="body"/>
          </p:nvPr>
        </p:nvSpPr>
        <p:spPr>
          <a:xfrm>
            <a:off x="756000" y="5078520"/>
            <a:ext cx="6047640" cy="4811040"/>
          </a:xfrm>
          <a:prstGeom prst="rect">
            <a:avLst/>
          </a:prstGeom>
        </p:spPr>
        <p:txBody>
          <a:bodyPr lIns="0" rIns="0" tIns="0" bIns="0"/>
          <a:p>
            <a:r>
              <a:rPr b="0" lang="en-US" sz="2000" spc="-1" strike="noStrike">
                <a:solidFill>
                  <a:srgbClr val="000000"/>
                </a:solidFill>
                <a:uFill>
                  <a:solidFill>
                    <a:srgbClr val="ffffff"/>
                  </a:solidFill>
                </a:uFill>
                <a:latin typeface="Arial"/>
              </a:rPr>
              <a:t>Click to edit the notes format</a:t>
            </a:r>
            <a:endParaRPr b="0" lang="en-US" sz="2000" spc="-1" strike="noStrike">
              <a:solidFill>
                <a:srgbClr val="000000"/>
              </a:solidFill>
              <a:uFill>
                <a:solidFill>
                  <a:srgbClr val="ffffff"/>
                </a:solidFill>
              </a:uFill>
              <a:latin typeface="Arial"/>
            </a:endParaRPr>
          </a:p>
        </p:txBody>
      </p:sp>
      <p:sp>
        <p:nvSpPr>
          <p:cNvPr id="158" name="PlaceHolder 2"/>
          <p:cNvSpPr>
            <a:spLocks noGrp="1"/>
          </p:cNvSpPr>
          <p:nvPr>
            <p:ph type="hdr"/>
          </p:nvPr>
        </p:nvSpPr>
        <p:spPr>
          <a:xfrm>
            <a:off x="0" y="0"/>
            <a:ext cx="3280680" cy="534240"/>
          </a:xfrm>
          <a:prstGeom prst="rect">
            <a:avLst/>
          </a:prstGeom>
        </p:spPr>
        <p:txBody>
          <a:bodyPr lIns="0" rIns="0" tIns="0" bIns="0"/>
          <a:p>
            <a:r>
              <a:rPr b="0" lang="en-US" sz="1400" spc="-1" strike="noStrike">
                <a:solidFill>
                  <a:srgbClr val="000000"/>
                </a:solidFill>
                <a:uFill>
                  <a:solidFill>
                    <a:srgbClr val="ffffff"/>
                  </a:solidFill>
                </a:uFill>
                <a:latin typeface="Times New Roman"/>
              </a:rPr>
              <a:t> </a:t>
            </a:r>
            <a:endParaRPr b="0" lang="en-US" sz="1400" spc="-1" strike="noStrike">
              <a:solidFill>
                <a:srgbClr val="000000"/>
              </a:solidFill>
              <a:uFill>
                <a:solidFill>
                  <a:srgbClr val="ffffff"/>
                </a:solidFill>
              </a:uFill>
              <a:latin typeface="Times New Roman"/>
            </a:endParaRPr>
          </a:p>
        </p:txBody>
      </p:sp>
      <p:sp>
        <p:nvSpPr>
          <p:cNvPr id="159" name="PlaceHolder 3"/>
          <p:cNvSpPr>
            <a:spLocks noGrp="1"/>
          </p:cNvSpPr>
          <p:nvPr>
            <p:ph type="dt"/>
          </p:nvPr>
        </p:nvSpPr>
        <p:spPr>
          <a:xfrm>
            <a:off x="4278960" y="0"/>
            <a:ext cx="3280680" cy="534240"/>
          </a:xfrm>
          <a:prstGeom prst="rect">
            <a:avLst/>
          </a:prstGeom>
        </p:spPr>
        <p:txBody>
          <a:bodyPr lIns="0" rIns="0" tIns="0" bIns="0"/>
          <a:p>
            <a:pPr algn="r"/>
            <a:r>
              <a:rPr b="0" lang="en-US" sz="1400" spc="-1" strike="noStrike">
                <a:solidFill>
                  <a:srgbClr val="000000"/>
                </a:solidFill>
                <a:uFill>
                  <a:solidFill>
                    <a:srgbClr val="ffffff"/>
                  </a:solidFill>
                </a:uFill>
                <a:latin typeface="Times New Roman"/>
              </a:rPr>
              <a:t> </a:t>
            </a:r>
            <a:endParaRPr b="0" lang="en-US" sz="1400" spc="-1" strike="noStrike">
              <a:solidFill>
                <a:srgbClr val="000000"/>
              </a:solidFill>
              <a:uFill>
                <a:solidFill>
                  <a:srgbClr val="ffffff"/>
                </a:solidFill>
              </a:uFill>
              <a:latin typeface="Times New Roman"/>
            </a:endParaRPr>
          </a:p>
        </p:txBody>
      </p:sp>
      <p:sp>
        <p:nvSpPr>
          <p:cNvPr id="160" name="PlaceHolder 4"/>
          <p:cNvSpPr>
            <a:spLocks noGrp="1"/>
          </p:cNvSpPr>
          <p:nvPr>
            <p:ph type="ftr"/>
          </p:nvPr>
        </p:nvSpPr>
        <p:spPr>
          <a:xfrm>
            <a:off x="0" y="10157400"/>
            <a:ext cx="3280680" cy="534240"/>
          </a:xfrm>
          <a:prstGeom prst="rect">
            <a:avLst/>
          </a:prstGeom>
        </p:spPr>
        <p:txBody>
          <a:bodyPr lIns="0" rIns="0" tIns="0" bIns="0" anchor="b"/>
          <a:p>
            <a:r>
              <a:rPr b="0" lang="en-US" sz="1400" spc="-1" strike="noStrike">
                <a:solidFill>
                  <a:srgbClr val="000000"/>
                </a:solidFill>
                <a:uFill>
                  <a:solidFill>
                    <a:srgbClr val="ffffff"/>
                  </a:solidFill>
                </a:uFill>
                <a:latin typeface="Times New Roman"/>
              </a:rPr>
              <a:t> </a:t>
            </a:r>
            <a:endParaRPr b="0" lang="en-US" sz="1400" spc="-1" strike="noStrike">
              <a:solidFill>
                <a:srgbClr val="000000"/>
              </a:solidFill>
              <a:uFill>
                <a:solidFill>
                  <a:srgbClr val="ffffff"/>
                </a:solidFill>
              </a:uFill>
              <a:latin typeface="Times New Roman"/>
            </a:endParaRPr>
          </a:p>
        </p:txBody>
      </p:sp>
      <p:sp>
        <p:nvSpPr>
          <p:cNvPr id="161" name="PlaceHolder 5"/>
          <p:cNvSpPr>
            <a:spLocks noGrp="1"/>
          </p:cNvSpPr>
          <p:nvPr>
            <p:ph type="sldNum"/>
          </p:nvPr>
        </p:nvSpPr>
        <p:spPr>
          <a:xfrm>
            <a:off x="4278960" y="10157400"/>
            <a:ext cx="3280680" cy="534240"/>
          </a:xfrm>
          <a:prstGeom prst="rect">
            <a:avLst/>
          </a:prstGeom>
        </p:spPr>
        <p:txBody>
          <a:bodyPr lIns="0" rIns="0" tIns="0" bIns="0" anchor="b"/>
          <a:p>
            <a:pPr algn="r"/>
            <a:fld id="{EF16612D-302A-4A58-AB16-7172EB143165}" type="slidenum">
              <a:rPr b="0" lang="en-US" sz="1400" spc="-1" strike="noStrike">
                <a:solidFill>
                  <a:srgbClr val="000000"/>
                </a:solidFill>
                <a:uFill>
                  <a:solidFill>
                    <a:srgbClr val="ffffff"/>
                  </a:solidFill>
                </a:uFill>
                <a:latin typeface="Times New Roman"/>
              </a:rPr>
              <a:t>1</a:t>
            </a:fld>
            <a:endParaRPr b="0" lang="en-U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9" name="TextShape 1"/>
          <p:cNvSpPr txBox="1"/>
          <p:nvPr/>
        </p:nvSpPr>
        <p:spPr>
          <a:xfrm>
            <a:off x="3884760" y="8685360"/>
            <a:ext cx="2971440" cy="456840"/>
          </a:xfrm>
          <a:prstGeom prst="rect">
            <a:avLst/>
          </a:prstGeom>
          <a:noFill/>
          <a:ln>
            <a:noFill/>
          </a:ln>
        </p:spPr>
        <p:txBody>
          <a:bodyPr anchor="b"/>
          <a:p>
            <a:pPr algn="r">
              <a:lnSpc>
                <a:spcPct val="100000"/>
              </a:lnSpc>
            </a:pPr>
            <a:fld id="{C0F81D2B-9006-443B-A0C5-587F091F8A57}" type="slidenum">
              <a:rPr b="0" lang="en-US" sz="1200" spc="-1" strike="noStrike">
                <a:solidFill>
                  <a:srgbClr val="000000"/>
                </a:solidFill>
                <a:uFill>
                  <a:solidFill>
                    <a:srgbClr val="ffffff"/>
                  </a:solidFill>
                </a:uFill>
                <a:latin typeface="Arial"/>
              </a:rPr>
              <a:t>&lt;number&gt;</a:t>
            </a:fld>
            <a:endParaRPr b="0" lang="en-US" sz="1400" spc="-1" strike="noStrike">
              <a:solidFill>
                <a:srgbClr val="000000"/>
              </a:solidFill>
              <a:uFill>
                <a:solidFill>
                  <a:srgbClr val="ffffff"/>
                </a:solidFill>
              </a:uFill>
              <a:latin typeface="Times New Roman"/>
            </a:endParaRPr>
          </a:p>
        </p:txBody>
      </p:sp>
      <p:sp>
        <p:nvSpPr>
          <p:cNvPr id="720" name="PlaceHolder 2"/>
          <p:cNvSpPr>
            <a:spLocks noGrp="1"/>
          </p:cNvSpPr>
          <p:nvPr>
            <p:ph type="body"/>
          </p:nvPr>
        </p:nvSpPr>
        <p:spPr>
          <a:xfrm>
            <a:off x="685800" y="4343400"/>
            <a:ext cx="5486040" cy="4114440"/>
          </a:xfrm>
          <a:prstGeom prst="rect">
            <a:avLst/>
          </a:prstGeom>
        </p:spPr>
        <p:txBody>
          <a:bodyPr/>
          <a:p>
            <a:endParaRPr b="0" lang="en-US" sz="2000" spc="-1" strike="noStrike">
              <a:solidFill>
                <a:srgbClr val="000000"/>
              </a:solidFill>
              <a:uFill>
                <a:solidFill>
                  <a:srgbClr val="ffffff"/>
                </a:solidFill>
              </a:uFill>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7" name="TextShape 1"/>
          <p:cNvSpPr txBox="1"/>
          <p:nvPr/>
        </p:nvSpPr>
        <p:spPr>
          <a:xfrm>
            <a:off x="3884760" y="8685360"/>
            <a:ext cx="2971440" cy="456840"/>
          </a:xfrm>
          <a:prstGeom prst="rect">
            <a:avLst/>
          </a:prstGeom>
          <a:noFill/>
          <a:ln>
            <a:noFill/>
          </a:ln>
        </p:spPr>
        <p:txBody>
          <a:bodyPr anchor="b"/>
          <a:p>
            <a:pPr algn="r">
              <a:lnSpc>
                <a:spcPct val="100000"/>
              </a:lnSpc>
            </a:pPr>
            <a:fld id="{80F09834-06C7-42FC-A764-ACBFE58AE6CD}" type="slidenum">
              <a:rPr b="0" lang="en-US" sz="1200" spc="-1" strike="noStrike">
                <a:solidFill>
                  <a:srgbClr val="000000"/>
                </a:solidFill>
                <a:uFill>
                  <a:solidFill>
                    <a:srgbClr val="ffffff"/>
                  </a:solidFill>
                </a:uFill>
                <a:latin typeface="Arial"/>
              </a:rPr>
              <a:t>&lt;number&gt;</a:t>
            </a:fld>
            <a:endParaRPr b="0" lang="en-US" sz="1400" spc="-1" strike="noStrike">
              <a:solidFill>
                <a:srgbClr val="000000"/>
              </a:solidFill>
              <a:uFill>
                <a:solidFill>
                  <a:srgbClr val="ffffff"/>
                </a:solidFill>
              </a:uFill>
              <a:latin typeface="Times New Roman"/>
            </a:endParaRPr>
          </a:p>
        </p:txBody>
      </p:sp>
      <p:sp>
        <p:nvSpPr>
          <p:cNvPr id="738" name="PlaceHolder 2"/>
          <p:cNvSpPr>
            <a:spLocks noGrp="1"/>
          </p:cNvSpPr>
          <p:nvPr>
            <p:ph type="body"/>
          </p:nvPr>
        </p:nvSpPr>
        <p:spPr>
          <a:xfrm>
            <a:off x="685800" y="4343400"/>
            <a:ext cx="5486040" cy="4114440"/>
          </a:xfrm>
          <a:prstGeom prst="rect">
            <a:avLst/>
          </a:prstGeom>
        </p:spPr>
        <p:txBody>
          <a:bodyPr/>
          <a:p>
            <a:pPr marL="216000" indent="-216000">
              <a:lnSpc>
                <a:spcPct val="100000"/>
              </a:lnSpc>
            </a:pPr>
            <a:r>
              <a:rPr b="0" lang="en-US" sz="2000" spc="-1" strike="noStrike">
                <a:solidFill>
                  <a:srgbClr val="000000"/>
                </a:solidFill>
                <a:uFill>
                  <a:solidFill>
                    <a:srgbClr val="ffffff"/>
                  </a:solidFill>
                </a:uFill>
                <a:latin typeface="Arial"/>
              </a:rPr>
              <a:t>où l’hydrogène est converti en hélium</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Arial"/>
              </a:rPr>
              <a:t>Interactions are also responsible for decay</a:t>
            </a:r>
            <a:endParaRPr b="0" lang="en-US" sz="2000" spc="-1" strike="noStrike">
              <a:solidFill>
                <a:srgbClr val="000000"/>
              </a:solidFill>
              <a:uFill>
                <a:solidFill>
                  <a:srgbClr val="ffffff"/>
                </a:solidFill>
              </a:uFill>
              <a:latin typeface="Arial"/>
            </a:endParaRPr>
          </a:p>
          <a:p>
            <a:pPr marL="216000" indent="-216000">
              <a:lnSpc>
                <a:spcPct val="100000"/>
              </a:lnSpc>
            </a:pPr>
            <a:endParaRPr b="0" lang="en-US" sz="2000" spc="-1" strike="noStrike">
              <a:solidFill>
                <a:srgbClr val="000000"/>
              </a:solidFill>
              <a:uFill>
                <a:solidFill>
                  <a:srgbClr val="ffffff"/>
                </a:solidFill>
              </a:uFill>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9" name="TextShape 1"/>
          <p:cNvSpPr txBox="1"/>
          <p:nvPr/>
        </p:nvSpPr>
        <p:spPr>
          <a:xfrm>
            <a:off x="3884760" y="8685360"/>
            <a:ext cx="2971440" cy="456840"/>
          </a:xfrm>
          <a:prstGeom prst="rect">
            <a:avLst/>
          </a:prstGeom>
          <a:noFill/>
          <a:ln>
            <a:noFill/>
          </a:ln>
        </p:spPr>
        <p:txBody>
          <a:bodyPr anchor="b"/>
          <a:p>
            <a:pPr algn="r">
              <a:lnSpc>
                <a:spcPct val="100000"/>
              </a:lnSpc>
            </a:pPr>
            <a:fld id="{ED5DA211-CE77-4498-A220-91EC516EE9CC}" type="slidenum">
              <a:rPr b="0" lang="en-US" sz="1200" spc="-1" strike="noStrike">
                <a:solidFill>
                  <a:srgbClr val="000000"/>
                </a:solidFill>
                <a:uFill>
                  <a:solidFill>
                    <a:srgbClr val="ffffff"/>
                  </a:solidFill>
                </a:uFill>
                <a:latin typeface="Arial"/>
              </a:rPr>
              <a:t>&lt;number&gt;</a:t>
            </a:fld>
            <a:endParaRPr b="0" lang="en-US" sz="1400" spc="-1" strike="noStrike">
              <a:solidFill>
                <a:srgbClr val="000000"/>
              </a:solidFill>
              <a:uFill>
                <a:solidFill>
                  <a:srgbClr val="ffffff"/>
                </a:solidFill>
              </a:uFill>
              <a:latin typeface="Times New Roman"/>
            </a:endParaRPr>
          </a:p>
        </p:txBody>
      </p:sp>
      <p:sp>
        <p:nvSpPr>
          <p:cNvPr id="740" name="CustomShape 2"/>
          <p:cNvSpPr/>
          <p:nvPr/>
        </p:nvSpPr>
        <p:spPr>
          <a:xfrm>
            <a:off x="3884760" y="8685360"/>
            <a:ext cx="2971440" cy="456840"/>
          </a:xfrm>
          <a:prstGeom prst="rect">
            <a:avLst/>
          </a:prstGeom>
          <a:noFill/>
          <a:ln>
            <a:noFill/>
          </a:ln>
        </p:spPr>
        <p:style>
          <a:lnRef idx="0"/>
          <a:fillRef idx="0"/>
          <a:effectRef idx="0"/>
          <a:fontRef idx="minor"/>
        </p:style>
        <p:txBody>
          <a:bodyPr anchor="b"/>
          <a:p>
            <a:pPr algn="r">
              <a:lnSpc>
                <a:spcPct val="100000"/>
              </a:lnSpc>
            </a:pPr>
            <a:fld id="{622ED676-2924-45C6-948E-9B705A0C2384}" type="slidenum">
              <a:rPr b="0" lang="en-US" sz="1200" spc="-1" strike="noStrike">
                <a:solidFill>
                  <a:srgbClr val="000000"/>
                </a:solidFill>
                <a:uFill>
                  <a:solidFill>
                    <a:srgbClr val="ffffff"/>
                  </a:solidFill>
                </a:uFill>
                <a:latin typeface="Calibri"/>
                <a:ea typeface="+mn-ea"/>
              </a:rPr>
              <a:t>1</a:t>
            </a:fld>
            <a:endParaRPr b="0" lang="en-US" sz="1800" spc="-1" strike="noStrike">
              <a:solidFill>
                <a:srgbClr val="000000"/>
              </a:solidFill>
              <a:uFill>
                <a:solidFill>
                  <a:srgbClr val="ffffff"/>
                </a:solidFill>
              </a:uFill>
              <a:latin typeface="Arial"/>
            </a:endParaRPr>
          </a:p>
        </p:txBody>
      </p:sp>
      <p:sp>
        <p:nvSpPr>
          <p:cNvPr id="741" name="PlaceHolder 3"/>
          <p:cNvSpPr>
            <a:spLocks noGrp="1"/>
          </p:cNvSpPr>
          <p:nvPr>
            <p:ph type="body"/>
          </p:nvPr>
        </p:nvSpPr>
        <p:spPr>
          <a:xfrm>
            <a:off x="685800" y="4343400"/>
            <a:ext cx="5486040" cy="4114440"/>
          </a:xfrm>
          <a:prstGeom prst="rect">
            <a:avLst/>
          </a:prstGeom>
        </p:spPr>
        <p:txBody>
          <a:bodyPr/>
          <a:p>
            <a:pPr marL="216000" indent="-216000">
              <a:lnSpc>
                <a:spcPct val="100000"/>
              </a:lnSpc>
            </a:pPr>
            <a:r>
              <a:rPr b="0" lang="en-US" sz="2000" spc="-1" strike="noStrike">
                <a:solidFill>
                  <a:srgbClr val="000000"/>
                </a:solidFill>
                <a:uFill>
                  <a:solidFill>
                    <a:srgbClr val="ffffff"/>
                  </a:solidFill>
                </a:uFill>
                <a:latin typeface="Arial"/>
              </a:rPr>
              <a:t>où l’hydrogène est converti en hélium</a:t>
            </a:r>
            <a:endParaRPr b="0" lang="en-US" sz="2000" spc="-1" strike="noStrike">
              <a:solidFill>
                <a:srgbClr val="000000"/>
              </a:solidFill>
              <a:uFill>
                <a:solidFill>
                  <a:srgbClr val="ffffff"/>
                </a:solidFill>
              </a:uFill>
              <a:latin typeface="Arial"/>
            </a:endParaRPr>
          </a:p>
          <a:p>
            <a:pPr marL="216000" indent="-216000">
              <a:lnSpc>
                <a:spcPct val="100000"/>
              </a:lnSpc>
            </a:pPr>
            <a:endParaRPr b="0" lang="en-US" sz="2000" spc="-1" strike="noStrike">
              <a:solidFill>
                <a:srgbClr val="000000"/>
              </a:solidFill>
              <a:uFill>
                <a:solidFill>
                  <a:srgbClr val="ffffff"/>
                </a:solidFill>
              </a:uFill>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2" name="TextShape 1"/>
          <p:cNvSpPr txBox="1"/>
          <p:nvPr/>
        </p:nvSpPr>
        <p:spPr>
          <a:xfrm>
            <a:off x="3884760" y="8685360"/>
            <a:ext cx="2971440" cy="456840"/>
          </a:xfrm>
          <a:prstGeom prst="rect">
            <a:avLst/>
          </a:prstGeom>
          <a:noFill/>
          <a:ln>
            <a:noFill/>
          </a:ln>
        </p:spPr>
        <p:txBody>
          <a:bodyPr anchor="b"/>
          <a:p>
            <a:pPr algn="r">
              <a:lnSpc>
                <a:spcPct val="100000"/>
              </a:lnSpc>
            </a:pPr>
            <a:fld id="{D46C5592-F389-43CF-9B21-08FF225EB6AA}" type="slidenum">
              <a:rPr b="0" lang="en-US" sz="1200" spc="-1" strike="noStrike">
                <a:solidFill>
                  <a:srgbClr val="000000"/>
                </a:solidFill>
                <a:uFill>
                  <a:solidFill>
                    <a:srgbClr val="ffffff"/>
                  </a:solidFill>
                </a:uFill>
                <a:latin typeface="Arial"/>
              </a:rPr>
              <a:t>&lt;number&gt;</a:t>
            </a:fld>
            <a:endParaRPr b="0" lang="en-US" sz="1400" spc="-1" strike="noStrike">
              <a:solidFill>
                <a:srgbClr val="000000"/>
              </a:solidFill>
              <a:uFill>
                <a:solidFill>
                  <a:srgbClr val="ffffff"/>
                </a:solidFill>
              </a:uFill>
              <a:latin typeface="Times New Roman"/>
            </a:endParaRPr>
          </a:p>
        </p:txBody>
      </p:sp>
      <p:sp>
        <p:nvSpPr>
          <p:cNvPr id="743" name="PlaceHolder 2"/>
          <p:cNvSpPr>
            <a:spLocks noGrp="1"/>
          </p:cNvSpPr>
          <p:nvPr>
            <p:ph type="body"/>
          </p:nvPr>
        </p:nvSpPr>
        <p:spPr>
          <a:xfrm>
            <a:off x="685800" y="4343400"/>
            <a:ext cx="5486040" cy="4114440"/>
          </a:xfrm>
          <a:prstGeom prst="rect">
            <a:avLst/>
          </a:prstGeom>
        </p:spPr>
        <p:txBody>
          <a:bodyPr/>
          <a:p>
            <a:endParaRPr b="0" lang="en-US" sz="2000" spc="-1" strike="noStrike">
              <a:solidFill>
                <a:srgbClr val="000000"/>
              </a:solidFill>
              <a:uFill>
                <a:solidFill>
                  <a:srgbClr val="ffffff"/>
                </a:solidFill>
              </a:uFill>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4" name="TextShape 1"/>
          <p:cNvSpPr txBox="1"/>
          <p:nvPr/>
        </p:nvSpPr>
        <p:spPr>
          <a:xfrm>
            <a:off x="3884760" y="8685360"/>
            <a:ext cx="2971440" cy="456840"/>
          </a:xfrm>
          <a:prstGeom prst="rect">
            <a:avLst/>
          </a:prstGeom>
          <a:noFill/>
          <a:ln>
            <a:noFill/>
          </a:ln>
        </p:spPr>
        <p:txBody>
          <a:bodyPr anchor="b"/>
          <a:p>
            <a:pPr algn="r">
              <a:lnSpc>
                <a:spcPct val="100000"/>
              </a:lnSpc>
            </a:pPr>
            <a:fld id="{9B8F5778-EDCF-46B0-91B7-1DB2C6719311}" type="slidenum">
              <a:rPr b="0" lang="en-US" sz="1200" spc="-1" strike="noStrike">
                <a:solidFill>
                  <a:srgbClr val="000000"/>
                </a:solidFill>
                <a:uFill>
                  <a:solidFill>
                    <a:srgbClr val="ffffff"/>
                  </a:solidFill>
                </a:uFill>
                <a:latin typeface="Arial"/>
              </a:rPr>
              <a:t>&lt;number&gt;</a:t>
            </a:fld>
            <a:endParaRPr b="0" lang="en-US" sz="1400" spc="-1" strike="noStrike">
              <a:solidFill>
                <a:srgbClr val="000000"/>
              </a:solidFill>
              <a:uFill>
                <a:solidFill>
                  <a:srgbClr val="ffffff"/>
                </a:solidFill>
              </a:uFill>
              <a:latin typeface="Times New Roman"/>
            </a:endParaRPr>
          </a:p>
        </p:txBody>
      </p:sp>
      <p:sp>
        <p:nvSpPr>
          <p:cNvPr id="745" name="PlaceHolder 2"/>
          <p:cNvSpPr>
            <a:spLocks noGrp="1"/>
          </p:cNvSpPr>
          <p:nvPr>
            <p:ph type="body"/>
          </p:nvPr>
        </p:nvSpPr>
        <p:spPr>
          <a:xfrm>
            <a:off x="685800" y="4343400"/>
            <a:ext cx="5486040" cy="4114440"/>
          </a:xfrm>
          <a:prstGeom prst="rect">
            <a:avLst/>
          </a:prstGeom>
        </p:spPr>
        <p:txBody>
          <a:bodyPr/>
          <a:p>
            <a:pPr marL="216000" indent="-216000">
              <a:lnSpc>
                <a:spcPct val="100000"/>
              </a:lnSpc>
            </a:pPr>
            <a:r>
              <a:rPr b="0" lang="en-US" sz="2000" spc="-1" strike="noStrike">
                <a:solidFill>
                  <a:srgbClr val="000000"/>
                </a:solidFill>
                <a:uFill>
                  <a:solidFill>
                    <a:srgbClr val="ffffff"/>
                  </a:solidFill>
                </a:uFill>
                <a:latin typeface="Arial"/>
              </a:rPr>
              <a:t>Lettre A et Z: symétrie mirroir et rotation</a:t>
            </a:r>
            <a:endParaRPr b="0" lang="en-US" sz="2000" spc="-1" strike="noStrike">
              <a:solidFill>
                <a:srgbClr val="000000"/>
              </a:solidFill>
              <a:uFill>
                <a:solidFill>
                  <a:srgbClr val="ffffff"/>
                </a:solidFill>
              </a:uFill>
              <a:latin typeface="Arial"/>
            </a:endParaRPr>
          </a:p>
          <a:p>
            <a:pPr marL="216000" indent="-216000">
              <a:lnSpc>
                <a:spcPct val="100000"/>
              </a:lnSpc>
            </a:pP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Arial"/>
              </a:rPr>
              <a:t>Certain properties such as energy can have only discrete values, not continuous values</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Arial"/>
              </a:rPr>
              <a:t>Symétrie de jauge permet de decrire les interactions fondamentales via un principe géométrique.</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Arial"/>
              </a:rPr>
              <a:t>L’invariance de jauge ne permet pas aux particules (d’interaction) d’avoir une masse</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Arial"/>
              </a:rPr>
              <a:t>Symétrie permet de relier des phenomenes qui n’ont rien a voir a priori</a:t>
            </a:r>
            <a:endParaRPr b="0" lang="en-US" sz="2000" spc="-1" strike="noStrike">
              <a:solidFill>
                <a:srgbClr val="000000"/>
              </a:solidFill>
              <a:uFill>
                <a:solidFill>
                  <a:srgbClr val="ffffff"/>
                </a:solidFill>
              </a:uFill>
              <a:latin typeface="Arial"/>
            </a:endParaRPr>
          </a:p>
          <a:p>
            <a:pPr marL="216000" indent="-216000">
              <a:lnSpc>
                <a:spcPct val="100000"/>
              </a:lnSpc>
            </a:pPr>
            <a:r>
              <a:rPr b="1" lang="en-US" sz="2000" spc="-1" strike="noStrike">
                <a:solidFill>
                  <a:srgbClr val="000000"/>
                </a:solidFill>
                <a:uFill>
                  <a:solidFill>
                    <a:srgbClr val="ffffff"/>
                  </a:solidFill>
                </a:uFill>
                <a:latin typeface="Arial"/>
              </a:rPr>
              <a:t>SU(3) X SU(2) X U(1)</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Arial"/>
              </a:rPr>
              <a:t>Transition symétrie &lt; -- &gt; higgs</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Arial"/>
              </a:rPr>
              <a:t>Norme d’un vecteur ne depend pas de son orientation</a:t>
            </a:r>
            <a:endParaRPr b="0" lang="en-US" sz="2000" spc="-1" strike="noStrike">
              <a:solidFill>
                <a:srgbClr val="000000"/>
              </a:solidFill>
              <a:uFill>
                <a:solidFill>
                  <a:srgbClr val="ffffff"/>
                </a:solidFill>
              </a:uFill>
              <a:latin typeface="Arial"/>
            </a:endParaRPr>
          </a:p>
          <a:p>
            <a:pPr marL="216000" indent="-216000">
              <a:lnSpc>
                <a:spcPct val="100000"/>
              </a:lnSpc>
            </a:pP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Arial"/>
              </a:rPr>
              <a:t>Symétries</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Arial"/>
              </a:rPr>
              <a:t> </a:t>
            </a:r>
            <a:r>
              <a:rPr b="0" lang="en-US" sz="2000" spc="-1" strike="noStrike">
                <a:solidFill>
                  <a:srgbClr val="000000"/>
                </a:solidFill>
                <a:uFill>
                  <a:solidFill>
                    <a:srgbClr val="ffffff"/>
                  </a:solidFill>
                </a:uFill>
                <a:latin typeface="Arial"/>
              </a:rPr>
              <a:t>Liés aux lois de conservation (énergie…)</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Arial"/>
              </a:rPr>
              <a:t> </a:t>
            </a:r>
            <a:r>
              <a:rPr b="0" lang="en-US" sz="2000" spc="-1" strike="noStrike">
                <a:solidFill>
                  <a:srgbClr val="000000"/>
                </a:solidFill>
                <a:uFill>
                  <a:solidFill>
                    <a:srgbClr val="ffffff"/>
                  </a:solidFill>
                </a:uFill>
                <a:latin typeface="Arial"/>
              </a:rPr>
              <a:t>liés aux interactions (dites symétries de</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Arial"/>
              </a:rPr>
              <a:t>Jauge)</a:t>
            </a:r>
            <a:endParaRPr b="0" lang="en-US" sz="2000" spc="-1" strike="noStrike">
              <a:solidFill>
                <a:srgbClr val="000000"/>
              </a:solidFill>
              <a:uFill>
                <a:solidFill>
                  <a:srgbClr val="ffffff"/>
                </a:solidFill>
              </a:uFill>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6" name="TextShape 1"/>
          <p:cNvSpPr txBox="1"/>
          <p:nvPr/>
        </p:nvSpPr>
        <p:spPr>
          <a:xfrm>
            <a:off x="3884760" y="8685360"/>
            <a:ext cx="2971440" cy="456840"/>
          </a:xfrm>
          <a:prstGeom prst="rect">
            <a:avLst/>
          </a:prstGeom>
          <a:noFill/>
          <a:ln>
            <a:noFill/>
          </a:ln>
        </p:spPr>
        <p:txBody>
          <a:bodyPr anchor="b"/>
          <a:p>
            <a:pPr algn="r">
              <a:lnSpc>
                <a:spcPct val="100000"/>
              </a:lnSpc>
            </a:pPr>
            <a:fld id="{9EEF6C27-2805-41A3-B18E-E8191F2A142B}" type="slidenum">
              <a:rPr b="0" lang="en-US" sz="1200" spc="-1" strike="noStrike">
                <a:solidFill>
                  <a:srgbClr val="000000"/>
                </a:solidFill>
                <a:uFill>
                  <a:solidFill>
                    <a:srgbClr val="ffffff"/>
                  </a:solidFill>
                </a:uFill>
                <a:latin typeface="Arial"/>
              </a:rPr>
              <a:t>&lt;number&gt;</a:t>
            </a:fld>
            <a:endParaRPr b="0" lang="en-US" sz="1400" spc="-1" strike="noStrike">
              <a:solidFill>
                <a:srgbClr val="000000"/>
              </a:solidFill>
              <a:uFill>
                <a:solidFill>
                  <a:srgbClr val="ffffff"/>
                </a:solidFill>
              </a:uFill>
              <a:latin typeface="Times New Roman"/>
            </a:endParaRPr>
          </a:p>
        </p:txBody>
      </p:sp>
      <p:sp>
        <p:nvSpPr>
          <p:cNvPr id="747" name="PlaceHolder 2"/>
          <p:cNvSpPr>
            <a:spLocks noGrp="1"/>
          </p:cNvSpPr>
          <p:nvPr>
            <p:ph type="body"/>
          </p:nvPr>
        </p:nvSpPr>
        <p:spPr>
          <a:xfrm>
            <a:off x="685800" y="4343400"/>
            <a:ext cx="5486040" cy="4114440"/>
          </a:xfrm>
          <a:prstGeom prst="rect">
            <a:avLst/>
          </a:prstGeom>
        </p:spPr>
        <p:txBody>
          <a:bodyPr/>
          <a:p>
            <a:endParaRPr b="0" lang="en-US" sz="2000" spc="-1" strike="noStrike">
              <a:solidFill>
                <a:srgbClr val="000000"/>
              </a:solidFill>
              <a:uFill>
                <a:solidFill>
                  <a:srgbClr val="ffffff"/>
                </a:solidFill>
              </a:uFill>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8" name="TextShape 1"/>
          <p:cNvSpPr txBox="1"/>
          <p:nvPr/>
        </p:nvSpPr>
        <p:spPr>
          <a:xfrm>
            <a:off x="3884760" y="8685360"/>
            <a:ext cx="2971440" cy="456840"/>
          </a:xfrm>
          <a:prstGeom prst="rect">
            <a:avLst/>
          </a:prstGeom>
          <a:noFill/>
          <a:ln>
            <a:noFill/>
          </a:ln>
        </p:spPr>
        <p:txBody>
          <a:bodyPr anchor="b"/>
          <a:p>
            <a:pPr algn="r">
              <a:lnSpc>
                <a:spcPct val="100000"/>
              </a:lnSpc>
            </a:pPr>
            <a:fld id="{426E5CAC-A487-4AD5-AD88-C4F5B170911A}" type="slidenum">
              <a:rPr b="0" lang="en-US" sz="1200" spc="-1" strike="noStrike">
                <a:solidFill>
                  <a:srgbClr val="000000"/>
                </a:solidFill>
                <a:uFill>
                  <a:solidFill>
                    <a:srgbClr val="ffffff"/>
                  </a:solidFill>
                </a:uFill>
                <a:latin typeface="Arial"/>
              </a:rPr>
              <a:t>&lt;number&gt;</a:t>
            </a:fld>
            <a:endParaRPr b="0" lang="en-US" sz="1400" spc="-1" strike="noStrike">
              <a:solidFill>
                <a:srgbClr val="000000"/>
              </a:solidFill>
              <a:uFill>
                <a:solidFill>
                  <a:srgbClr val="ffffff"/>
                </a:solidFill>
              </a:uFill>
              <a:latin typeface="Times New Roman"/>
            </a:endParaRPr>
          </a:p>
        </p:txBody>
      </p:sp>
      <p:sp>
        <p:nvSpPr>
          <p:cNvPr id="749" name="PlaceHolder 2"/>
          <p:cNvSpPr>
            <a:spLocks noGrp="1"/>
          </p:cNvSpPr>
          <p:nvPr>
            <p:ph type="body"/>
          </p:nvPr>
        </p:nvSpPr>
        <p:spPr>
          <a:xfrm>
            <a:off x="685800" y="4343400"/>
            <a:ext cx="5486040" cy="4114440"/>
          </a:xfrm>
          <a:prstGeom prst="rect">
            <a:avLst/>
          </a:prstGeom>
        </p:spPr>
        <p:txBody>
          <a:bodyPr/>
          <a:p>
            <a:r>
              <a:rPr b="0" lang="en-US" sz="2000" spc="-1" strike="noStrike">
                <a:solidFill>
                  <a:srgbClr val="000000"/>
                </a:solidFill>
                <a:uFill>
                  <a:solidFill>
                    <a:srgbClr val="ffffff"/>
                  </a:solidFill>
                </a:uFill>
                <a:latin typeface="Arial"/>
              </a:rPr>
              <a:t>Il faut imaginer que les particules n’ont pas de masse mais des skis</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Masse = mesure de la mauvaise qualité du fartage</a:t>
            </a:r>
            <a:endParaRPr b="0" lang="en-US" sz="2000" spc="-1" strike="noStrike">
              <a:solidFill>
                <a:srgbClr val="000000"/>
              </a:solidFill>
              <a:uFill>
                <a:solidFill>
                  <a:srgbClr val="ffffff"/>
                </a:solidFill>
              </a:uFill>
              <a:latin typeface="Arial"/>
            </a:endParaRPr>
          </a:p>
          <a:p>
            <a:pPr marL="216000" indent="-216000">
              <a:lnSpc>
                <a:spcPct val="100000"/>
              </a:lnSpc>
            </a:pPr>
            <a:endParaRPr b="0" lang="en-US" sz="2000" spc="-1" strike="noStrike">
              <a:solidFill>
                <a:srgbClr val="000000"/>
              </a:solidFill>
              <a:uFill>
                <a:solidFill>
                  <a:srgbClr val="ffffff"/>
                </a:solidFill>
              </a:uFill>
              <a:latin typeface="Arial"/>
            </a:endParaRPr>
          </a:p>
          <a:p>
            <a:pPr marL="216000" indent="-216000">
              <a:lnSpc>
                <a:spcPct val="100000"/>
              </a:lnSpc>
            </a:pP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262626"/>
                </a:solidFill>
                <a:uFill>
                  <a:solidFill>
                    <a:srgbClr val="ffffff"/>
                  </a:solidFill>
                </a:uFill>
                <a:latin typeface="Arial"/>
              </a:rPr>
              <a:t>Early universe: symmetric phase, fundamental particles are massless                  </a:t>
            </a:r>
            <a:r>
              <a:rPr b="0" lang="en-US" sz="2000" spc="-1" strike="noStrike">
                <a:solidFill>
                  <a:srgbClr val="262626"/>
                </a:solidFill>
                <a:uFill>
                  <a:solidFill>
                    <a:srgbClr val="ffffff"/>
                  </a:solidFill>
                </a:uFill>
                <a:latin typeface="Wingdings"/>
              </a:rPr>
              <a:t> gauge symmetry is respected</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262626"/>
                </a:solidFill>
                <a:uFill>
                  <a:solidFill>
                    <a:srgbClr val="ffffff"/>
                  </a:solidFill>
                </a:uFill>
                <a:latin typeface="Wingdings"/>
              </a:rPr>
              <a:t>Apparision du champ de higgs 10-10s apres le big bang</a:t>
            </a:r>
            <a:endParaRPr b="0" lang="en-US" sz="2000" spc="-1" strike="noStrike">
              <a:solidFill>
                <a:srgbClr val="000000"/>
              </a:solidFill>
              <a:uFill>
                <a:solidFill>
                  <a:srgbClr val="ffffff"/>
                </a:solidFill>
              </a:uFill>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1" name="TextShape 1"/>
          <p:cNvSpPr txBox="1"/>
          <p:nvPr/>
        </p:nvSpPr>
        <p:spPr>
          <a:xfrm>
            <a:off x="3884760" y="8685360"/>
            <a:ext cx="2971440" cy="456840"/>
          </a:xfrm>
          <a:prstGeom prst="rect">
            <a:avLst/>
          </a:prstGeom>
          <a:noFill/>
          <a:ln>
            <a:noFill/>
          </a:ln>
        </p:spPr>
        <p:txBody>
          <a:bodyPr anchor="b"/>
          <a:p>
            <a:pPr algn="r">
              <a:lnSpc>
                <a:spcPct val="100000"/>
              </a:lnSpc>
            </a:pPr>
            <a:fld id="{86BFF833-F96C-407B-997B-D529FF07F08D}" type="slidenum">
              <a:rPr b="0" lang="en-US" sz="1200" spc="-1" strike="noStrike">
                <a:solidFill>
                  <a:srgbClr val="000000"/>
                </a:solidFill>
                <a:uFill>
                  <a:solidFill>
                    <a:srgbClr val="ffffff"/>
                  </a:solidFill>
                </a:uFill>
                <a:latin typeface="Arial"/>
              </a:rPr>
              <a:t>&lt;number&gt;</a:t>
            </a:fld>
            <a:endParaRPr b="0" lang="en-US" sz="1400" spc="-1" strike="noStrike">
              <a:solidFill>
                <a:srgbClr val="000000"/>
              </a:solidFill>
              <a:uFill>
                <a:solidFill>
                  <a:srgbClr val="ffffff"/>
                </a:solidFill>
              </a:uFill>
              <a:latin typeface="Times New Roman"/>
            </a:endParaRPr>
          </a:p>
        </p:txBody>
      </p:sp>
      <p:sp>
        <p:nvSpPr>
          <p:cNvPr id="722" name="PlaceHolder 2"/>
          <p:cNvSpPr>
            <a:spLocks noGrp="1"/>
          </p:cNvSpPr>
          <p:nvPr>
            <p:ph type="body"/>
          </p:nvPr>
        </p:nvSpPr>
        <p:spPr>
          <a:xfrm>
            <a:off x="685800" y="4343400"/>
            <a:ext cx="5486040" cy="4114440"/>
          </a:xfrm>
          <a:prstGeom prst="rect">
            <a:avLst/>
          </a:prstGeom>
        </p:spPr>
        <p:txBody>
          <a:bodyPr/>
          <a:p>
            <a:r>
              <a:rPr b="0" lang="en-US" sz="2000" spc="-1" strike="noStrike">
                <a:solidFill>
                  <a:srgbClr val="000000"/>
                </a:solidFill>
                <a:uFill>
                  <a:solidFill>
                    <a:srgbClr val="ffffff"/>
                  </a:solidFill>
                </a:uFill>
                <a:latin typeface="Arial"/>
              </a:rPr>
              <a:t>Univers d’une grande compléxité et diversité</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Pt commun entre ces objects qiu ont des comportements differents</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La science a prouvé que ces objets sont constitués des memes briques fondamentales </a:t>
            </a:r>
            <a:endParaRPr b="0" lang="en-US" sz="2000" spc="-1" strike="noStrike">
              <a:solidFill>
                <a:srgbClr val="000000"/>
              </a:solidFill>
              <a:uFill>
                <a:solidFill>
                  <a:srgbClr val="ffffff"/>
                </a:solidFill>
              </a:uFill>
              <a:latin typeface="Arial"/>
            </a:endParaRPr>
          </a:p>
          <a:p>
            <a:endParaRPr b="0" lang="en-US" sz="2000" spc="-1" strike="noStrike">
              <a:solidFill>
                <a:srgbClr val="000000"/>
              </a:solidFill>
              <a:uFill>
                <a:solidFill>
                  <a:srgbClr val="ffffff"/>
                </a:solidFill>
              </a:uFill>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0" name="TextShape 1"/>
          <p:cNvSpPr txBox="1"/>
          <p:nvPr/>
        </p:nvSpPr>
        <p:spPr>
          <a:xfrm>
            <a:off x="3884760" y="8685360"/>
            <a:ext cx="2971440" cy="456840"/>
          </a:xfrm>
          <a:prstGeom prst="rect">
            <a:avLst/>
          </a:prstGeom>
          <a:noFill/>
          <a:ln>
            <a:noFill/>
          </a:ln>
        </p:spPr>
        <p:txBody>
          <a:bodyPr anchor="b"/>
          <a:p>
            <a:pPr algn="r">
              <a:lnSpc>
                <a:spcPct val="100000"/>
              </a:lnSpc>
            </a:pPr>
            <a:fld id="{1BB7542F-62D3-42E0-9211-633F694E2953}" type="slidenum">
              <a:rPr b="0" lang="en-US" sz="1200" spc="-1" strike="noStrike">
                <a:solidFill>
                  <a:srgbClr val="000000"/>
                </a:solidFill>
                <a:uFill>
                  <a:solidFill>
                    <a:srgbClr val="ffffff"/>
                  </a:solidFill>
                </a:uFill>
                <a:latin typeface="Arial"/>
              </a:rPr>
              <a:t>&lt;number&gt;</a:t>
            </a:fld>
            <a:endParaRPr b="0" lang="en-US" sz="1400" spc="-1" strike="noStrike">
              <a:solidFill>
                <a:srgbClr val="000000"/>
              </a:solidFill>
              <a:uFill>
                <a:solidFill>
                  <a:srgbClr val="ffffff"/>
                </a:solidFill>
              </a:uFill>
              <a:latin typeface="Times New Roman"/>
            </a:endParaRPr>
          </a:p>
        </p:txBody>
      </p:sp>
      <p:sp>
        <p:nvSpPr>
          <p:cNvPr id="751" name="PlaceHolder 2"/>
          <p:cNvSpPr>
            <a:spLocks noGrp="1"/>
          </p:cNvSpPr>
          <p:nvPr>
            <p:ph type="body"/>
          </p:nvPr>
        </p:nvSpPr>
        <p:spPr>
          <a:xfrm>
            <a:off x="685800" y="4343400"/>
            <a:ext cx="5486040" cy="4114440"/>
          </a:xfrm>
          <a:prstGeom prst="rect">
            <a:avLst/>
          </a:prstGeom>
        </p:spPr>
        <p:txBody>
          <a:bodyPr/>
          <a:p>
            <a:r>
              <a:rPr b="0" lang="en-US" sz="2000" spc="-1" strike="noStrike">
                <a:solidFill>
                  <a:srgbClr val="000000"/>
                </a:solidFill>
                <a:uFill>
                  <a:solidFill>
                    <a:srgbClr val="ffffff"/>
                  </a:solidFill>
                </a:uFill>
                <a:latin typeface="Arial"/>
              </a:rPr>
              <a:t>Il faut imaginer que les particules n’ont pas de masse mais des skis</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Masse = mesure de la mauvaise qualité du fartage</a:t>
            </a:r>
            <a:endParaRPr b="0" lang="en-US" sz="2000" spc="-1" strike="noStrike">
              <a:solidFill>
                <a:srgbClr val="000000"/>
              </a:solidFill>
              <a:uFill>
                <a:solidFill>
                  <a:srgbClr val="ffffff"/>
                </a:solidFill>
              </a:uFill>
              <a:latin typeface="Arial"/>
            </a:endParaRPr>
          </a:p>
          <a:p>
            <a:pPr marL="216000" indent="-216000">
              <a:lnSpc>
                <a:spcPct val="100000"/>
              </a:lnSpc>
            </a:pPr>
            <a:endParaRPr b="0" lang="en-US" sz="2000" spc="-1" strike="noStrike">
              <a:solidFill>
                <a:srgbClr val="000000"/>
              </a:solidFill>
              <a:uFill>
                <a:solidFill>
                  <a:srgbClr val="ffffff"/>
                </a:solidFill>
              </a:uFill>
              <a:latin typeface="Arial"/>
            </a:endParaRPr>
          </a:p>
          <a:p>
            <a:pPr marL="216000" indent="-216000">
              <a:lnSpc>
                <a:spcPct val="100000"/>
              </a:lnSpc>
            </a:pP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262626"/>
                </a:solidFill>
                <a:uFill>
                  <a:solidFill>
                    <a:srgbClr val="ffffff"/>
                  </a:solidFill>
                </a:uFill>
                <a:latin typeface="Arial"/>
              </a:rPr>
              <a:t>Early universe: symmetric phase, fundamental particles are massless                  </a:t>
            </a:r>
            <a:r>
              <a:rPr b="0" lang="en-US" sz="2000" spc="-1" strike="noStrike">
                <a:solidFill>
                  <a:srgbClr val="262626"/>
                </a:solidFill>
                <a:uFill>
                  <a:solidFill>
                    <a:srgbClr val="ffffff"/>
                  </a:solidFill>
                </a:uFill>
                <a:latin typeface="Wingdings"/>
              </a:rPr>
              <a:t> gauge symmetry is respected</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262626"/>
                </a:solidFill>
                <a:uFill>
                  <a:solidFill>
                    <a:srgbClr val="ffffff"/>
                  </a:solidFill>
                </a:uFill>
                <a:latin typeface="Wingdings"/>
              </a:rPr>
              <a:t>Apparision du champ de higgs 10-10s apres le big bang</a:t>
            </a:r>
            <a:endParaRPr b="0" lang="en-US" sz="2000" spc="-1" strike="noStrike">
              <a:solidFill>
                <a:srgbClr val="000000"/>
              </a:solidFill>
              <a:uFill>
                <a:solidFill>
                  <a:srgbClr val="ffffff"/>
                </a:solidFill>
              </a:uFill>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2" name="TextShape 1"/>
          <p:cNvSpPr txBox="1"/>
          <p:nvPr/>
        </p:nvSpPr>
        <p:spPr>
          <a:xfrm>
            <a:off x="3884760" y="8685360"/>
            <a:ext cx="2971440" cy="456840"/>
          </a:xfrm>
          <a:prstGeom prst="rect">
            <a:avLst/>
          </a:prstGeom>
          <a:noFill/>
          <a:ln>
            <a:noFill/>
          </a:ln>
        </p:spPr>
        <p:txBody>
          <a:bodyPr anchor="b"/>
          <a:p>
            <a:pPr algn="r">
              <a:lnSpc>
                <a:spcPct val="100000"/>
              </a:lnSpc>
            </a:pPr>
            <a:fld id="{5AA592CE-130A-4BA8-A0E2-FE01C7CE8B52}" type="slidenum">
              <a:rPr b="0" lang="en-US" sz="1200" spc="-1" strike="noStrike">
                <a:solidFill>
                  <a:srgbClr val="000000"/>
                </a:solidFill>
                <a:uFill>
                  <a:solidFill>
                    <a:srgbClr val="ffffff"/>
                  </a:solidFill>
                </a:uFill>
                <a:latin typeface="Arial"/>
              </a:rPr>
              <a:t>&lt;number&gt;</a:t>
            </a:fld>
            <a:endParaRPr b="0" lang="en-US" sz="1400" spc="-1" strike="noStrike">
              <a:solidFill>
                <a:srgbClr val="000000"/>
              </a:solidFill>
              <a:uFill>
                <a:solidFill>
                  <a:srgbClr val="ffffff"/>
                </a:solidFill>
              </a:uFill>
              <a:latin typeface="Times New Roman"/>
            </a:endParaRPr>
          </a:p>
        </p:txBody>
      </p:sp>
      <p:sp>
        <p:nvSpPr>
          <p:cNvPr id="753" name="PlaceHolder 2"/>
          <p:cNvSpPr>
            <a:spLocks noGrp="1"/>
          </p:cNvSpPr>
          <p:nvPr>
            <p:ph type="body"/>
          </p:nvPr>
        </p:nvSpPr>
        <p:spPr>
          <a:xfrm>
            <a:off x="685800" y="4343400"/>
            <a:ext cx="5486040" cy="4114440"/>
          </a:xfrm>
          <a:prstGeom prst="rect">
            <a:avLst/>
          </a:prstGeom>
        </p:spPr>
        <p:txBody>
          <a:bodyPr/>
          <a:p>
            <a:endParaRPr b="0" lang="en-US" sz="2000" spc="-1" strike="noStrike">
              <a:solidFill>
                <a:srgbClr val="000000"/>
              </a:solidFill>
              <a:uFill>
                <a:solidFill>
                  <a:srgbClr val="ffffff"/>
                </a:solidFill>
              </a:uFill>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4" name="PlaceHolder 1"/>
          <p:cNvSpPr>
            <a:spLocks noGrp="1"/>
          </p:cNvSpPr>
          <p:nvPr>
            <p:ph type="body"/>
          </p:nvPr>
        </p:nvSpPr>
        <p:spPr>
          <a:xfrm>
            <a:off x="685800" y="4343400"/>
            <a:ext cx="5486040" cy="4114440"/>
          </a:xfrm>
          <a:prstGeom prst="rect">
            <a:avLst/>
          </a:prstGeom>
        </p:spPr>
        <p:txBody>
          <a:bodyPr/>
          <a:p>
            <a:endParaRPr b="0" lang="en-US" sz="2000" spc="-1" strike="noStrike">
              <a:solidFill>
                <a:srgbClr val="000000"/>
              </a:solidFill>
              <a:uFill>
                <a:solidFill>
                  <a:srgbClr val="ffffff"/>
                </a:solidFill>
              </a:uFill>
              <a:latin typeface="Arial"/>
            </a:endParaRPr>
          </a:p>
        </p:txBody>
      </p:sp>
      <p:sp>
        <p:nvSpPr>
          <p:cNvPr id="755" name="TextShape 2"/>
          <p:cNvSpPr txBox="1"/>
          <p:nvPr/>
        </p:nvSpPr>
        <p:spPr>
          <a:xfrm>
            <a:off x="3884760" y="8685360"/>
            <a:ext cx="2971440" cy="456840"/>
          </a:xfrm>
          <a:prstGeom prst="rect">
            <a:avLst/>
          </a:prstGeom>
          <a:noFill/>
          <a:ln>
            <a:noFill/>
          </a:ln>
        </p:spPr>
        <p:txBody>
          <a:bodyPr anchor="b"/>
          <a:p>
            <a:pPr algn="r">
              <a:lnSpc>
                <a:spcPct val="100000"/>
              </a:lnSpc>
            </a:pPr>
            <a:fld id="{B10D2CA2-4CF2-4A60-B8DE-1442994DCAA7}" type="slidenum">
              <a:rPr b="0" lang="en-US" sz="1200" spc="-1" strike="noStrike">
                <a:solidFill>
                  <a:srgbClr val="000000"/>
                </a:solidFill>
                <a:uFill>
                  <a:solidFill>
                    <a:srgbClr val="ffffff"/>
                  </a:solidFill>
                </a:uFill>
                <a:latin typeface="Times New Roman"/>
              </a:rPr>
              <a:t>&lt;number&gt;</a:t>
            </a:fld>
            <a:endParaRPr b="0" lang="en-US" sz="1400" spc="-1" strike="noStrike">
              <a:solidFill>
                <a:srgbClr val="000000"/>
              </a:solidFill>
              <a:uFill>
                <a:solidFill>
                  <a:srgbClr val="ffffff"/>
                </a:solidFill>
              </a:uFill>
              <a:latin typeface="Times New Roman"/>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6" name="TextShape 1"/>
          <p:cNvSpPr txBox="1"/>
          <p:nvPr/>
        </p:nvSpPr>
        <p:spPr>
          <a:xfrm>
            <a:off x="3884760" y="8685360"/>
            <a:ext cx="2971440" cy="456840"/>
          </a:xfrm>
          <a:prstGeom prst="rect">
            <a:avLst/>
          </a:prstGeom>
          <a:noFill/>
          <a:ln>
            <a:noFill/>
          </a:ln>
        </p:spPr>
        <p:txBody>
          <a:bodyPr anchor="b"/>
          <a:p>
            <a:pPr algn="r">
              <a:lnSpc>
                <a:spcPct val="100000"/>
              </a:lnSpc>
            </a:pPr>
            <a:fld id="{CC75D1DA-28CB-4A27-A6FB-8A09596DA1FB}" type="slidenum">
              <a:rPr b="0" lang="en-US" sz="1200" spc="-1" strike="noStrike">
                <a:solidFill>
                  <a:srgbClr val="000000"/>
                </a:solidFill>
                <a:uFill>
                  <a:solidFill>
                    <a:srgbClr val="ffffff"/>
                  </a:solidFill>
                </a:uFill>
                <a:latin typeface="Arial"/>
              </a:rPr>
              <a:t>&lt;number&gt;</a:t>
            </a:fld>
            <a:endParaRPr b="0" lang="en-US" sz="1400" spc="-1" strike="noStrike">
              <a:solidFill>
                <a:srgbClr val="000000"/>
              </a:solidFill>
              <a:uFill>
                <a:solidFill>
                  <a:srgbClr val="ffffff"/>
                </a:solidFill>
              </a:uFill>
              <a:latin typeface="Times New Roman"/>
            </a:endParaRPr>
          </a:p>
        </p:txBody>
      </p:sp>
      <p:sp>
        <p:nvSpPr>
          <p:cNvPr id="757" name="PlaceHolder 2"/>
          <p:cNvSpPr>
            <a:spLocks noGrp="1"/>
          </p:cNvSpPr>
          <p:nvPr>
            <p:ph type="body"/>
          </p:nvPr>
        </p:nvSpPr>
        <p:spPr>
          <a:xfrm>
            <a:off x="685800" y="4343400"/>
            <a:ext cx="5486040" cy="4114440"/>
          </a:xfrm>
          <a:prstGeom prst="rect">
            <a:avLst/>
          </a:prstGeom>
        </p:spPr>
        <p:txBody>
          <a:bodyPr/>
          <a:p>
            <a:endParaRPr b="0" lang="en-US" sz="2000" spc="-1" strike="noStrike">
              <a:solidFill>
                <a:srgbClr val="000000"/>
              </a:solidFill>
              <a:uFill>
                <a:solidFill>
                  <a:srgbClr val="ffffff"/>
                </a:solidFill>
              </a:uFill>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8" name="TextShape 1"/>
          <p:cNvSpPr txBox="1"/>
          <p:nvPr/>
        </p:nvSpPr>
        <p:spPr>
          <a:xfrm>
            <a:off x="3884760" y="8685360"/>
            <a:ext cx="2971440" cy="456840"/>
          </a:xfrm>
          <a:prstGeom prst="rect">
            <a:avLst/>
          </a:prstGeom>
          <a:noFill/>
          <a:ln>
            <a:noFill/>
          </a:ln>
        </p:spPr>
        <p:txBody>
          <a:bodyPr anchor="b"/>
          <a:p>
            <a:pPr algn="r">
              <a:lnSpc>
                <a:spcPct val="100000"/>
              </a:lnSpc>
            </a:pPr>
            <a:fld id="{F2452B24-1985-42E6-84E9-F44E80B2D473}" type="slidenum">
              <a:rPr b="0" lang="en-US" sz="1200" spc="-1" strike="noStrike">
                <a:solidFill>
                  <a:srgbClr val="000000"/>
                </a:solidFill>
                <a:uFill>
                  <a:solidFill>
                    <a:srgbClr val="ffffff"/>
                  </a:solidFill>
                </a:uFill>
                <a:latin typeface="Arial"/>
              </a:rPr>
              <a:t>&lt;number&gt;</a:t>
            </a:fld>
            <a:endParaRPr b="0" lang="en-US" sz="1400" spc="-1" strike="noStrike">
              <a:solidFill>
                <a:srgbClr val="000000"/>
              </a:solidFill>
              <a:uFill>
                <a:solidFill>
                  <a:srgbClr val="ffffff"/>
                </a:solidFill>
              </a:uFill>
              <a:latin typeface="Times New Roman"/>
            </a:endParaRPr>
          </a:p>
        </p:txBody>
      </p:sp>
      <p:sp>
        <p:nvSpPr>
          <p:cNvPr id="759" name="PlaceHolder 2"/>
          <p:cNvSpPr>
            <a:spLocks noGrp="1"/>
          </p:cNvSpPr>
          <p:nvPr>
            <p:ph type="body"/>
          </p:nvPr>
        </p:nvSpPr>
        <p:spPr>
          <a:xfrm>
            <a:off x="685800" y="4343400"/>
            <a:ext cx="5486040" cy="4114440"/>
          </a:xfrm>
          <a:prstGeom prst="rect">
            <a:avLst/>
          </a:prstGeom>
        </p:spPr>
        <p:txBody>
          <a:bodyPr/>
          <a:p>
            <a:endParaRPr b="0" lang="en-US" sz="2000" spc="-1" strike="noStrike">
              <a:solidFill>
                <a:srgbClr val="000000"/>
              </a:solidFill>
              <a:uFill>
                <a:solidFill>
                  <a:srgbClr val="ffffff"/>
                </a:solidFill>
              </a:uFill>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3" name="TextShape 1"/>
          <p:cNvSpPr txBox="1"/>
          <p:nvPr/>
        </p:nvSpPr>
        <p:spPr>
          <a:xfrm>
            <a:off x="3884760" y="8685360"/>
            <a:ext cx="2971440" cy="456840"/>
          </a:xfrm>
          <a:prstGeom prst="rect">
            <a:avLst/>
          </a:prstGeom>
          <a:noFill/>
          <a:ln>
            <a:noFill/>
          </a:ln>
        </p:spPr>
        <p:txBody>
          <a:bodyPr anchor="b"/>
          <a:p>
            <a:pPr algn="r">
              <a:lnSpc>
                <a:spcPct val="100000"/>
              </a:lnSpc>
            </a:pPr>
            <a:fld id="{A5495728-E54A-415C-9448-FDF41FDB78A3}" type="slidenum">
              <a:rPr b="0" lang="en-US" sz="1200" spc="-1" strike="noStrike">
                <a:solidFill>
                  <a:srgbClr val="000000"/>
                </a:solidFill>
                <a:uFill>
                  <a:solidFill>
                    <a:srgbClr val="ffffff"/>
                  </a:solidFill>
                </a:uFill>
                <a:latin typeface="Arial"/>
              </a:rPr>
              <a:t>&lt;number&gt;</a:t>
            </a:fld>
            <a:endParaRPr b="0" lang="en-US" sz="1400" spc="-1" strike="noStrike">
              <a:solidFill>
                <a:srgbClr val="000000"/>
              </a:solidFill>
              <a:uFill>
                <a:solidFill>
                  <a:srgbClr val="ffffff"/>
                </a:solidFill>
              </a:uFill>
              <a:latin typeface="Times New Roman"/>
            </a:endParaRPr>
          </a:p>
        </p:txBody>
      </p:sp>
      <p:sp>
        <p:nvSpPr>
          <p:cNvPr id="724" name="PlaceHolder 2"/>
          <p:cNvSpPr>
            <a:spLocks noGrp="1"/>
          </p:cNvSpPr>
          <p:nvPr>
            <p:ph type="body"/>
          </p:nvPr>
        </p:nvSpPr>
        <p:spPr>
          <a:xfrm>
            <a:off x="685800" y="4343400"/>
            <a:ext cx="5486040" cy="4114440"/>
          </a:xfrm>
          <a:prstGeom prst="rect">
            <a:avLst/>
          </a:prstGeom>
        </p:spPr>
        <p:txBody>
          <a:bodyPr/>
          <a:p>
            <a:pPr marL="216000" indent="-216000">
              <a:lnSpc>
                <a:spcPct val="100000"/>
              </a:lnSpc>
            </a:pPr>
            <a:r>
              <a:rPr b="0" i="1" lang="en-US" sz="2000" spc="-1" strike="noStrike">
                <a:solidFill>
                  <a:srgbClr val="000000"/>
                </a:solidFill>
                <a:uFill>
                  <a:solidFill>
                    <a:srgbClr val="ffffff"/>
                  </a:solidFill>
                </a:uFill>
                <a:latin typeface="Arial"/>
              </a:rPr>
              <a:t>Manipulation d'atomes individuels en utilisant la pointe ultra fine du STM (Scanning Tunneling Microscope.) L'illustration montre 48 atomes de fer (Fe) disposés sur un substrat de cuivre (Cu), en un cercle dont le rayon est de 71,3 Angstroms.</a:t>
            </a:r>
            <a:r>
              <a:rPr b="0" lang="en-US" sz="2000" spc="-1" strike="noStrike">
                <a:solidFill>
                  <a:srgbClr val="000000"/>
                </a:solidFill>
                <a:uFill>
                  <a:solidFill>
                    <a:srgbClr val="ffffff"/>
                  </a:solidFill>
                </a:uFill>
                <a:latin typeface="Arial"/>
              </a:rPr>
              <a:t> </a:t>
            </a:r>
            <a:endParaRPr b="0" lang="en-US" sz="2000" spc="-1" strike="noStrike">
              <a:solidFill>
                <a:srgbClr val="000000"/>
              </a:solidFill>
              <a:uFill>
                <a:solidFill>
                  <a:srgbClr val="ffffff"/>
                </a:solidFill>
              </a:uFill>
              <a:latin typeface="Arial"/>
            </a:endParaRPr>
          </a:p>
          <a:p>
            <a:pPr marL="216000" indent="-216000">
              <a:lnSpc>
                <a:spcPct val="100000"/>
              </a:lnSpc>
            </a:pP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Arial"/>
              </a:rPr>
              <a:t>Microspo</a:t>
            </a:r>
            <a:endParaRPr b="0" lang="en-US" sz="2000" spc="-1" strike="noStrike">
              <a:solidFill>
                <a:srgbClr val="000000"/>
              </a:solidFill>
              <a:uFill>
                <a:solidFill>
                  <a:srgbClr val="ffffff"/>
                </a:solidFill>
              </a:uFill>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0" name="TextShape 1"/>
          <p:cNvSpPr txBox="1"/>
          <p:nvPr/>
        </p:nvSpPr>
        <p:spPr>
          <a:xfrm>
            <a:off x="3884760" y="8685360"/>
            <a:ext cx="2971440" cy="456840"/>
          </a:xfrm>
          <a:prstGeom prst="rect">
            <a:avLst/>
          </a:prstGeom>
          <a:noFill/>
          <a:ln>
            <a:noFill/>
          </a:ln>
        </p:spPr>
        <p:txBody>
          <a:bodyPr anchor="b"/>
          <a:p>
            <a:pPr algn="r">
              <a:lnSpc>
                <a:spcPct val="100000"/>
              </a:lnSpc>
            </a:pPr>
            <a:fld id="{C0793B66-8F6F-4AB9-8144-0384952AB709}" type="slidenum">
              <a:rPr b="0" lang="en-US" sz="1200" spc="-1" strike="noStrike">
                <a:solidFill>
                  <a:srgbClr val="000000"/>
                </a:solidFill>
                <a:uFill>
                  <a:solidFill>
                    <a:srgbClr val="ffffff"/>
                  </a:solidFill>
                </a:uFill>
                <a:latin typeface="Arial"/>
              </a:rPr>
              <a:t>&lt;number&gt;</a:t>
            </a:fld>
            <a:endParaRPr b="0" lang="en-US" sz="1400" spc="-1" strike="noStrike">
              <a:solidFill>
                <a:srgbClr val="000000"/>
              </a:solidFill>
              <a:uFill>
                <a:solidFill>
                  <a:srgbClr val="ffffff"/>
                </a:solidFill>
              </a:uFill>
              <a:latin typeface="Times New Roman"/>
            </a:endParaRPr>
          </a:p>
        </p:txBody>
      </p:sp>
      <p:sp>
        <p:nvSpPr>
          <p:cNvPr id="761" name="PlaceHolder 2"/>
          <p:cNvSpPr>
            <a:spLocks noGrp="1"/>
          </p:cNvSpPr>
          <p:nvPr>
            <p:ph type="body"/>
          </p:nvPr>
        </p:nvSpPr>
        <p:spPr>
          <a:xfrm>
            <a:off x="685800" y="4343400"/>
            <a:ext cx="5486040" cy="4114440"/>
          </a:xfrm>
          <a:prstGeom prst="rect">
            <a:avLst/>
          </a:prstGeom>
        </p:spPr>
        <p:txBody>
          <a:bodyPr/>
          <a:p>
            <a:endParaRPr b="0" lang="en-US" sz="2000" spc="-1" strike="noStrike">
              <a:solidFill>
                <a:srgbClr val="000000"/>
              </a:solidFill>
              <a:uFill>
                <a:solidFill>
                  <a:srgbClr val="ffffff"/>
                </a:solidFill>
              </a:uFill>
              <a:latin typeface="Arial"/>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2" name="TextShape 1"/>
          <p:cNvSpPr txBox="1"/>
          <p:nvPr/>
        </p:nvSpPr>
        <p:spPr>
          <a:xfrm>
            <a:off x="3884760" y="8685360"/>
            <a:ext cx="2971440" cy="456840"/>
          </a:xfrm>
          <a:prstGeom prst="rect">
            <a:avLst/>
          </a:prstGeom>
          <a:noFill/>
          <a:ln>
            <a:noFill/>
          </a:ln>
        </p:spPr>
        <p:txBody>
          <a:bodyPr anchor="b"/>
          <a:p>
            <a:pPr algn="r">
              <a:lnSpc>
                <a:spcPct val="100000"/>
              </a:lnSpc>
            </a:pPr>
            <a:fld id="{6EBCD614-7AE2-45A6-860D-538068A3ABC8}" type="slidenum">
              <a:rPr b="0" lang="en-US" sz="1200" spc="-1" strike="noStrike">
                <a:solidFill>
                  <a:srgbClr val="000000"/>
                </a:solidFill>
                <a:uFill>
                  <a:solidFill>
                    <a:srgbClr val="ffffff"/>
                  </a:solidFill>
                </a:uFill>
                <a:latin typeface="Arial"/>
              </a:rPr>
              <a:t>&lt;number&gt;</a:t>
            </a:fld>
            <a:endParaRPr b="0" lang="en-US" sz="1400" spc="-1" strike="noStrike">
              <a:solidFill>
                <a:srgbClr val="000000"/>
              </a:solidFill>
              <a:uFill>
                <a:solidFill>
                  <a:srgbClr val="ffffff"/>
                </a:solidFill>
              </a:uFill>
              <a:latin typeface="Times New Roman"/>
            </a:endParaRPr>
          </a:p>
        </p:txBody>
      </p:sp>
      <p:sp>
        <p:nvSpPr>
          <p:cNvPr id="763" name="PlaceHolder 2"/>
          <p:cNvSpPr>
            <a:spLocks noGrp="1"/>
          </p:cNvSpPr>
          <p:nvPr>
            <p:ph type="body"/>
          </p:nvPr>
        </p:nvSpPr>
        <p:spPr>
          <a:xfrm>
            <a:off x="685800" y="4343400"/>
            <a:ext cx="5486040" cy="4114440"/>
          </a:xfrm>
          <a:prstGeom prst="rect">
            <a:avLst/>
          </a:prstGeom>
        </p:spPr>
        <p:txBody>
          <a:bodyPr/>
          <a:p>
            <a:r>
              <a:rPr b="0" lang="en-US" sz="2000" spc="-1" strike="noStrike">
                <a:solidFill>
                  <a:srgbClr val="000000"/>
                </a:solidFill>
                <a:uFill>
                  <a:solidFill>
                    <a:srgbClr val="ffffff"/>
                  </a:solidFill>
                </a:uFill>
                <a:latin typeface="Arial"/>
              </a:rPr>
              <a:t>Il faut imaginer que les particules n’ont pas de masse mais des skis</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Masse = mesure de la mauvaise qualité du fartage</a:t>
            </a:r>
            <a:endParaRPr b="0" lang="en-US" sz="2000" spc="-1" strike="noStrike">
              <a:solidFill>
                <a:srgbClr val="000000"/>
              </a:solidFill>
              <a:uFill>
                <a:solidFill>
                  <a:srgbClr val="ffffff"/>
                </a:solidFill>
              </a:uFill>
              <a:latin typeface="Arial"/>
            </a:endParaRPr>
          </a:p>
          <a:p>
            <a:pPr marL="216000" indent="-216000">
              <a:lnSpc>
                <a:spcPct val="100000"/>
              </a:lnSpc>
            </a:pPr>
            <a:endParaRPr b="0" lang="en-US" sz="2000" spc="-1" strike="noStrike">
              <a:solidFill>
                <a:srgbClr val="000000"/>
              </a:solidFill>
              <a:uFill>
                <a:solidFill>
                  <a:srgbClr val="ffffff"/>
                </a:solidFill>
              </a:uFill>
              <a:latin typeface="Arial"/>
            </a:endParaRPr>
          </a:p>
          <a:p>
            <a:pPr marL="216000" indent="-216000">
              <a:lnSpc>
                <a:spcPct val="100000"/>
              </a:lnSpc>
            </a:pP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262626"/>
                </a:solidFill>
                <a:uFill>
                  <a:solidFill>
                    <a:srgbClr val="ffffff"/>
                  </a:solidFill>
                </a:uFill>
                <a:latin typeface="Arial"/>
              </a:rPr>
              <a:t>Early universe: symmetric phase, fundamental particles are massless                  </a:t>
            </a:r>
            <a:r>
              <a:rPr b="0" lang="en-US" sz="2000" spc="-1" strike="noStrike">
                <a:solidFill>
                  <a:srgbClr val="262626"/>
                </a:solidFill>
                <a:uFill>
                  <a:solidFill>
                    <a:srgbClr val="ffffff"/>
                  </a:solidFill>
                </a:uFill>
                <a:latin typeface="Wingdings"/>
              </a:rPr>
              <a:t> gauge symmetry is respected</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262626"/>
                </a:solidFill>
                <a:uFill>
                  <a:solidFill>
                    <a:srgbClr val="ffffff"/>
                  </a:solidFill>
                </a:uFill>
                <a:latin typeface="Wingdings"/>
              </a:rPr>
              <a:t>Apparision du champ de higgs 10-10s apres le big bang</a:t>
            </a:r>
            <a:endParaRPr b="0" lang="en-US" sz="2000" spc="-1" strike="noStrike">
              <a:solidFill>
                <a:srgbClr val="000000"/>
              </a:solidFill>
              <a:uFill>
                <a:solidFill>
                  <a:srgbClr val="ffffff"/>
                </a:solidFill>
              </a:uFill>
              <a:latin typeface="Arial"/>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4" name="TextShape 1"/>
          <p:cNvSpPr txBox="1"/>
          <p:nvPr/>
        </p:nvSpPr>
        <p:spPr>
          <a:xfrm>
            <a:off x="3884760" y="8685360"/>
            <a:ext cx="2971440" cy="456840"/>
          </a:xfrm>
          <a:prstGeom prst="rect">
            <a:avLst/>
          </a:prstGeom>
          <a:noFill/>
          <a:ln>
            <a:noFill/>
          </a:ln>
        </p:spPr>
        <p:txBody>
          <a:bodyPr anchor="b"/>
          <a:p>
            <a:pPr algn="r">
              <a:lnSpc>
                <a:spcPct val="100000"/>
              </a:lnSpc>
            </a:pPr>
            <a:fld id="{564D6975-6780-4440-A98F-26A72A84A531}" type="slidenum">
              <a:rPr b="0" lang="en-US" sz="1200" spc="-1" strike="noStrike">
                <a:solidFill>
                  <a:srgbClr val="000000"/>
                </a:solidFill>
                <a:uFill>
                  <a:solidFill>
                    <a:srgbClr val="ffffff"/>
                  </a:solidFill>
                </a:uFill>
                <a:latin typeface="Arial"/>
              </a:rPr>
              <a:t>&lt;number&gt;</a:t>
            </a:fld>
            <a:endParaRPr b="0" lang="en-US" sz="1400" spc="-1" strike="noStrike">
              <a:solidFill>
                <a:srgbClr val="000000"/>
              </a:solidFill>
              <a:uFill>
                <a:solidFill>
                  <a:srgbClr val="ffffff"/>
                </a:solidFill>
              </a:uFill>
              <a:latin typeface="Times New Roman"/>
            </a:endParaRPr>
          </a:p>
        </p:txBody>
      </p:sp>
      <p:sp>
        <p:nvSpPr>
          <p:cNvPr id="765" name="PlaceHolder 2"/>
          <p:cNvSpPr>
            <a:spLocks noGrp="1"/>
          </p:cNvSpPr>
          <p:nvPr>
            <p:ph type="body"/>
          </p:nvPr>
        </p:nvSpPr>
        <p:spPr>
          <a:xfrm>
            <a:off x="685800" y="4343400"/>
            <a:ext cx="5486040" cy="4114440"/>
          </a:xfrm>
          <a:prstGeom prst="rect">
            <a:avLst/>
          </a:prstGeom>
        </p:spPr>
        <p:txBody>
          <a:bodyPr/>
          <a:p>
            <a:r>
              <a:rPr b="0" lang="en-US" sz="2000" spc="-1" strike="noStrike">
                <a:solidFill>
                  <a:srgbClr val="000000"/>
                </a:solidFill>
                <a:uFill>
                  <a:solidFill>
                    <a:srgbClr val="ffffff"/>
                  </a:solidFill>
                </a:uFill>
                <a:latin typeface="Arial"/>
              </a:rPr>
              <a:t>Il faut imaginer que les particules n’ont pas de masse mais des skis</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Masse = mesure de la mauvaise qualité du fartage</a:t>
            </a:r>
            <a:endParaRPr b="0" lang="en-US" sz="2000" spc="-1" strike="noStrike">
              <a:solidFill>
                <a:srgbClr val="000000"/>
              </a:solidFill>
              <a:uFill>
                <a:solidFill>
                  <a:srgbClr val="ffffff"/>
                </a:solidFill>
              </a:uFill>
              <a:latin typeface="Arial"/>
            </a:endParaRPr>
          </a:p>
          <a:p>
            <a:pPr marL="216000" indent="-216000">
              <a:lnSpc>
                <a:spcPct val="100000"/>
              </a:lnSpc>
            </a:pPr>
            <a:endParaRPr b="0" lang="en-US" sz="2000" spc="-1" strike="noStrike">
              <a:solidFill>
                <a:srgbClr val="000000"/>
              </a:solidFill>
              <a:uFill>
                <a:solidFill>
                  <a:srgbClr val="ffffff"/>
                </a:solidFill>
              </a:uFill>
              <a:latin typeface="Arial"/>
            </a:endParaRPr>
          </a:p>
          <a:p>
            <a:pPr marL="216000" indent="-216000">
              <a:lnSpc>
                <a:spcPct val="100000"/>
              </a:lnSpc>
            </a:pP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262626"/>
                </a:solidFill>
                <a:uFill>
                  <a:solidFill>
                    <a:srgbClr val="ffffff"/>
                  </a:solidFill>
                </a:uFill>
                <a:latin typeface="Arial"/>
              </a:rPr>
              <a:t>Early universe: symmetric phase, fundamental particles are massless                  </a:t>
            </a:r>
            <a:r>
              <a:rPr b="0" lang="en-US" sz="2000" spc="-1" strike="noStrike">
                <a:solidFill>
                  <a:srgbClr val="262626"/>
                </a:solidFill>
                <a:uFill>
                  <a:solidFill>
                    <a:srgbClr val="ffffff"/>
                  </a:solidFill>
                </a:uFill>
                <a:latin typeface="Wingdings"/>
              </a:rPr>
              <a:t> gauge symmetry is respected</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262626"/>
                </a:solidFill>
                <a:uFill>
                  <a:solidFill>
                    <a:srgbClr val="ffffff"/>
                  </a:solidFill>
                </a:uFill>
                <a:latin typeface="Wingdings"/>
              </a:rPr>
              <a:t>Apparision du champ de higgs 10-10s apres le big bang</a:t>
            </a:r>
            <a:endParaRPr b="0" lang="en-US" sz="2000" spc="-1" strike="noStrike">
              <a:solidFill>
                <a:srgbClr val="000000"/>
              </a:solidFill>
              <a:uFill>
                <a:solidFill>
                  <a:srgbClr val="ffffff"/>
                </a:solidFill>
              </a:uFill>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6" name="TextShape 1"/>
          <p:cNvSpPr txBox="1"/>
          <p:nvPr/>
        </p:nvSpPr>
        <p:spPr>
          <a:xfrm>
            <a:off x="3884760" y="8685360"/>
            <a:ext cx="2971440" cy="456840"/>
          </a:xfrm>
          <a:prstGeom prst="rect">
            <a:avLst/>
          </a:prstGeom>
          <a:noFill/>
          <a:ln>
            <a:noFill/>
          </a:ln>
        </p:spPr>
        <p:txBody>
          <a:bodyPr anchor="b"/>
          <a:p>
            <a:pPr algn="r">
              <a:lnSpc>
                <a:spcPct val="100000"/>
              </a:lnSpc>
            </a:pPr>
            <a:fld id="{76936ED7-0B5C-4EAA-A08A-BA1DAD824879}" type="slidenum">
              <a:rPr b="0" lang="en-US" sz="1200" spc="-1" strike="noStrike">
                <a:solidFill>
                  <a:srgbClr val="000000"/>
                </a:solidFill>
                <a:uFill>
                  <a:solidFill>
                    <a:srgbClr val="ffffff"/>
                  </a:solidFill>
                </a:uFill>
                <a:latin typeface="Arial"/>
              </a:rPr>
              <a:t>&lt;number&gt;</a:t>
            </a:fld>
            <a:endParaRPr b="0" lang="en-US" sz="1400" spc="-1" strike="noStrike">
              <a:solidFill>
                <a:srgbClr val="000000"/>
              </a:solidFill>
              <a:uFill>
                <a:solidFill>
                  <a:srgbClr val="ffffff"/>
                </a:solidFill>
              </a:uFill>
              <a:latin typeface="Times New Roman"/>
            </a:endParaRPr>
          </a:p>
        </p:txBody>
      </p:sp>
      <p:sp>
        <p:nvSpPr>
          <p:cNvPr id="767" name="PlaceHolder 2"/>
          <p:cNvSpPr>
            <a:spLocks noGrp="1"/>
          </p:cNvSpPr>
          <p:nvPr>
            <p:ph type="body"/>
          </p:nvPr>
        </p:nvSpPr>
        <p:spPr>
          <a:xfrm>
            <a:off x="685800" y="4343400"/>
            <a:ext cx="5486040" cy="4114440"/>
          </a:xfrm>
          <a:prstGeom prst="rect">
            <a:avLst/>
          </a:prstGeom>
        </p:spPr>
        <p:txBody>
          <a:bodyPr/>
          <a:p>
            <a:endParaRPr b="0" lang="en-US" sz="2000" spc="-1" strike="noStrike">
              <a:solidFill>
                <a:srgbClr val="000000"/>
              </a:solidFill>
              <a:uFill>
                <a:solidFill>
                  <a:srgbClr val="ffffff"/>
                </a:solidFill>
              </a:uFill>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5" name="TextShape 1"/>
          <p:cNvSpPr txBox="1"/>
          <p:nvPr/>
        </p:nvSpPr>
        <p:spPr>
          <a:xfrm>
            <a:off x="3884760" y="8685360"/>
            <a:ext cx="2971440" cy="456840"/>
          </a:xfrm>
          <a:prstGeom prst="rect">
            <a:avLst/>
          </a:prstGeom>
          <a:noFill/>
          <a:ln>
            <a:noFill/>
          </a:ln>
        </p:spPr>
        <p:txBody>
          <a:bodyPr anchor="b"/>
          <a:p>
            <a:pPr algn="r">
              <a:lnSpc>
                <a:spcPct val="100000"/>
              </a:lnSpc>
            </a:pPr>
            <a:fld id="{3CE8CB35-DFD5-4295-AF10-092721129DA8}" type="slidenum">
              <a:rPr b="0" lang="en-US" sz="1200" spc="-1" strike="noStrike">
                <a:solidFill>
                  <a:srgbClr val="000000"/>
                </a:solidFill>
                <a:uFill>
                  <a:solidFill>
                    <a:srgbClr val="ffffff"/>
                  </a:solidFill>
                </a:uFill>
                <a:latin typeface="Arial"/>
              </a:rPr>
              <a:t>&lt;number&gt;</a:t>
            </a:fld>
            <a:endParaRPr b="0" lang="en-US" sz="1400" spc="-1" strike="noStrike">
              <a:solidFill>
                <a:srgbClr val="000000"/>
              </a:solidFill>
              <a:uFill>
                <a:solidFill>
                  <a:srgbClr val="ffffff"/>
                </a:solidFill>
              </a:uFill>
              <a:latin typeface="Times New Roman"/>
            </a:endParaRPr>
          </a:p>
        </p:txBody>
      </p:sp>
      <p:sp>
        <p:nvSpPr>
          <p:cNvPr id="726" name="PlaceHolder 2"/>
          <p:cNvSpPr>
            <a:spLocks noGrp="1"/>
          </p:cNvSpPr>
          <p:nvPr>
            <p:ph type="body"/>
          </p:nvPr>
        </p:nvSpPr>
        <p:spPr>
          <a:xfrm>
            <a:off x="685800" y="4343400"/>
            <a:ext cx="5486040" cy="4114440"/>
          </a:xfrm>
          <a:prstGeom prst="rect">
            <a:avLst/>
          </a:prstGeom>
        </p:spPr>
        <p:txBody>
          <a:bodyPr/>
          <a:p>
            <a:pPr marL="216000" indent="-216000">
              <a:lnSpc>
                <a:spcPct val="100000"/>
              </a:lnSpc>
            </a:pPr>
            <a:r>
              <a:rPr b="0" lang="en-US" sz="2000" spc="-1" strike="noStrike">
                <a:solidFill>
                  <a:srgbClr val="000000"/>
                </a:solidFill>
                <a:uFill>
                  <a:solidFill>
                    <a:srgbClr val="ffffff"/>
                  </a:solidFill>
                </a:uFill>
                <a:latin typeface="Arial"/>
              </a:rPr>
              <a:t>Taille</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Arial"/>
              </a:rPr>
              <a:t>Propriéte de l’atome depend de ces constituents</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Arial"/>
              </a:rPr>
              <a:t>99.99% de vide</a:t>
            </a:r>
            <a:endParaRPr b="0" lang="en-US" sz="2000" spc="-1" strike="noStrike">
              <a:solidFill>
                <a:srgbClr val="000000"/>
              </a:solidFill>
              <a:uFill>
                <a:solidFill>
                  <a:srgbClr val="ffffff"/>
                </a:solidFill>
              </a:uFill>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7" name="TextShape 1"/>
          <p:cNvSpPr txBox="1"/>
          <p:nvPr/>
        </p:nvSpPr>
        <p:spPr>
          <a:xfrm>
            <a:off x="3884760" y="8685360"/>
            <a:ext cx="2971440" cy="456840"/>
          </a:xfrm>
          <a:prstGeom prst="rect">
            <a:avLst/>
          </a:prstGeom>
          <a:noFill/>
          <a:ln>
            <a:noFill/>
          </a:ln>
        </p:spPr>
        <p:txBody>
          <a:bodyPr anchor="b"/>
          <a:p>
            <a:pPr algn="r">
              <a:lnSpc>
                <a:spcPct val="100000"/>
              </a:lnSpc>
            </a:pPr>
            <a:fld id="{BB266224-9F08-46A9-A786-394498392F0F}" type="slidenum">
              <a:rPr b="0" lang="en-US" sz="1200" spc="-1" strike="noStrike">
                <a:solidFill>
                  <a:srgbClr val="000000"/>
                </a:solidFill>
                <a:uFill>
                  <a:solidFill>
                    <a:srgbClr val="ffffff"/>
                  </a:solidFill>
                </a:uFill>
                <a:latin typeface="Arial"/>
              </a:rPr>
              <a:t>&lt;number&gt;</a:t>
            </a:fld>
            <a:endParaRPr b="0" lang="en-US" sz="1400" spc="-1" strike="noStrike">
              <a:solidFill>
                <a:srgbClr val="000000"/>
              </a:solidFill>
              <a:uFill>
                <a:solidFill>
                  <a:srgbClr val="ffffff"/>
                </a:solidFill>
              </a:uFill>
              <a:latin typeface="Times New Roman"/>
            </a:endParaRPr>
          </a:p>
        </p:txBody>
      </p:sp>
      <p:sp>
        <p:nvSpPr>
          <p:cNvPr id="728" name="PlaceHolder 2"/>
          <p:cNvSpPr>
            <a:spLocks noGrp="1"/>
          </p:cNvSpPr>
          <p:nvPr>
            <p:ph type="body"/>
          </p:nvPr>
        </p:nvSpPr>
        <p:spPr>
          <a:xfrm>
            <a:off x="685800" y="4343400"/>
            <a:ext cx="5486040" cy="4114440"/>
          </a:xfrm>
          <a:prstGeom prst="rect">
            <a:avLst/>
          </a:prstGeom>
        </p:spPr>
        <p:txBody>
          <a:bodyPr/>
          <a:p>
            <a:endParaRPr b="0" lang="en-US" sz="2000" spc="-1" strike="noStrike">
              <a:solidFill>
                <a:srgbClr val="000000"/>
              </a:solidFill>
              <a:uFill>
                <a:solidFill>
                  <a:srgbClr val="ffffff"/>
                </a:solidFill>
              </a:uFill>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9" name="TextShape 1"/>
          <p:cNvSpPr txBox="1"/>
          <p:nvPr/>
        </p:nvSpPr>
        <p:spPr>
          <a:xfrm>
            <a:off x="3884760" y="8685360"/>
            <a:ext cx="2971440" cy="456840"/>
          </a:xfrm>
          <a:prstGeom prst="rect">
            <a:avLst/>
          </a:prstGeom>
          <a:noFill/>
          <a:ln>
            <a:noFill/>
          </a:ln>
        </p:spPr>
        <p:txBody>
          <a:bodyPr anchor="b"/>
          <a:p>
            <a:pPr algn="r">
              <a:lnSpc>
                <a:spcPct val="100000"/>
              </a:lnSpc>
            </a:pPr>
            <a:fld id="{10259DF0-A496-42B1-99D1-BBEDCCB2CB1C}" type="slidenum">
              <a:rPr b="0" lang="en-US" sz="1200" spc="-1" strike="noStrike">
                <a:solidFill>
                  <a:srgbClr val="000000"/>
                </a:solidFill>
                <a:uFill>
                  <a:solidFill>
                    <a:srgbClr val="ffffff"/>
                  </a:solidFill>
                </a:uFill>
                <a:latin typeface="Arial"/>
              </a:rPr>
              <a:t>&lt;number&gt;</a:t>
            </a:fld>
            <a:endParaRPr b="0" lang="en-US" sz="1400" spc="-1" strike="noStrike">
              <a:solidFill>
                <a:srgbClr val="000000"/>
              </a:solidFill>
              <a:uFill>
                <a:solidFill>
                  <a:srgbClr val="ffffff"/>
                </a:solidFill>
              </a:uFill>
              <a:latin typeface="Times New Roman"/>
            </a:endParaRPr>
          </a:p>
        </p:txBody>
      </p:sp>
      <p:sp>
        <p:nvSpPr>
          <p:cNvPr id="730" name="PlaceHolder 2"/>
          <p:cNvSpPr>
            <a:spLocks noGrp="1"/>
          </p:cNvSpPr>
          <p:nvPr>
            <p:ph type="body"/>
          </p:nvPr>
        </p:nvSpPr>
        <p:spPr>
          <a:xfrm>
            <a:off x="685800" y="4343400"/>
            <a:ext cx="5486040" cy="4114440"/>
          </a:xfrm>
          <a:prstGeom prst="rect">
            <a:avLst/>
          </a:prstGeom>
        </p:spPr>
        <p:txBody>
          <a:bodyPr/>
          <a:p>
            <a:pPr marL="216000" indent="-216000">
              <a:lnSpc>
                <a:spcPct val="100000"/>
              </a:lnSpc>
            </a:pPr>
            <a:r>
              <a:rPr b="0" lang="en-US" sz="2000" spc="-1" strike="noStrike">
                <a:solidFill>
                  <a:srgbClr val="000000"/>
                </a:solidFill>
                <a:uFill>
                  <a:solidFill>
                    <a:srgbClr val="ffffff"/>
                  </a:solidFill>
                </a:uFill>
                <a:latin typeface="Arial"/>
              </a:rPr>
              <a:t>En physique des particules, une interaction par un echange de particule. Ainsi 2 particules interagissent en échangeant une particule</a:t>
            </a:r>
            <a:endParaRPr b="0" lang="en-US" sz="2000" spc="-1" strike="noStrike">
              <a:solidFill>
                <a:srgbClr val="000000"/>
              </a:solidFill>
              <a:uFill>
                <a:solidFill>
                  <a:srgbClr val="ffffff"/>
                </a:solidFill>
              </a:uFill>
              <a:latin typeface="Arial"/>
            </a:endParaRPr>
          </a:p>
          <a:p>
            <a:pPr marL="216000" indent="-216000">
              <a:lnSpc>
                <a:spcPct val="100000"/>
              </a:lnSpc>
            </a:pP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Arial"/>
              </a:rPr>
              <a:t>Quark up +2/3</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Arial"/>
              </a:rPr>
              <a:t>Quark down -1/3</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Arial"/>
              </a:rPr>
              <a:t>Transition interaction forte &lt; -- &gt; interaction</a:t>
            </a:r>
            <a:endParaRPr b="0" lang="en-US" sz="2000" spc="-1" strike="noStrike">
              <a:solidFill>
                <a:srgbClr val="000000"/>
              </a:solidFill>
              <a:uFill>
                <a:solidFill>
                  <a:srgbClr val="ffffff"/>
                </a:solidFill>
              </a:uFill>
              <a:latin typeface="Arial"/>
            </a:endParaRPr>
          </a:p>
          <a:p>
            <a:pPr marL="216000" indent="-216000">
              <a:lnSpc>
                <a:spcPct val="100000"/>
              </a:lnSpc>
            </a:pPr>
            <a:endParaRPr b="0" lang="en-US" sz="2000" spc="-1" strike="noStrike">
              <a:solidFill>
                <a:srgbClr val="000000"/>
              </a:solidFill>
              <a:uFill>
                <a:solidFill>
                  <a:srgbClr val="ffffff"/>
                </a:solidFill>
              </a:uFill>
              <a:latin typeface="Arial"/>
            </a:endParaRPr>
          </a:p>
          <a:p>
            <a:pPr marL="216000" indent="-216000">
              <a:lnSpc>
                <a:spcPct val="100000"/>
              </a:lnSpc>
            </a:pP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Arial"/>
              </a:rPr>
              <a:t>Quarks et confinement</a:t>
            </a:r>
            <a:endParaRPr b="0" lang="en-US" sz="2000" spc="-1" strike="noStrike">
              <a:solidFill>
                <a:srgbClr val="000000"/>
              </a:solidFill>
              <a:uFill>
                <a:solidFill>
                  <a:srgbClr val="ffffff"/>
                </a:solidFill>
              </a:uFill>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1" name="TextShape 1"/>
          <p:cNvSpPr txBox="1"/>
          <p:nvPr/>
        </p:nvSpPr>
        <p:spPr>
          <a:xfrm>
            <a:off x="3884760" y="8685360"/>
            <a:ext cx="2971440" cy="456840"/>
          </a:xfrm>
          <a:prstGeom prst="rect">
            <a:avLst/>
          </a:prstGeom>
          <a:noFill/>
          <a:ln>
            <a:noFill/>
          </a:ln>
        </p:spPr>
        <p:txBody>
          <a:bodyPr anchor="b"/>
          <a:p>
            <a:pPr algn="r">
              <a:lnSpc>
                <a:spcPct val="100000"/>
              </a:lnSpc>
            </a:pPr>
            <a:fld id="{FB88EFC1-4BF6-48CB-9232-D6D7091C4C45}" type="slidenum">
              <a:rPr b="0" lang="en-US" sz="1200" spc="-1" strike="noStrike">
                <a:solidFill>
                  <a:srgbClr val="000000"/>
                </a:solidFill>
                <a:uFill>
                  <a:solidFill>
                    <a:srgbClr val="ffffff"/>
                  </a:solidFill>
                </a:uFill>
                <a:latin typeface="Arial"/>
              </a:rPr>
              <a:t>&lt;number&gt;</a:t>
            </a:fld>
            <a:endParaRPr b="0" lang="en-US" sz="1400" spc="-1" strike="noStrike">
              <a:solidFill>
                <a:srgbClr val="000000"/>
              </a:solidFill>
              <a:uFill>
                <a:solidFill>
                  <a:srgbClr val="ffffff"/>
                </a:solidFill>
              </a:uFill>
              <a:latin typeface="Times New Roman"/>
            </a:endParaRPr>
          </a:p>
        </p:txBody>
      </p:sp>
      <p:sp>
        <p:nvSpPr>
          <p:cNvPr id="732" name="PlaceHolder 2"/>
          <p:cNvSpPr>
            <a:spLocks noGrp="1"/>
          </p:cNvSpPr>
          <p:nvPr>
            <p:ph type="body"/>
          </p:nvPr>
        </p:nvSpPr>
        <p:spPr>
          <a:xfrm>
            <a:off x="685800" y="4343400"/>
            <a:ext cx="5486040" cy="4114440"/>
          </a:xfrm>
          <a:prstGeom prst="rect">
            <a:avLst/>
          </a:prstGeom>
        </p:spPr>
        <p:txBody>
          <a:bodyPr/>
          <a:p>
            <a:pPr marL="216000" indent="-216000">
              <a:lnSpc>
                <a:spcPct val="100000"/>
              </a:lnSpc>
            </a:pPr>
            <a:r>
              <a:rPr b="0" lang="en-US" sz="2000" spc="-1" strike="noStrike">
                <a:solidFill>
                  <a:srgbClr val="000000"/>
                </a:solidFill>
                <a:uFill>
                  <a:solidFill>
                    <a:srgbClr val="ffffff"/>
                  </a:solidFill>
                </a:uFill>
                <a:latin typeface="Arial"/>
              </a:rPr>
              <a:t>Interaction ~force</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Arial"/>
              </a:rPr>
              <a:t>Principe relativiste exclut tout action instanée à distance</a:t>
            </a:r>
            <a:endParaRPr b="0" lang="en-US" sz="2000" spc="-1" strike="noStrike">
              <a:solidFill>
                <a:srgbClr val="000000"/>
              </a:solidFill>
              <a:uFill>
                <a:solidFill>
                  <a:srgbClr val="ffffff"/>
                </a:solidFill>
              </a:uFill>
              <a:latin typeface="Arial"/>
            </a:endParaRPr>
          </a:p>
          <a:p>
            <a:pPr marL="216000" indent="-216000">
              <a:lnSpc>
                <a:spcPct val="100000"/>
              </a:lnSpc>
            </a:pPr>
            <a:endParaRPr b="0" lang="en-US" sz="2000" spc="-1" strike="noStrike">
              <a:solidFill>
                <a:srgbClr val="000000"/>
              </a:solidFill>
              <a:uFill>
                <a:solidFill>
                  <a:srgbClr val="ffffff"/>
                </a:solidFill>
              </a:uFill>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3" name="TextShape 1"/>
          <p:cNvSpPr txBox="1"/>
          <p:nvPr/>
        </p:nvSpPr>
        <p:spPr>
          <a:xfrm>
            <a:off x="3884760" y="8685360"/>
            <a:ext cx="2971440" cy="456840"/>
          </a:xfrm>
          <a:prstGeom prst="rect">
            <a:avLst/>
          </a:prstGeom>
          <a:noFill/>
          <a:ln>
            <a:noFill/>
          </a:ln>
        </p:spPr>
        <p:txBody>
          <a:bodyPr anchor="b"/>
          <a:p>
            <a:pPr algn="r">
              <a:lnSpc>
                <a:spcPct val="100000"/>
              </a:lnSpc>
            </a:pPr>
            <a:fld id="{ED935575-4C12-4D13-A5BC-54BC893DA79C}" type="slidenum">
              <a:rPr b="0" lang="en-US" sz="1200" spc="-1" strike="noStrike">
                <a:solidFill>
                  <a:srgbClr val="000000"/>
                </a:solidFill>
                <a:uFill>
                  <a:solidFill>
                    <a:srgbClr val="ffffff"/>
                  </a:solidFill>
                </a:uFill>
                <a:latin typeface="Arial"/>
              </a:rPr>
              <a:t>&lt;number&gt;</a:t>
            </a:fld>
            <a:endParaRPr b="0" lang="en-US" sz="1400" spc="-1" strike="noStrike">
              <a:solidFill>
                <a:srgbClr val="000000"/>
              </a:solidFill>
              <a:uFill>
                <a:solidFill>
                  <a:srgbClr val="ffffff"/>
                </a:solidFill>
              </a:uFill>
              <a:latin typeface="Times New Roman"/>
            </a:endParaRPr>
          </a:p>
        </p:txBody>
      </p:sp>
      <p:sp>
        <p:nvSpPr>
          <p:cNvPr id="734" name="PlaceHolder 2"/>
          <p:cNvSpPr>
            <a:spLocks noGrp="1"/>
          </p:cNvSpPr>
          <p:nvPr>
            <p:ph type="body"/>
          </p:nvPr>
        </p:nvSpPr>
        <p:spPr>
          <a:xfrm>
            <a:off x="685800" y="4343400"/>
            <a:ext cx="5486040" cy="4114440"/>
          </a:xfrm>
          <a:prstGeom prst="rect">
            <a:avLst/>
          </a:prstGeom>
        </p:spPr>
        <p:txBody>
          <a:bodyPr/>
          <a:p>
            <a:pPr marL="216000" indent="-216000">
              <a:lnSpc>
                <a:spcPct val="100000"/>
              </a:lnSpc>
            </a:pPr>
            <a:r>
              <a:rPr b="0" lang="en-US" sz="2000" spc="-1" strike="noStrike">
                <a:solidFill>
                  <a:srgbClr val="000000"/>
                </a:solidFill>
                <a:uFill>
                  <a:solidFill>
                    <a:srgbClr val="ffffff"/>
                  </a:solidFill>
                </a:uFill>
                <a:latin typeface="Arial"/>
              </a:rPr>
              <a:t>M_gamma=0  =</a:t>
            </a:r>
            <a:r>
              <a:rPr b="0" lang="en-US" sz="2000" spc="-1" strike="noStrike">
                <a:solidFill>
                  <a:srgbClr val="000000"/>
                </a:solidFill>
                <a:uFill>
                  <a:solidFill>
                    <a:srgbClr val="ffffff"/>
                  </a:solidFill>
                </a:uFill>
                <a:latin typeface="Wingdings"/>
              </a:rPr>
              <a:t> portée infini</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Wingdings"/>
              </a:rPr>
              <a:t>Répulsion entre objets de </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Wingdings"/>
              </a:rPr>
              <a:t>charges électriques identiques</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Wingdings"/>
              </a:rPr>
              <a:t>(attraction si charges opposées)</a:t>
            </a:r>
            <a:endParaRPr b="0" lang="en-US" sz="2000" spc="-1" strike="noStrike">
              <a:solidFill>
                <a:srgbClr val="000000"/>
              </a:solidFill>
              <a:uFill>
                <a:solidFill>
                  <a:srgbClr val="ffffff"/>
                </a:solidFill>
              </a:uFill>
              <a:latin typeface="Arial"/>
            </a:endParaRPr>
          </a:p>
          <a:p>
            <a:pPr marL="216000" indent="-216000">
              <a:lnSpc>
                <a:spcPct val="100000"/>
              </a:lnSpc>
            </a:pPr>
            <a:endParaRPr b="0" lang="en-US" sz="2000" spc="-1" strike="noStrike">
              <a:solidFill>
                <a:srgbClr val="000000"/>
              </a:solidFill>
              <a:uFill>
                <a:solidFill>
                  <a:srgbClr val="ffffff"/>
                </a:solidFill>
              </a:uFill>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5" name="TextShape 1"/>
          <p:cNvSpPr txBox="1"/>
          <p:nvPr/>
        </p:nvSpPr>
        <p:spPr>
          <a:xfrm>
            <a:off x="3884760" y="8685360"/>
            <a:ext cx="2971440" cy="456840"/>
          </a:xfrm>
          <a:prstGeom prst="rect">
            <a:avLst/>
          </a:prstGeom>
          <a:noFill/>
          <a:ln>
            <a:noFill/>
          </a:ln>
        </p:spPr>
        <p:txBody>
          <a:bodyPr anchor="b"/>
          <a:p>
            <a:pPr algn="r">
              <a:lnSpc>
                <a:spcPct val="100000"/>
              </a:lnSpc>
            </a:pPr>
            <a:fld id="{5EC5F992-B83D-4FB8-A09F-D50AEC3080D5}" type="slidenum">
              <a:rPr b="0" lang="en-US" sz="1200" spc="-1" strike="noStrike">
                <a:solidFill>
                  <a:srgbClr val="000000"/>
                </a:solidFill>
                <a:uFill>
                  <a:solidFill>
                    <a:srgbClr val="ffffff"/>
                  </a:solidFill>
                </a:uFill>
                <a:latin typeface="Arial"/>
              </a:rPr>
              <a:t>&lt;number&gt;</a:t>
            </a:fld>
            <a:endParaRPr b="0" lang="en-US" sz="1400" spc="-1" strike="noStrike">
              <a:solidFill>
                <a:srgbClr val="000000"/>
              </a:solidFill>
              <a:uFill>
                <a:solidFill>
                  <a:srgbClr val="ffffff"/>
                </a:solidFill>
              </a:uFill>
              <a:latin typeface="Times New Roman"/>
            </a:endParaRPr>
          </a:p>
        </p:txBody>
      </p:sp>
      <p:sp>
        <p:nvSpPr>
          <p:cNvPr id="736" name="PlaceHolder 2"/>
          <p:cNvSpPr>
            <a:spLocks noGrp="1"/>
          </p:cNvSpPr>
          <p:nvPr>
            <p:ph type="body"/>
          </p:nvPr>
        </p:nvSpPr>
        <p:spPr>
          <a:xfrm>
            <a:off x="685800" y="4343400"/>
            <a:ext cx="5486040" cy="4114440"/>
          </a:xfrm>
          <a:prstGeom prst="rect">
            <a:avLst/>
          </a:prstGeom>
        </p:spPr>
        <p:txBody>
          <a:bodyPr/>
          <a:p>
            <a:pPr marL="216000" indent="-216000">
              <a:lnSpc>
                <a:spcPct val="100000"/>
              </a:lnSpc>
            </a:pP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Arial"/>
              </a:rPr>
              <a:t>Analogie avec elastique</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Arial"/>
              </a:rPr>
              <a:t>Confinement millenaire 1 million de dollar</a:t>
            </a:r>
            <a:endParaRPr b="0" lang="en-US" sz="2000" spc="-1" strike="noStrike">
              <a:solidFill>
                <a:srgbClr val="000000"/>
              </a:solidFill>
              <a:uFill>
                <a:solidFill>
                  <a:srgbClr val="ffffff"/>
                </a:solidFill>
              </a:u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8.png"/>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10.png"/>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28" name="PlaceHolder 2"/>
          <p:cNvSpPr>
            <a:spLocks noGrp="1"/>
          </p:cNvSpPr>
          <p:nvPr>
            <p:ph type="body"/>
          </p:nvPr>
        </p:nvSpPr>
        <p:spPr>
          <a:xfrm>
            <a:off x="457200" y="1604520"/>
            <a:ext cx="822924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29" name="PlaceHolder 3"/>
          <p:cNvSpPr>
            <a:spLocks noGrp="1"/>
          </p:cNvSpPr>
          <p:nvPr>
            <p:ph type="body"/>
          </p:nvPr>
        </p:nvSpPr>
        <p:spPr>
          <a:xfrm>
            <a:off x="457200" y="3682080"/>
            <a:ext cx="822924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31" name="PlaceHolder 2"/>
          <p:cNvSpPr>
            <a:spLocks noGrp="1"/>
          </p:cNvSpPr>
          <p:nvPr>
            <p:ph type="body"/>
          </p:nvPr>
        </p:nvSpPr>
        <p:spPr>
          <a:xfrm>
            <a:off x="45720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32" name="PlaceHolder 3"/>
          <p:cNvSpPr>
            <a:spLocks noGrp="1"/>
          </p:cNvSpPr>
          <p:nvPr>
            <p:ph type="body"/>
          </p:nvPr>
        </p:nvSpPr>
        <p:spPr>
          <a:xfrm>
            <a:off x="467424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33" name="PlaceHolder 4"/>
          <p:cNvSpPr>
            <a:spLocks noGrp="1"/>
          </p:cNvSpPr>
          <p:nvPr>
            <p:ph type="body"/>
          </p:nvPr>
        </p:nvSpPr>
        <p:spPr>
          <a:xfrm>
            <a:off x="4674240" y="368208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34" name="PlaceHolder 5"/>
          <p:cNvSpPr>
            <a:spLocks noGrp="1"/>
          </p:cNvSpPr>
          <p:nvPr>
            <p:ph type="body"/>
          </p:nvPr>
        </p:nvSpPr>
        <p:spPr>
          <a:xfrm>
            <a:off x="457200" y="368208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36" name="PlaceHolder 2"/>
          <p:cNvSpPr>
            <a:spLocks noGrp="1"/>
          </p:cNvSpPr>
          <p:nvPr>
            <p:ph type="body"/>
          </p:nvPr>
        </p:nvSpPr>
        <p:spPr>
          <a:xfrm>
            <a:off x="457200" y="1604520"/>
            <a:ext cx="822924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37" name="PlaceHolder 3"/>
          <p:cNvSpPr>
            <a:spLocks noGrp="1"/>
          </p:cNvSpPr>
          <p:nvPr>
            <p:ph type="body"/>
          </p:nvPr>
        </p:nvSpPr>
        <p:spPr>
          <a:xfrm>
            <a:off x="457200" y="1604520"/>
            <a:ext cx="822924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pic>
        <p:nvPicPr>
          <p:cNvPr id="38" name="" descr=""/>
          <p:cNvPicPr/>
          <p:nvPr/>
        </p:nvPicPr>
        <p:blipFill>
          <a:blip r:embed="rId2"/>
          <a:stretch/>
        </p:blipFill>
        <p:spPr>
          <a:xfrm>
            <a:off x="2079000" y="1604520"/>
            <a:ext cx="4984920" cy="3977280"/>
          </a:xfrm>
          <a:prstGeom prst="rect">
            <a:avLst/>
          </a:prstGeom>
          <a:ln>
            <a:noFill/>
          </a:ln>
        </p:spPr>
      </p:pic>
      <p:pic>
        <p:nvPicPr>
          <p:cNvPr id="39" name="" descr=""/>
          <p:cNvPicPr/>
          <p:nvPr/>
        </p:nvPicPr>
        <p:blipFill>
          <a:blip r:embed="rId3"/>
          <a:stretch/>
        </p:blipFill>
        <p:spPr>
          <a:xfrm>
            <a:off x="2079000" y="1604520"/>
            <a:ext cx="4984920" cy="397728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5"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46"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48" name="PlaceHolder 2"/>
          <p:cNvSpPr>
            <a:spLocks noGrp="1"/>
          </p:cNvSpPr>
          <p:nvPr>
            <p:ph type="body"/>
          </p:nvPr>
        </p:nvSpPr>
        <p:spPr>
          <a:xfrm>
            <a:off x="457200" y="1604520"/>
            <a:ext cx="822924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50" name="PlaceHolder 2"/>
          <p:cNvSpPr>
            <a:spLocks noGrp="1"/>
          </p:cNvSpPr>
          <p:nvPr>
            <p:ph type="body"/>
          </p:nvPr>
        </p:nvSpPr>
        <p:spPr>
          <a:xfrm>
            <a:off x="457200" y="1604520"/>
            <a:ext cx="401580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51" name="PlaceHolder 3"/>
          <p:cNvSpPr>
            <a:spLocks noGrp="1"/>
          </p:cNvSpPr>
          <p:nvPr>
            <p:ph type="body"/>
          </p:nvPr>
        </p:nvSpPr>
        <p:spPr>
          <a:xfrm>
            <a:off x="4674240" y="1604520"/>
            <a:ext cx="401580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2"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3" name="PlaceHolder 1"/>
          <p:cNvSpPr>
            <a:spLocks noGrp="1"/>
          </p:cNvSpPr>
          <p:nvPr>
            <p:ph type="subTitle"/>
          </p:nvPr>
        </p:nvSpPr>
        <p:spPr>
          <a:xfrm>
            <a:off x="760320" y="0"/>
            <a:ext cx="7657920" cy="240588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55" name="PlaceHolder 2"/>
          <p:cNvSpPr>
            <a:spLocks noGrp="1"/>
          </p:cNvSpPr>
          <p:nvPr>
            <p:ph type="body"/>
          </p:nvPr>
        </p:nvSpPr>
        <p:spPr>
          <a:xfrm>
            <a:off x="45720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56" name="PlaceHolder 3"/>
          <p:cNvSpPr>
            <a:spLocks noGrp="1"/>
          </p:cNvSpPr>
          <p:nvPr>
            <p:ph type="body"/>
          </p:nvPr>
        </p:nvSpPr>
        <p:spPr>
          <a:xfrm>
            <a:off x="457200" y="368208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57" name="PlaceHolder 4"/>
          <p:cNvSpPr>
            <a:spLocks noGrp="1"/>
          </p:cNvSpPr>
          <p:nvPr>
            <p:ph type="body"/>
          </p:nvPr>
        </p:nvSpPr>
        <p:spPr>
          <a:xfrm>
            <a:off x="4674240" y="1604520"/>
            <a:ext cx="401580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7"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59" name="PlaceHolder 2"/>
          <p:cNvSpPr>
            <a:spLocks noGrp="1"/>
          </p:cNvSpPr>
          <p:nvPr>
            <p:ph type="body"/>
          </p:nvPr>
        </p:nvSpPr>
        <p:spPr>
          <a:xfrm>
            <a:off x="457200" y="1604520"/>
            <a:ext cx="401580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60" name="PlaceHolder 3"/>
          <p:cNvSpPr>
            <a:spLocks noGrp="1"/>
          </p:cNvSpPr>
          <p:nvPr>
            <p:ph type="body"/>
          </p:nvPr>
        </p:nvSpPr>
        <p:spPr>
          <a:xfrm>
            <a:off x="467424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61" name="PlaceHolder 4"/>
          <p:cNvSpPr>
            <a:spLocks noGrp="1"/>
          </p:cNvSpPr>
          <p:nvPr>
            <p:ph type="body"/>
          </p:nvPr>
        </p:nvSpPr>
        <p:spPr>
          <a:xfrm>
            <a:off x="4674240" y="368208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63" name="PlaceHolder 2"/>
          <p:cNvSpPr>
            <a:spLocks noGrp="1"/>
          </p:cNvSpPr>
          <p:nvPr>
            <p:ph type="body"/>
          </p:nvPr>
        </p:nvSpPr>
        <p:spPr>
          <a:xfrm>
            <a:off x="45720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64" name="PlaceHolder 3"/>
          <p:cNvSpPr>
            <a:spLocks noGrp="1"/>
          </p:cNvSpPr>
          <p:nvPr>
            <p:ph type="body"/>
          </p:nvPr>
        </p:nvSpPr>
        <p:spPr>
          <a:xfrm>
            <a:off x="467424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65" name="PlaceHolder 4"/>
          <p:cNvSpPr>
            <a:spLocks noGrp="1"/>
          </p:cNvSpPr>
          <p:nvPr>
            <p:ph type="body"/>
          </p:nvPr>
        </p:nvSpPr>
        <p:spPr>
          <a:xfrm>
            <a:off x="457200" y="3682080"/>
            <a:ext cx="822924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67" name="PlaceHolder 2"/>
          <p:cNvSpPr>
            <a:spLocks noGrp="1"/>
          </p:cNvSpPr>
          <p:nvPr>
            <p:ph type="body"/>
          </p:nvPr>
        </p:nvSpPr>
        <p:spPr>
          <a:xfrm>
            <a:off x="457200" y="1604520"/>
            <a:ext cx="822924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68" name="PlaceHolder 3"/>
          <p:cNvSpPr>
            <a:spLocks noGrp="1"/>
          </p:cNvSpPr>
          <p:nvPr>
            <p:ph type="body"/>
          </p:nvPr>
        </p:nvSpPr>
        <p:spPr>
          <a:xfrm>
            <a:off x="457200" y="3682080"/>
            <a:ext cx="822924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70" name="PlaceHolder 2"/>
          <p:cNvSpPr>
            <a:spLocks noGrp="1"/>
          </p:cNvSpPr>
          <p:nvPr>
            <p:ph type="body"/>
          </p:nvPr>
        </p:nvSpPr>
        <p:spPr>
          <a:xfrm>
            <a:off x="45720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71" name="PlaceHolder 3"/>
          <p:cNvSpPr>
            <a:spLocks noGrp="1"/>
          </p:cNvSpPr>
          <p:nvPr>
            <p:ph type="body"/>
          </p:nvPr>
        </p:nvSpPr>
        <p:spPr>
          <a:xfrm>
            <a:off x="467424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72" name="PlaceHolder 4"/>
          <p:cNvSpPr>
            <a:spLocks noGrp="1"/>
          </p:cNvSpPr>
          <p:nvPr>
            <p:ph type="body"/>
          </p:nvPr>
        </p:nvSpPr>
        <p:spPr>
          <a:xfrm>
            <a:off x="4674240" y="368208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73" name="PlaceHolder 5"/>
          <p:cNvSpPr>
            <a:spLocks noGrp="1"/>
          </p:cNvSpPr>
          <p:nvPr>
            <p:ph type="body"/>
          </p:nvPr>
        </p:nvSpPr>
        <p:spPr>
          <a:xfrm>
            <a:off x="457200" y="368208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75" name="PlaceHolder 2"/>
          <p:cNvSpPr>
            <a:spLocks noGrp="1"/>
          </p:cNvSpPr>
          <p:nvPr>
            <p:ph type="body"/>
          </p:nvPr>
        </p:nvSpPr>
        <p:spPr>
          <a:xfrm>
            <a:off x="457200" y="1604520"/>
            <a:ext cx="822924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76" name="PlaceHolder 3"/>
          <p:cNvSpPr>
            <a:spLocks noGrp="1"/>
          </p:cNvSpPr>
          <p:nvPr>
            <p:ph type="body"/>
          </p:nvPr>
        </p:nvSpPr>
        <p:spPr>
          <a:xfrm>
            <a:off x="457200" y="1604520"/>
            <a:ext cx="822924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pic>
        <p:nvPicPr>
          <p:cNvPr id="77" name="" descr=""/>
          <p:cNvPicPr/>
          <p:nvPr/>
        </p:nvPicPr>
        <p:blipFill>
          <a:blip r:embed="rId2"/>
          <a:stretch/>
        </p:blipFill>
        <p:spPr>
          <a:xfrm>
            <a:off x="2079000" y="1604520"/>
            <a:ext cx="4984920" cy="3977280"/>
          </a:xfrm>
          <a:prstGeom prst="rect">
            <a:avLst/>
          </a:prstGeom>
          <a:ln>
            <a:noFill/>
          </a:ln>
        </p:spPr>
      </p:pic>
      <p:pic>
        <p:nvPicPr>
          <p:cNvPr id="78" name="" descr=""/>
          <p:cNvPicPr/>
          <p:nvPr/>
        </p:nvPicPr>
        <p:blipFill>
          <a:blip r:embed="rId3"/>
          <a:stretch/>
        </p:blipFill>
        <p:spPr>
          <a:xfrm>
            <a:off x="2079000" y="1604520"/>
            <a:ext cx="4984920" cy="397728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4"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85"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87" name="PlaceHolder 2"/>
          <p:cNvSpPr>
            <a:spLocks noGrp="1"/>
          </p:cNvSpPr>
          <p:nvPr>
            <p:ph type="body"/>
          </p:nvPr>
        </p:nvSpPr>
        <p:spPr>
          <a:xfrm>
            <a:off x="457200" y="1604520"/>
            <a:ext cx="822924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89" name="PlaceHolder 2"/>
          <p:cNvSpPr>
            <a:spLocks noGrp="1"/>
          </p:cNvSpPr>
          <p:nvPr>
            <p:ph type="body"/>
          </p:nvPr>
        </p:nvSpPr>
        <p:spPr>
          <a:xfrm>
            <a:off x="457200" y="1604520"/>
            <a:ext cx="401580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90" name="PlaceHolder 3"/>
          <p:cNvSpPr>
            <a:spLocks noGrp="1"/>
          </p:cNvSpPr>
          <p:nvPr>
            <p:ph type="body"/>
          </p:nvPr>
        </p:nvSpPr>
        <p:spPr>
          <a:xfrm>
            <a:off x="4674240" y="1604520"/>
            <a:ext cx="401580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1"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9" name="PlaceHolder 2"/>
          <p:cNvSpPr>
            <a:spLocks noGrp="1"/>
          </p:cNvSpPr>
          <p:nvPr>
            <p:ph type="body"/>
          </p:nvPr>
        </p:nvSpPr>
        <p:spPr>
          <a:xfrm>
            <a:off x="457200" y="1604520"/>
            <a:ext cx="822924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2" name="PlaceHolder 1"/>
          <p:cNvSpPr>
            <a:spLocks noGrp="1"/>
          </p:cNvSpPr>
          <p:nvPr>
            <p:ph type="subTitle"/>
          </p:nvPr>
        </p:nvSpPr>
        <p:spPr>
          <a:xfrm>
            <a:off x="760320" y="0"/>
            <a:ext cx="7657920" cy="240588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94" name="PlaceHolder 2"/>
          <p:cNvSpPr>
            <a:spLocks noGrp="1"/>
          </p:cNvSpPr>
          <p:nvPr>
            <p:ph type="body"/>
          </p:nvPr>
        </p:nvSpPr>
        <p:spPr>
          <a:xfrm>
            <a:off x="45720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95" name="PlaceHolder 3"/>
          <p:cNvSpPr>
            <a:spLocks noGrp="1"/>
          </p:cNvSpPr>
          <p:nvPr>
            <p:ph type="body"/>
          </p:nvPr>
        </p:nvSpPr>
        <p:spPr>
          <a:xfrm>
            <a:off x="457200" y="368208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96" name="PlaceHolder 4"/>
          <p:cNvSpPr>
            <a:spLocks noGrp="1"/>
          </p:cNvSpPr>
          <p:nvPr>
            <p:ph type="body"/>
          </p:nvPr>
        </p:nvSpPr>
        <p:spPr>
          <a:xfrm>
            <a:off x="4674240" y="1604520"/>
            <a:ext cx="401580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98" name="PlaceHolder 2"/>
          <p:cNvSpPr>
            <a:spLocks noGrp="1"/>
          </p:cNvSpPr>
          <p:nvPr>
            <p:ph type="body"/>
          </p:nvPr>
        </p:nvSpPr>
        <p:spPr>
          <a:xfrm>
            <a:off x="457200" y="1604520"/>
            <a:ext cx="401580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99" name="PlaceHolder 3"/>
          <p:cNvSpPr>
            <a:spLocks noGrp="1"/>
          </p:cNvSpPr>
          <p:nvPr>
            <p:ph type="body"/>
          </p:nvPr>
        </p:nvSpPr>
        <p:spPr>
          <a:xfrm>
            <a:off x="467424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100" name="PlaceHolder 4"/>
          <p:cNvSpPr>
            <a:spLocks noGrp="1"/>
          </p:cNvSpPr>
          <p:nvPr>
            <p:ph type="body"/>
          </p:nvPr>
        </p:nvSpPr>
        <p:spPr>
          <a:xfrm>
            <a:off x="4674240" y="368208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102" name="PlaceHolder 2"/>
          <p:cNvSpPr>
            <a:spLocks noGrp="1"/>
          </p:cNvSpPr>
          <p:nvPr>
            <p:ph type="body"/>
          </p:nvPr>
        </p:nvSpPr>
        <p:spPr>
          <a:xfrm>
            <a:off x="45720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103" name="PlaceHolder 3"/>
          <p:cNvSpPr>
            <a:spLocks noGrp="1"/>
          </p:cNvSpPr>
          <p:nvPr>
            <p:ph type="body"/>
          </p:nvPr>
        </p:nvSpPr>
        <p:spPr>
          <a:xfrm>
            <a:off x="467424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104" name="PlaceHolder 4"/>
          <p:cNvSpPr>
            <a:spLocks noGrp="1"/>
          </p:cNvSpPr>
          <p:nvPr>
            <p:ph type="body"/>
          </p:nvPr>
        </p:nvSpPr>
        <p:spPr>
          <a:xfrm>
            <a:off x="457200" y="3682080"/>
            <a:ext cx="822924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106" name="PlaceHolder 2"/>
          <p:cNvSpPr>
            <a:spLocks noGrp="1"/>
          </p:cNvSpPr>
          <p:nvPr>
            <p:ph type="body"/>
          </p:nvPr>
        </p:nvSpPr>
        <p:spPr>
          <a:xfrm>
            <a:off x="457200" y="1604520"/>
            <a:ext cx="822924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107" name="PlaceHolder 3"/>
          <p:cNvSpPr>
            <a:spLocks noGrp="1"/>
          </p:cNvSpPr>
          <p:nvPr>
            <p:ph type="body"/>
          </p:nvPr>
        </p:nvSpPr>
        <p:spPr>
          <a:xfrm>
            <a:off x="457200" y="3682080"/>
            <a:ext cx="822924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109" name="PlaceHolder 2"/>
          <p:cNvSpPr>
            <a:spLocks noGrp="1"/>
          </p:cNvSpPr>
          <p:nvPr>
            <p:ph type="body"/>
          </p:nvPr>
        </p:nvSpPr>
        <p:spPr>
          <a:xfrm>
            <a:off x="45720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110" name="PlaceHolder 3"/>
          <p:cNvSpPr>
            <a:spLocks noGrp="1"/>
          </p:cNvSpPr>
          <p:nvPr>
            <p:ph type="body"/>
          </p:nvPr>
        </p:nvSpPr>
        <p:spPr>
          <a:xfrm>
            <a:off x="467424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111" name="PlaceHolder 4"/>
          <p:cNvSpPr>
            <a:spLocks noGrp="1"/>
          </p:cNvSpPr>
          <p:nvPr>
            <p:ph type="body"/>
          </p:nvPr>
        </p:nvSpPr>
        <p:spPr>
          <a:xfrm>
            <a:off x="4674240" y="368208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112" name="PlaceHolder 5"/>
          <p:cNvSpPr>
            <a:spLocks noGrp="1"/>
          </p:cNvSpPr>
          <p:nvPr>
            <p:ph type="body"/>
          </p:nvPr>
        </p:nvSpPr>
        <p:spPr>
          <a:xfrm>
            <a:off x="457200" y="368208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114" name="PlaceHolder 2"/>
          <p:cNvSpPr>
            <a:spLocks noGrp="1"/>
          </p:cNvSpPr>
          <p:nvPr>
            <p:ph type="body"/>
          </p:nvPr>
        </p:nvSpPr>
        <p:spPr>
          <a:xfrm>
            <a:off x="457200" y="1604520"/>
            <a:ext cx="822924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115" name="PlaceHolder 3"/>
          <p:cNvSpPr>
            <a:spLocks noGrp="1"/>
          </p:cNvSpPr>
          <p:nvPr>
            <p:ph type="body"/>
          </p:nvPr>
        </p:nvSpPr>
        <p:spPr>
          <a:xfrm>
            <a:off x="457200" y="1604520"/>
            <a:ext cx="822924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pic>
        <p:nvPicPr>
          <p:cNvPr id="116" name="" descr=""/>
          <p:cNvPicPr/>
          <p:nvPr/>
        </p:nvPicPr>
        <p:blipFill>
          <a:blip r:embed="rId2"/>
          <a:stretch/>
        </p:blipFill>
        <p:spPr>
          <a:xfrm>
            <a:off x="2079000" y="1604520"/>
            <a:ext cx="4984920" cy="3977280"/>
          </a:xfrm>
          <a:prstGeom prst="rect">
            <a:avLst/>
          </a:prstGeom>
          <a:ln>
            <a:noFill/>
          </a:ln>
        </p:spPr>
      </p:pic>
      <p:pic>
        <p:nvPicPr>
          <p:cNvPr id="117" name="" descr=""/>
          <p:cNvPicPr/>
          <p:nvPr/>
        </p:nvPicPr>
        <p:blipFill>
          <a:blip r:embed="rId3"/>
          <a:stretch/>
        </p:blipFill>
        <p:spPr>
          <a:xfrm>
            <a:off x="2079000" y="1604520"/>
            <a:ext cx="4984920" cy="3977280"/>
          </a:xfrm>
          <a:prstGeom prst="rect">
            <a:avLst/>
          </a:prstGeom>
          <a:ln>
            <a:noFill/>
          </a:ln>
        </p:spPr>
      </p:pic>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3"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124"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126" name="PlaceHolder 2"/>
          <p:cNvSpPr>
            <a:spLocks noGrp="1"/>
          </p:cNvSpPr>
          <p:nvPr>
            <p:ph type="body"/>
          </p:nvPr>
        </p:nvSpPr>
        <p:spPr>
          <a:xfrm>
            <a:off x="457200" y="1604520"/>
            <a:ext cx="822924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11" name="PlaceHolder 2"/>
          <p:cNvSpPr>
            <a:spLocks noGrp="1"/>
          </p:cNvSpPr>
          <p:nvPr>
            <p:ph type="body"/>
          </p:nvPr>
        </p:nvSpPr>
        <p:spPr>
          <a:xfrm>
            <a:off x="457200" y="1604520"/>
            <a:ext cx="401580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12" name="PlaceHolder 3"/>
          <p:cNvSpPr>
            <a:spLocks noGrp="1"/>
          </p:cNvSpPr>
          <p:nvPr>
            <p:ph type="body"/>
          </p:nvPr>
        </p:nvSpPr>
        <p:spPr>
          <a:xfrm>
            <a:off x="4674240" y="1604520"/>
            <a:ext cx="401580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128" name="PlaceHolder 2"/>
          <p:cNvSpPr>
            <a:spLocks noGrp="1"/>
          </p:cNvSpPr>
          <p:nvPr>
            <p:ph type="body"/>
          </p:nvPr>
        </p:nvSpPr>
        <p:spPr>
          <a:xfrm>
            <a:off x="457200" y="1604520"/>
            <a:ext cx="401580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129" name="PlaceHolder 3"/>
          <p:cNvSpPr>
            <a:spLocks noGrp="1"/>
          </p:cNvSpPr>
          <p:nvPr>
            <p:ph type="body"/>
          </p:nvPr>
        </p:nvSpPr>
        <p:spPr>
          <a:xfrm>
            <a:off x="4674240" y="1604520"/>
            <a:ext cx="401580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0"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1" name="PlaceHolder 1"/>
          <p:cNvSpPr>
            <a:spLocks noGrp="1"/>
          </p:cNvSpPr>
          <p:nvPr>
            <p:ph type="subTitle"/>
          </p:nvPr>
        </p:nvSpPr>
        <p:spPr>
          <a:xfrm>
            <a:off x="760320" y="0"/>
            <a:ext cx="7657920" cy="240588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133" name="PlaceHolder 2"/>
          <p:cNvSpPr>
            <a:spLocks noGrp="1"/>
          </p:cNvSpPr>
          <p:nvPr>
            <p:ph type="body"/>
          </p:nvPr>
        </p:nvSpPr>
        <p:spPr>
          <a:xfrm>
            <a:off x="45720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134" name="PlaceHolder 3"/>
          <p:cNvSpPr>
            <a:spLocks noGrp="1"/>
          </p:cNvSpPr>
          <p:nvPr>
            <p:ph type="body"/>
          </p:nvPr>
        </p:nvSpPr>
        <p:spPr>
          <a:xfrm>
            <a:off x="457200" y="368208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135" name="PlaceHolder 4"/>
          <p:cNvSpPr>
            <a:spLocks noGrp="1"/>
          </p:cNvSpPr>
          <p:nvPr>
            <p:ph type="body"/>
          </p:nvPr>
        </p:nvSpPr>
        <p:spPr>
          <a:xfrm>
            <a:off x="4674240" y="1604520"/>
            <a:ext cx="401580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137" name="PlaceHolder 2"/>
          <p:cNvSpPr>
            <a:spLocks noGrp="1"/>
          </p:cNvSpPr>
          <p:nvPr>
            <p:ph type="body"/>
          </p:nvPr>
        </p:nvSpPr>
        <p:spPr>
          <a:xfrm>
            <a:off x="457200" y="1604520"/>
            <a:ext cx="401580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138" name="PlaceHolder 3"/>
          <p:cNvSpPr>
            <a:spLocks noGrp="1"/>
          </p:cNvSpPr>
          <p:nvPr>
            <p:ph type="body"/>
          </p:nvPr>
        </p:nvSpPr>
        <p:spPr>
          <a:xfrm>
            <a:off x="467424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139" name="PlaceHolder 4"/>
          <p:cNvSpPr>
            <a:spLocks noGrp="1"/>
          </p:cNvSpPr>
          <p:nvPr>
            <p:ph type="body"/>
          </p:nvPr>
        </p:nvSpPr>
        <p:spPr>
          <a:xfrm>
            <a:off x="4674240" y="368208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141" name="PlaceHolder 2"/>
          <p:cNvSpPr>
            <a:spLocks noGrp="1"/>
          </p:cNvSpPr>
          <p:nvPr>
            <p:ph type="body"/>
          </p:nvPr>
        </p:nvSpPr>
        <p:spPr>
          <a:xfrm>
            <a:off x="45720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142" name="PlaceHolder 3"/>
          <p:cNvSpPr>
            <a:spLocks noGrp="1"/>
          </p:cNvSpPr>
          <p:nvPr>
            <p:ph type="body"/>
          </p:nvPr>
        </p:nvSpPr>
        <p:spPr>
          <a:xfrm>
            <a:off x="467424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143" name="PlaceHolder 4"/>
          <p:cNvSpPr>
            <a:spLocks noGrp="1"/>
          </p:cNvSpPr>
          <p:nvPr>
            <p:ph type="body"/>
          </p:nvPr>
        </p:nvSpPr>
        <p:spPr>
          <a:xfrm>
            <a:off x="457200" y="3682080"/>
            <a:ext cx="822924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145" name="PlaceHolder 2"/>
          <p:cNvSpPr>
            <a:spLocks noGrp="1"/>
          </p:cNvSpPr>
          <p:nvPr>
            <p:ph type="body"/>
          </p:nvPr>
        </p:nvSpPr>
        <p:spPr>
          <a:xfrm>
            <a:off x="457200" y="1604520"/>
            <a:ext cx="822924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146" name="PlaceHolder 3"/>
          <p:cNvSpPr>
            <a:spLocks noGrp="1"/>
          </p:cNvSpPr>
          <p:nvPr>
            <p:ph type="body"/>
          </p:nvPr>
        </p:nvSpPr>
        <p:spPr>
          <a:xfrm>
            <a:off x="457200" y="3682080"/>
            <a:ext cx="822924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148" name="PlaceHolder 2"/>
          <p:cNvSpPr>
            <a:spLocks noGrp="1"/>
          </p:cNvSpPr>
          <p:nvPr>
            <p:ph type="body"/>
          </p:nvPr>
        </p:nvSpPr>
        <p:spPr>
          <a:xfrm>
            <a:off x="45720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149" name="PlaceHolder 3"/>
          <p:cNvSpPr>
            <a:spLocks noGrp="1"/>
          </p:cNvSpPr>
          <p:nvPr>
            <p:ph type="body"/>
          </p:nvPr>
        </p:nvSpPr>
        <p:spPr>
          <a:xfrm>
            <a:off x="467424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150" name="PlaceHolder 4"/>
          <p:cNvSpPr>
            <a:spLocks noGrp="1"/>
          </p:cNvSpPr>
          <p:nvPr>
            <p:ph type="body"/>
          </p:nvPr>
        </p:nvSpPr>
        <p:spPr>
          <a:xfrm>
            <a:off x="4674240" y="368208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151" name="PlaceHolder 5"/>
          <p:cNvSpPr>
            <a:spLocks noGrp="1"/>
          </p:cNvSpPr>
          <p:nvPr>
            <p:ph type="body"/>
          </p:nvPr>
        </p:nvSpPr>
        <p:spPr>
          <a:xfrm>
            <a:off x="457200" y="368208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153" name="PlaceHolder 2"/>
          <p:cNvSpPr>
            <a:spLocks noGrp="1"/>
          </p:cNvSpPr>
          <p:nvPr>
            <p:ph type="body"/>
          </p:nvPr>
        </p:nvSpPr>
        <p:spPr>
          <a:xfrm>
            <a:off x="457200" y="1604520"/>
            <a:ext cx="822924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154" name="PlaceHolder 3"/>
          <p:cNvSpPr>
            <a:spLocks noGrp="1"/>
          </p:cNvSpPr>
          <p:nvPr>
            <p:ph type="body"/>
          </p:nvPr>
        </p:nvSpPr>
        <p:spPr>
          <a:xfrm>
            <a:off x="457200" y="1604520"/>
            <a:ext cx="822924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pic>
        <p:nvPicPr>
          <p:cNvPr id="155" name="" descr=""/>
          <p:cNvPicPr/>
          <p:nvPr/>
        </p:nvPicPr>
        <p:blipFill>
          <a:blip r:embed="rId2"/>
          <a:stretch/>
        </p:blipFill>
        <p:spPr>
          <a:xfrm>
            <a:off x="2079000" y="1604520"/>
            <a:ext cx="4984920" cy="3977280"/>
          </a:xfrm>
          <a:prstGeom prst="rect">
            <a:avLst/>
          </a:prstGeom>
          <a:ln>
            <a:noFill/>
          </a:ln>
        </p:spPr>
      </p:pic>
      <p:pic>
        <p:nvPicPr>
          <p:cNvPr id="156" name="" descr=""/>
          <p:cNvPicPr/>
          <p:nvPr/>
        </p:nvPicPr>
        <p:blipFill>
          <a:blip r:embed="rId3"/>
          <a:stretch/>
        </p:blipFill>
        <p:spPr>
          <a:xfrm>
            <a:off x="2079000" y="1604520"/>
            <a:ext cx="4984920" cy="3977280"/>
          </a:xfrm>
          <a:prstGeom prst="rect">
            <a:avLst/>
          </a:prstGeom>
          <a:ln>
            <a:noFill/>
          </a:ln>
        </p:spPr>
      </p:pic>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760320" y="0"/>
            <a:ext cx="7657920" cy="240588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16" name="PlaceHolder 2"/>
          <p:cNvSpPr>
            <a:spLocks noGrp="1"/>
          </p:cNvSpPr>
          <p:nvPr>
            <p:ph type="body"/>
          </p:nvPr>
        </p:nvSpPr>
        <p:spPr>
          <a:xfrm>
            <a:off x="45720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17" name="PlaceHolder 3"/>
          <p:cNvSpPr>
            <a:spLocks noGrp="1"/>
          </p:cNvSpPr>
          <p:nvPr>
            <p:ph type="body"/>
          </p:nvPr>
        </p:nvSpPr>
        <p:spPr>
          <a:xfrm>
            <a:off x="457200" y="368208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18" name="PlaceHolder 4"/>
          <p:cNvSpPr>
            <a:spLocks noGrp="1"/>
          </p:cNvSpPr>
          <p:nvPr>
            <p:ph type="body"/>
          </p:nvPr>
        </p:nvSpPr>
        <p:spPr>
          <a:xfrm>
            <a:off x="4674240" y="1604520"/>
            <a:ext cx="401580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20" name="PlaceHolder 2"/>
          <p:cNvSpPr>
            <a:spLocks noGrp="1"/>
          </p:cNvSpPr>
          <p:nvPr>
            <p:ph type="body"/>
          </p:nvPr>
        </p:nvSpPr>
        <p:spPr>
          <a:xfrm>
            <a:off x="457200" y="1604520"/>
            <a:ext cx="4015800" cy="397728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21" name="PlaceHolder 3"/>
          <p:cNvSpPr>
            <a:spLocks noGrp="1"/>
          </p:cNvSpPr>
          <p:nvPr>
            <p:ph type="body"/>
          </p:nvPr>
        </p:nvSpPr>
        <p:spPr>
          <a:xfrm>
            <a:off x="467424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22" name="PlaceHolder 4"/>
          <p:cNvSpPr>
            <a:spLocks noGrp="1"/>
          </p:cNvSpPr>
          <p:nvPr>
            <p:ph type="body"/>
          </p:nvPr>
        </p:nvSpPr>
        <p:spPr>
          <a:xfrm>
            <a:off x="4674240" y="368208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760320" y="0"/>
            <a:ext cx="7657920" cy="518760"/>
          </a:xfrm>
          <a:prstGeom prst="rect">
            <a:avLst/>
          </a:prstGeom>
        </p:spPr>
        <p:txBody>
          <a:bodyPr lIns="0" rIns="0" tIns="0" bIns="0" anchor="ctr"/>
          <a:p>
            <a:endParaRPr b="0" lang="en-US" sz="1400" spc="-1" strike="noStrike">
              <a:solidFill>
                <a:srgbClr val="000000"/>
              </a:solidFill>
              <a:uFill>
                <a:solidFill>
                  <a:srgbClr val="ffffff"/>
                </a:solidFill>
              </a:uFill>
              <a:latin typeface="Verdana"/>
            </a:endParaRPr>
          </a:p>
        </p:txBody>
      </p:sp>
      <p:sp>
        <p:nvSpPr>
          <p:cNvPr id="24" name="PlaceHolder 2"/>
          <p:cNvSpPr>
            <a:spLocks noGrp="1"/>
          </p:cNvSpPr>
          <p:nvPr>
            <p:ph type="body"/>
          </p:nvPr>
        </p:nvSpPr>
        <p:spPr>
          <a:xfrm>
            <a:off x="45720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25" name="PlaceHolder 3"/>
          <p:cNvSpPr>
            <a:spLocks noGrp="1"/>
          </p:cNvSpPr>
          <p:nvPr>
            <p:ph type="body"/>
          </p:nvPr>
        </p:nvSpPr>
        <p:spPr>
          <a:xfrm>
            <a:off x="4674240" y="1604520"/>
            <a:ext cx="401580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
        <p:nvSpPr>
          <p:cNvPr id="26" name="PlaceHolder 4"/>
          <p:cNvSpPr>
            <a:spLocks noGrp="1"/>
          </p:cNvSpPr>
          <p:nvPr>
            <p:ph type="body"/>
          </p:nvPr>
        </p:nvSpPr>
        <p:spPr>
          <a:xfrm>
            <a:off x="457200" y="3682080"/>
            <a:ext cx="8229240" cy="1896840"/>
          </a:xfrm>
          <a:prstGeom prst="rect">
            <a:avLst/>
          </a:prstGeom>
        </p:spPr>
        <p:txBody>
          <a:bodyPr lIns="0" rIns="0" tIns="0" bIns="0"/>
          <a:p>
            <a:endParaRPr b="0" lang="en-US" sz="2600" spc="-1" strike="noStrike">
              <a:solidFill>
                <a:srgbClr val="000000"/>
              </a:solidFill>
              <a:uFill>
                <a:solidFill>
                  <a:srgbClr val="ffffff"/>
                </a:solidFill>
              </a:uFill>
              <a:latin typeface="Verdana"/>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wmf"/><Relationship Id="rId3" Type="http://schemas.openxmlformats.org/officeDocument/2006/relationships/image" Target="../media/image2.wmf"/><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ccccff"/>
        </a:solidFill>
      </p:bgPr>
    </p:bg>
    <p:spTree>
      <p:nvGrpSpPr>
        <p:cNvPr id="1" name=""/>
        <p:cNvGrpSpPr/>
        <p:nvPr/>
      </p:nvGrpSpPr>
      <p:grpSpPr>
        <a:xfrm>
          <a:off x="0" y="0"/>
          <a:ext cx="0" cy="0"/>
          <a:chOff x="0" y="0"/>
          <a:chExt cx="0" cy="0"/>
        </a:xfrm>
      </p:grpSpPr>
      <p:pic>
        <p:nvPicPr>
          <p:cNvPr id="0" name="" descr=""/>
          <p:cNvPicPr/>
          <p:nvPr/>
        </p:nvPicPr>
        <p:blipFill>
          <a:blip r:embed="rId2"/>
          <a:stretch/>
        </p:blipFill>
        <p:spPr>
          <a:xfrm>
            <a:off x="4508640" y="3314880"/>
            <a:ext cx="114480" cy="216000"/>
          </a:xfrm>
          <a:prstGeom prst="rect">
            <a:avLst/>
          </a:prstGeom>
          <a:ln>
            <a:noFill/>
          </a:ln>
        </p:spPr>
      </p:pic>
      <p:sp>
        <p:nvSpPr>
          <p:cNvPr id="1" name="Line 1"/>
          <p:cNvSpPr/>
          <p:nvPr/>
        </p:nvSpPr>
        <p:spPr>
          <a:xfrm>
            <a:off x="244440" y="536400"/>
            <a:ext cx="8643960" cy="360"/>
          </a:xfrm>
          <a:prstGeom prst="line">
            <a:avLst/>
          </a:prstGeom>
          <a:ln w="28440">
            <a:solidFill>
              <a:schemeClr val="tx2"/>
            </a:solidFill>
            <a:round/>
          </a:ln>
        </p:spPr>
        <p:style>
          <a:lnRef idx="0"/>
          <a:fillRef idx="0"/>
          <a:effectRef idx="0"/>
          <a:fontRef idx="minor"/>
        </p:style>
      </p:sp>
      <p:sp>
        <p:nvSpPr>
          <p:cNvPr id="2" name="PlaceHolder 2"/>
          <p:cNvSpPr>
            <a:spLocks noGrp="1"/>
          </p:cNvSpPr>
          <p:nvPr>
            <p:ph type="title"/>
          </p:nvPr>
        </p:nvSpPr>
        <p:spPr>
          <a:xfrm>
            <a:off x="457200" y="1905120"/>
            <a:ext cx="8229240" cy="1520640"/>
          </a:xfrm>
          <a:prstGeom prst="rect">
            <a:avLst/>
          </a:prstGeom>
        </p:spPr>
        <p:txBody>
          <a:bodyPr/>
          <a:p>
            <a:endParaRPr b="0" lang="en-US" sz="1400" spc="-1" strike="noStrike">
              <a:solidFill>
                <a:srgbClr val="000000"/>
              </a:solidFill>
              <a:uFill>
                <a:solidFill>
                  <a:srgbClr val="ffffff"/>
                </a:solidFill>
              </a:uFill>
              <a:latin typeface="Verdana"/>
            </a:endParaRPr>
          </a:p>
        </p:txBody>
      </p:sp>
      <p:sp>
        <p:nvSpPr>
          <p:cNvPr id="3" name="PlaceHolder 3"/>
          <p:cNvSpPr>
            <a:spLocks noGrp="1"/>
          </p:cNvSpPr>
          <p:nvPr>
            <p:ph type="dt"/>
          </p:nvPr>
        </p:nvSpPr>
        <p:spPr>
          <a:xfrm>
            <a:off x="1828800" y="5450040"/>
            <a:ext cx="5486040" cy="456840"/>
          </a:xfrm>
          <a:prstGeom prst="rect">
            <a:avLst/>
          </a:prstGeom>
        </p:spPr>
        <p:txBody>
          <a:bodyPr anchor="b"/>
          <a:p>
            <a:endParaRPr b="0" lang="en-US" sz="2400" spc="-1" strike="noStrike">
              <a:solidFill>
                <a:srgbClr val="000000"/>
              </a:solidFill>
              <a:uFill>
                <a:solidFill>
                  <a:srgbClr val="ffffff"/>
                </a:solidFill>
              </a:uFill>
              <a:latin typeface="Times New Roman"/>
            </a:endParaRPr>
          </a:p>
        </p:txBody>
      </p:sp>
      <p:pic>
        <p:nvPicPr>
          <p:cNvPr id="4" name="" descr=""/>
          <p:cNvPicPr/>
          <p:nvPr/>
        </p:nvPicPr>
        <p:blipFill>
          <a:blip r:embed="rId3"/>
          <a:stretch/>
        </p:blipFill>
        <p:spPr>
          <a:xfrm>
            <a:off x="4508640" y="3314880"/>
            <a:ext cx="114480" cy="216000"/>
          </a:xfrm>
          <a:prstGeom prst="rect">
            <a:avLst/>
          </a:prstGeom>
          <a:ln>
            <a:noFill/>
          </a:ln>
        </p:spPr>
      </p:pic>
      <p:sp>
        <p:nvSpPr>
          <p:cNvPr id="5" name="PlaceHolder 4"/>
          <p:cNvSpPr>
            <a:spLocks noGrp="1"/>
          </p:cNvSpPr>
          <p:nvPr>
            <p:ph type="body"/>
          </p:nvPr>
        </p:nvSpPr>
        <p:spPr>
          <a:xfrm>
            <a:off x="457200" y="1604520"/>
            <a:ext cx="8229240" cy="3977280"/>
          </a:xfrm>
          <a:prstGeom prst="rect">
            <a:avLst/>
          </a:prstGeom>
        </p:spPr>
        <p:txBody>
          <a:bodyPr lIns="0" rIns="0" tIns="0" bIns="0"/>
          <a:p>
            <a:pPr marL="432000" indent="-324000">
              <a:buClr>
                <a:srgbClr val="000000"/>
              </a:buClr>
              <a:buSzPct val="45000"/>
              <a:buFont typeface="Wingdings" charset="2"/>
              <a:buChar char=""/>
            </a:pPr>
            <a:r>
              <a:rPr b="0" lang="en-US" sz="2600" spc="-1" strike="noStrike">
                <a:solidFill>
                  <a:srgbClr val="000000"/>
                </a:solidFill>
                <a:uFill>
                  <a:solidFill>
                    <a:srgbClr val="ffffff"/>
                  </a:solidFill>
                </a:uFill>
                <a:latin typeface="Verdana"/>
              </a:rPr>
              <a:t>Click to edit the outline text format</a:t>
            </a:r>
            <a:endParaRPr b="0" lang="en-US" sz="2600" spc="-1" strike="noStrike">
              <a:solidFill>
                <a:srgbClr val="000000"/>
              </a:solidFill>
              <a:uFill>
                <a:solidFill>
                  <a:srgbClr val="ffffff"/>
                </a:solidFill>
              </a:uFill>
              <a:latin typeface="Verdana"/>
            </a:endParaRPr>
          </a:p>
          <a:p>
            <a:pPr lvl="1" marL="864000" indent="-324000">
              <a:buClr>
                <a:srgbClr val="000000"/>
              </a:buClr>
              <a:buSzPct val="75000"/>
              <a:buFont typeface="Symbol" charset="2"/>
              <a:buChar char=""/>
            </a:pPr>
            <a:r>
              <a:rPr b="0" lang="en-US" sz="2000" spc="-1" strike="noStrike">
                <a:solidFill>
                  <a:srgbClr val="000000"/>
                </a:solidFill>
                <a:uFill>
                  <a:solidFill>
                    <a:srgbClr val="ffffff"/>
                  </a:solidFill>
                </a:uFill>
                <a:latin typeface="Verdana"/>
              </a:rPr>
              <a:t>Second Outline Level</a:t>
            </a:r>
            <a:endParaRPr b="0" lang="en-US" sz="2000" spc="-1" strike="noStrike">
              <a:solidFill>
                <a:srgbClr val="000000"/>
              </a:solidFill>
              <a:uFill>
                <a:solidFill>
                  <a:srgbClr val="ffffff"/>
                </a:solidFill>
              </a:uFill>
              <a:latin typeface="Verdana"/>
            </a:endParaRPr>
          </a:p>
          <a:p>
            <a:pPr lvl="2" marL="1296000" indent="-288000">
              <a:buClr>
                <a:srgbClr val="000000"/>
              </a:buClr>
              <a:buSzPct val="45000"/>
              <a:buFont typeface="Wingdings" charset="2"/>
              <a:buChar char=""/>
            </a:pPr>
            <a:r>
              <a:rPr b="0" lang="en-US" sz="1800" spc="-1" strike="noStrike">
                <a:solidFill>
                  <a:srgbClr val="000000"/>
                </a:solidFill>
                <a:uFill>
                  <a:solidFill>
                    <a:srgbClr val="ffffff"/>
                  </a:solidFill>
                </a:uFill>
                <a:latin typeface="Verdana"/>
              </a:rPr>
              <a:t>Third Outline Level</a:t>
            </a:r>
            <a:endParaRPr b="0" lang="en-US" sz="1800" spc="-1" strike="noStrike">
              <a:solidFill>
                <a:srgbClr val="000000"/>
              </a:solidFill>
              <a:uFill>
                <a:solidFill>
                  <a:srgbClr val="ffffff"/>
                </a:solidFill>
              </a:uFill>
              <a:latin typeface="Verdana"/>
            </a:endParaRPr>
          </a:p>
          <a:p>
            <a:pPr lvl="3" marL="1728000" indent="-216000">
              <a:buClr>
                <a:srgbClr val="000000"/>
              </a:buClr>
              <a:buSzPct val="75000"/>
              <a:buFont typeface="Symbol" charset="2"/>
              <a:buChar char=""/>
            </a:pPr>
            <a:r>
              <a:rPr b="0" lang="en-US" sz="1600" spc="-1" strike="noStrike">
                <a:solidFill>
                  <a:srgbClr val="000000"/>
                </a:solidFill>
                <a:uFill>
                  <a:solidFill>
                    <a:srgbClr val="ffffff"/>
                  </a:solidFill>
                </a:uFill>
                <a:latin typeface="Verdana"/>
              </a:rPr>
              <a:t>Fourth Outline Level</a:t>
            </a:r>
            <a:endParaRPr b="0" lang="en-US" sz="1600" spc="-1" strike="noStrike">
              <a:solidFill>
                <a:srgbClr val="000000"/>
              </a:solidFill>
              <a:uFill>
                <a:solidFill>
                  <a:srgbClr val="ffffff"/>
                </a:solidFill>
              </a:uFill>
              <a:latin typeface="Verdana"/>
            </a:endParaRPr>
          </a:p>
          <a:p>
            <a:pPr lvl="4" marL="2160000" indent="-216000">
              <a:buClr>
                <a:srgbClr val="000000"/>
              </a:buClr>
              <a:buSzPct val="45000"/>
              <a:buFont typeface="Wingdings" charset="2"/>
              <a:buChar char=""/>
            </a:pPr>
            <a:r>
              <a:rPr b="0" lang="en-US" sz="2000" spc="-1" strike="noStrike">
                <a:solidFill>
                  <a:srgbClr val="000000"/>
                </a:solidFill>
                <a:uFill>
                  <a:solidFill>
                    <a:srgbClr val="ffffff"/>
                  </a:solidFill>
                </a:uFill>
                <a:latin typeface="Verdana"/>
              </a:rPr>
              <a:t>Fifth Outline Level</a:t>
            </a:r>
            <a:endParaRPr b="0" lang="en-US" sz="2000" spc="-1" strike="noStrike">
              <a:solidFill>
                <a:srgbClr val="000000"/>
              </a:solidFill>
              <a:uFill>
                <a:solidFill>
                  <a:srgbClr val="ffffff"/>
                </a:solidFill>
              </a:uFill>
              <a:latin typeface="Verdana"/>
            </a:endParaRPr>
          </a:p>
          <a:p>
            <a:pPr lvl="5" marL="2592000" indent="-216000">
              <a:buClr>
                <a:srgbClr val="000000"/>
              </a:buClr>
              <a:buSzPct val="45000"/>
              <a:buFont typeface="Wingdings" charset="2"/>
              <a:buChar char=""/>
            </a:pPr>
            <a:r>
              <a:rPr b="0" lang="en-US" sz="2000" spc="-1" strike="noStrike">
                <a:solidFill>
                  <a:srgbClr val="000000"/>
                </a:solidFill>
                <a:uFill>
                  <a:solidFill>
                    <a:srgbClr val="ffffff"/>
                  </a:solidFill>
                </a:uFill>
                <a:latin typeface="Verdana"/>
              </a:rPr>
              <a:t>Sixth Outline Level</a:t>
            </a:r>
            <a:endParaRPr b="0" lang="en-US" sz="2000" spc="-1" strike="noStrike">
              <a:solidFill>
                <a:srgbClr val="000000"/>
              </a:solidFill>
              <a:uFill>
                <a:solidFill>
                  <a:srgbClr val="ffffff"/>
                </a:solidFill>
              </a:uFill>
              <a:latin typeface="Verdana"/>
            </a:endParaRPr>
          </a:p>
          <a:p>
            <a:pPr lvl="6" marL="3024000" indent="-216000">
              <a:buClr>
                <a:srgbClr val="000000"/>
              </a:buClr>
              <a:buSzPct val="45000"/>
              <a:buFont typeface="Wingdings" charset="2"/>
              <a:buChar char=""/>
            </a:pPr>
            <a:r>
              <a:rPr b="0" lang="en-US" sz="2000" spc="-1" strike="noStrike">
                <a:solidFill>
                  <a:srgbClr val="000000"/>
                </a:solidFill>
                <a:uFill>
                  <a:solidFill>
                    <a:srgbClr val="ffffff"/>
                  </a:solidFill>
                </a:uFill>
                <a:latin typeface="Verdana"/>
              </a:rPr>
              <a:t>Seventh Outline Level</a:t>
            </a:r>
            <a:endParaRPr b="0" lang="en-US" sz="2000" spc="-1" strike="noStrike">
              <a:solidFill>
                <a:srgbClr val="000000"/>
              </a:solidFill>
              <a:uFill>
                <a:solidFill>
                  <a:srgbClr val="ffffff"/>
                </a:solidFill>
              </a:uFill>
              <a:latin typeface="Verdana"/>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ccccff"/>
        </a:solidFill>
      </p:bgPr>
    </p:bg>
    <p:spTree>
      <p:nvGrpSpPr>
        <p:cNvPr id="1" name=""/>
        <p:cNvGrpSpPr/>
        <p:nvPr/>
      </p:nvGrpSpPr>
      <p:grpSpPr>
        <a:xfrm>
          <a:off x="0" y="0"/>
          <a:ext cx="0" cy="0"/>
          <a:chOff x="0" y="0"/>
          <a:chExt cx="0" cy="0"/>
        </a:xfrm>
      </p:grpSpPr>
      <p:sp>
        <p:nvSpPr>
          <p:cNvPr id="40" name="Line 1"/>
          <p:cNvSpPr/>
          <p:nvPr/>
        </p:nvSpPr>
        <p:spPr>
          <a:xfrm>
            <a:off x="244440" y="536400"/>
            <a:ext cx="8643960" cy="360"/>
          </a:xfrm>
          <a:prstGeom prst="line">
            <a:avLst/>
          </a:prstGeom>
          <a:ln w="28440">
            <a:solidFill>
              <a:schemeClr val="tx2"/>
            </a:solidFill>
            <a:round/>
          </a:ln>
        </p:spPr>
        <p:style>
          <a:lnRef idx="0"/>
          <a:fillRef idx="0"/>
          <a:effectRef idx="0"/>
          <a:fontRef idx="minor"/>
        </p:style>
      </p:sp>
      <p:sp>
        <p:nvSpPr>
          <p:cNvPr id="41" name="PlaceHolder 2"/>
          <p:cNvSpPr>
            <a:spLocks noGrp="1"/>
          </p:cNvSpPr>
          <p:nvPr>
            <p:ph type="sldNum"/>
          </p:nvPr>
        </p:nvSpPr>
        <p:spPr>
          <a:xfrm>
            <a:off x="8305920" y="0"/>
            <a:ext cx="837720" cy="304560"/>
          </a:xfrm>
          <a:prstGeom prst="rect">
            <a:avLst/>
          </a:prstGeom>
        </p:spPr>
        <p:txBody>
          <a:bodyPr anchor="b"/>
          <a:p>
            <a:pPr algn="r">
              <a:lnSpc>
                <a:spcPct val="100000"/>
              </a:lnSpc>
            </a:pPr>
            <a:fld id="{63AA6CBF-53EF-43BC-A12C-C4C8BDAC845C}"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42" name="PlaceHolder 3"/>
          <p:cNvSpPr>
            <a:spLocks noGrp="1"/>
          </p:cNvSpPr>
          <p:nvPr>
            <p:ph type="ftr"/>
          </p:nvPr>
        </p:nvSpPr>
        <p:spPr>
          <a:xfrm>
            <a:off x="1117440" y="6588000"/>
            <a:ext cx="6895800" cy="259920"/>
          </a:xfrm>
          <a:prstGeom prst="rect">
            <a:avLst/>
          </a:prstGeom>
        </p:spPr>
        <p:txBody>
          <a:bodyPr/>
          <a:p>
            <a:pPr algn="ctr">
              <a:lnSpc>
                <a:spcPct val="100000"/>
              </a:lnSpc>
            </a:pPr>
            <a:r>
              <a:rPr b="0" lang="en-US" sz="1400" spc="-1" strike="noStrike">
                <a:solidFill>
                  <a:srgbClr val="000000"/>
                </a:solidFill>
                <a:uFill>
                  <a:solidFill>
                    <a:srgbClr val="ffffff"/>
                  </a:solidFill>
                </a:uFill>
                <a:latin typeface="Arial"/>
              </a:rPr>
              <a:t>Nik</a:t>
            </a:r>
            <a:endParaRPr b="0" lang="en-US" sz="1400" spc="-1" strike="noStrike">
              <a:solidFill>
                <a:srgbClr val="000000"/>
              </a:solidFill>
              <a:uFill>
                <a:solidFill>
                  <a:srgbClr val="ffffff"/>
                </a:solidFill>
              </a:uFill>
              <a:latin typeface="Times New Roman"/>
            </a:endParaRPr>
          </a:p>
        </p:txBody>
      </p:sp>
      <p:sp>
        <p:nvSpPr>
          <p:cNvPr id="43" name="PlaceHolder 4"/>
          <p:cNvSpPr>
            <a:spLocks noGrp="1"/>
          </p:cNvSpPr>
          <p:nvPr>
            <p:ph type="title"/>
          </p:nvPr>
        </p:nvSpPr>
        <p:spPr>
          <a:xfrm>
            <a:off x="457200" y="273600"/>
            <a:ext cx="8229240" cy="1144800"/>
          </a:xfrm>
          <a:prstGeom prst="rect">
            <a:avLst/>
          </a:prstGeom>
        </p:spPr>
        <p:txBody>
          <a:bodyPr lIns="0" rIns="0" tIns="0" bIns="0" anchor="ctr"/>
          <a:p>
            <a:r>
              <a:rPr b="0" lang="en-US" sz="1400" spc="-1" strike="noStrike">
                <a:solidFill>
                  <a:srgbClr val="000000"/>
                </a:solidFill>
                <a:uFill>
                  <a:solidFill>
                    <a:srgbClr val="ffffff"/>
                  </a:solidFill>
                </a:uFill>
                <a:latin typeface="Verdana"/>
              </a:rPr>
              <a:t>Click to edit the title text format</a:t>
            </a:r>
            <a:endParaRPr b="0" lang="en-US" sz="1400" spc="-1" strike="noStrike">
              <a:solidFill>
                <a:srgbClr val="000000"/>
              </a:solidFill>
              <a:uFill>
                <a:solidFill>
                  <a:srgbClr val="ffffff"/>
                </a:solidFill>
              </a:uFill>
              <a:latin typeface="Verdana"/>
            </a:endParaRPr>
          </a:p>
        </p:txBody>
      </p:sp>
      <p:sp>
        <p:nvSpPr>
          <p:cNvPr id="44" name="PlaceHolder 5"/>
          <p:cNvSpPr>
            <a:spLocks noGrp="1"/>
          </p:cNvSpPr>
          <p:nvPr>
            <p:ph type="body"/>
          </p:nvPr>
        </p:nvSpPr>
        <p:spPr>
          <a:xfrm>
            <a:off x="457200" y="1604520"/>
            <a:ext cx="8229240" cy="3977280"/>
          </a:xfrm>
          <a:prstGeom prst="rect">
            <a:avLst/>
          </a:prstGeom>
        </p:spPr>
        <p:txBody>
          <a:bodyPr lIns="0" rIns="0" tIns="0" bIns="0"/>
          <a:p>
            <a:pPr marL="432000" indent="-324000">
              <a:buClr>
                <a:srgbClr val="000000"/>
              </a:buClr>
              <a:buSzPct val="45000"/>
              <a:buFont typeface="Wingdings" charset="2"/>
              <a:buChar char=""/>
            </a:pPr>
            <a:r>
              <a:rPr b="0" lang="en-US" sz="2600" spc="-1" strike="noStrike">
                <a:solidFill>
                  <a:srgbClr val="000000"/>
                </a:solidFill>
                <a:uFill>
                  <a:solidFill>
                    <a:srgbClr val="ffffff"/>
                  </a:solidFill>
                </a:uFill>
                <a:latin typeface="Verdana"/>
              </a:rPr>
              <a:t>Click to edit the outline text format</a:t>
            </a:r>
            <a:endParaRPr b="0" lang="en-US" sz="2600" spc="-1" strike="noStrike">
              <a:solidFill>
                <a:srgbClr val="000000"/>
              </a:solidFill>
              <a:uFill>
                <a:solidFill>
                  <a:srgbClr val="ffffff"/>
                </a:solidFill>
              </a:uFill>
              <a:latin typeface="Verdana"/>
            </a:endParaRPr>
          </a:p>
          <a:p>
            <a:pPr lvl="1" marL="864000" indent="-324000">
              <a:buClr>
                <a:srgbClr val="000000"/>
              </a:buClr>
              <a:buSzPct val="75000"/>
              <a:buFont typeface="Symbol" charset="2"/>
              <a:buChar char=""/>
            </a:pPr>
            <a:r>
              <a:rPr b="0" lang="en-US" sz="2000" spc="-1" strike="noStrike">
                <a:solidFill>
                  <a:srgbClr val="000000"/>
                </a:solidFill>
                <a:uFill>
                  <a:solidFill>
                    <a:srgbClr val="ffffff"/>
                  </a:solidFill>
                </a:uFill>
                <a:latin typeface="Verdana"/>
              </a:rPr>
              <a:t>Second Outline Level</a:t>
            </a:r>
            <a:endParaRPr b="0" lang="en-US" sz="2000" spc="-1" strike="noStrike">
              <a:solidFill>
                <a:srgbClr val="000000"/>
              </a:solidFill>
              <a:uFill>
                <a:solidFill>
                  <a:srgbClr val="ffffff"/>
                </a:solidFill>
              </a:uFill>
              <a:latin typeface="Verdana"/>
            </a:endParaRPr>
          </a:p>
          <a:p>
            <a:pPr lvl="2" marL="1296000" indent="-288000">
              <a:buClr>
                <a:srgbClr val="000000"/>
              </a:buClr>
              <a:buSzPct val="45000"/>
              <a:buFont typeface="Wingdings" charset="2"/>
              <a:buChar char=""/>
            </a:pPr>
            <a:r>
              <a:rPr b="0" lang="en-US" sz="1800" spc="-1" strike="noStrike">
                <a:solidFill>
                  <a:srgbClr val="000000"/>
                </a:solidFill>
                <a:uFill>
                  <a:solidFill>
                    <a:srgbClr val="ffffff"/>
                  </a:solidFill>
                </a:uFill>
                <a:latin typeface="Verdana"/>
              </a:rPr>
              <a:t>Third Outline Level</a:t>
            </a:r>
            <a:endParaRPr b="0" lang="en-US" sz="1800" spc="-1" strike="noStrike">
              <a:solidFill>
                <a:srgbClr val="000000"/>
              </a:solidFill>
              <a:uFill>
                <a:solidFill>
                  <a:srgbClr val="ffffff"/>
                </a:solidFill>
              </a:uFill>
              <a:latin typeface="Verdana"/>
            </a:endParaRPr>
          </a:p>
          <a:p>
            <a:pPr lvl="3" marL="1728000" indent="-216000">
              <a:buClr>
                <a:srgbClr val="000000"/>
              </a:buClr>
              <a:buSzPct val="75000"/>
              <a:buFont typeface="Symbol" charset="2"/>
              <a:buChar char=""/>
            </a:pPr>
            <a:r>
              <a:rPr b="0" lang="en-US" sz="1600" spc="-1" strike="noStrike">
                <a:solidFill>
                  <a:srgbClr val="000000"/>
                </a:solidFill>
                <a:uFill>
                  <a:solidFill>
                    <a:srgbClr val="ffffff"/>
                  </a:solidFill>
                </a:uFill>
                <a:latin typeface="Verdana"/>
              </a:rPr>
              <a:t>Fourth Outline Level</a:t>
            </a:r>
            <a:endParaRPr b="0" lang="en-US" sz="1600" spc="-1" strike="noStrike">
              <a:solidFill>
                <a:srgbClr val="000000"/>
              </a:solidFill>
              <a:uFill>
                <a:solidFill>
                  <a:srgbClr val="ffffff"/>
                </a:solidFill>
              </a:uFill>
              <a:latin typeface="Verdana"/>
            </a:endParaRPr>
          </a:p>
          <a:p>
            <a:pPr lvl="4" marL="2160000" indent="-216000">
              <a:buClr>
                <a:srgbClr val="000000"/>
              </a:buClr>
              <a:buSzPct val="45000"/>
              <a:buFont typeface="Wingdings" charset="2"/>
              <a:buChar char=""/>
            </a:pPr>
            <a:r>
              <a:rPr b="0" lang="en-US" sz="2000" spc="-1" strike="noStrike">
                <a:solidFill>
                  <a:srgbClr val="000000"/>
                </a:solidFill>
                <a:uFill>
                  <a:solidFill>
                    <a:srgbClr val="ffffff"/>
                  </a:solidFill>
                </a:uFill>
                <a:latin typeface="Verdana"/>
              </a:rPr>
              <a:t>Fifth Outline Level</a:t>
            </a:r>
            <a:endParaRPr b="0" lang="en-US" sz="2000" spc="-1" strike="noStrike">
              <a:solidFill>
                <a:srgbClr val="000000"/>
              </a:solidFill>
              <a:uFill>
                <a:solidFill>
                  <a:srgbClr val="ffffff"/>
                </a:solidFill>
              </a:uFill>
              <a:latin typeface="Verdana"/>
            </a:endParaRPr>
          </a:p>
          <a:p>
            <a:pPr lvl="5" marL="2592000" indent="-216000">
              <a:buClr>
                <a:srgbClr val="000000"/>
              </a:buClr>
              <a:buSzPct val="45000"/>
              <a:buFont typeface="Wingdings" charset="2"/>
              <a:buChar char=""/>
            </a:pPr>
            <a:r>
              <a:rPr b="0" lang="en-US" sz="2000" spc="-1" strike="noStrike">
                <a:solidFill>
                  <a:srgbClr val="000000"/>
                </a:solidFill>
                <a:uFill>
                  <a:solidFill>
                    <a:srgbClr val="ffffff"/>
                  </a:solidFill>
                </a:uFill>
                <a:latin typeface="Verdana"/>
              </a:rPr>
              <a:t>Sixth Outline Level</a:t>
            </a:r>
            <a:endParaRPr b="0" lang="en-US" sz="2000" spc="-1" strike="noStrike">
              <a:solidFill>
                <a:srgbClr val="000000"/>
              </a:solidFill>
              <a:uFill>
                <a:solidFill>
                  <a:srgbClr val="ffffff"/>
                </a:solidFill>
              </a:uFill>
              <a:latin typeface="Verdana"/>
            </a:endParaRPr>
          </a:p>
          <a:p>
            <a:pPr lvl="6" marL="3024000" indent="-216000">
              <a:buClr>
                <a:srgbClr val="000000"/>
              </a:buClr>
              <a:buSzPct val="45000"/>
              <a:buFont typeface="Wingdings" charset="2"/>
              <a:buChar char=""/>
            </a:pPr>
            <a:r>
              <a:rPr b="0" lang="en-US" sz="2000" spc="-1" strike="noStrike">
                <a:solidFill>
                  <a:srgbClr val="000000"/>
                </a:solidFill>
                <a:uFill>
                  <a:solidFill>
                    <a:srgbClr val="ffffff"/>
                  </a:solidFill>
                </a:uFill>
                <a:latin typeface="Verdana"/>
              </a:rPr>
              <a:t>Seventh Outline Level</a:t>
            </a:r>
            <a:endParaRPr b="0" lang="en-US" sz="2000" spc="-1" strike="noStrike">
              <a:solidFill>
                <a:srgbClr val="000000"/>
              </a:solidFill>
              <a:uFill>
                <a:solidFill>
                  <a:srgbClr val="ffffff"/>
                </a:solidFill>
              </a:uFill>
              <a:latin typeface="Verdana"/>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9" name="Line 1"/>
          <p:cNvSpPr/>
          <p:nvPr/>
        </p:nvSpPr>
        <p:spPr>
          <a:xfrm>
            <a:off x="244440" y="536400"/>
            <a:ext cx="8643960" cy="360"/>
          </a:xfrm>
          <a:prstGeom prst="line">
            <a:avLst/>
          </a:prstGeom>
          <a:ln w="28440">
            <a:solidFill>
              <a:schemeClr val="tx2"/>
            </a:solidFill>
            <a:round/>
          </a:ln>
        </p:spPr>
        <p:style>
          <a:lnRef idx="0"/>
          <a:fillRef idx="0"/>
          <a:effectRef idx="0"/>
          <a:fontRef idx="minor"/>
        </p:style>
      </p:sp>
      <p:sp>
        <p:nvSpPr>
          <p:cNvPr id="80" name="PlaceHolder 2"/>
          <p:cNvSpPr>
            <a:spLocks noGrp="1"/>
          </p:cNvSpPr>
          <p:nvPr>
            <p:ph type="title"/>
          </p:nvPr>
        </p:nvSpPr>
        <p:spPr>
          <a:xfrm>
            <a:off x="760320" y="0"/>
            <a:ext cx="7657920" cy="518760"/>
          </a:xfrm>
          <a:prstGeom prst="rect">
            <a:avLst/>
          </a:prstGeom>
        </p:spPr>
        <p:txBody>
          <a:bodyPr/>
          <a:p>
            <a:pPr algn="ctr">
              <a:lnSpc>
                <a:spcPct val="100000"/>
              </a:lnSpc>
            </a:pPr>
            <a:r>
              <a:rPr b="1" lang="en-US" sz="2800" spc="-1" strike="noStrike">
                <a:solidFill>
                  <a:srgbClr val="ff0000"/>
                </a:solidFill>
                <a:uFill>
                  <a:solidFill>
                    <a:srgbClr val="ffffff"/>
                  </a:solidFill>
                </a:uFill>
                <a:latin typeface="Verdana"/>
              </a:rPr>
              <a:t>Modifiez le style du titre</a:t>
            </a:r>
            <a:endParaRPr b="0" lang="en-US" sz="1400" spc="-1" strike="noStrike">
              <a:solidFill>
                <a:srgbClr val="000000"/>
              </a:solidFill>
              <a:uFill>
                <a:solidFill>
                  <a:srgbClr val="ffffff"/>
                </a:solidFill>
              </a:uFill>
              <a:latin typeface="Verdana"/>
            </a:endParaRPr>
          </a:p>
        </p:txBody>
      </p:sp>
      <p:sp>
        <p:nvSpPr>
          <p:cNvPr id="81" name="PlaceHolder 3"/>
          <p:cNvSpPr>
            <a:spLocks noGrp="1"/>
          </p:cNvSpPr>
          <p:nvPr>
            <p:ph type="body"/>
          </p:nvPr>
        </p:nvSpPr>
        <p:spPr>
          <a:xfrm>
            <a:off x="174600" y="719280"/>
            <a:ext cx="8843760" cy="5790960"/>
          </a:xfrm>
          <a:prstGeom prst="rect">
            <a:avLst/>
          </a:prstGeom>
        </p:spPr>
        <p:txBody>
          <a:bodyPr/>
          <a:p>
            <a:pPr marL="432000" indent="-324000">
              <a:buClr>
                <a:srgbClr val="000000"/>
              </a:buClr>
              <a:buSzPct val="45000"/>
              <a:buFont typeface="Wingdings" charset="2"/>
              <a:buChar char=""/>
            </a:pPr>
            <a:r>
              <a:rPr b="0" lang="en-US" sz="2600" spc="-1" strike="noStrike">
                <a:solidFill>
                  <a:srgbClr val="000000"/>
                </a:solidFill>
                <a:uFill>
                  <a:solidFill>
                    <a:srgbClr val="ffffff"/>
                  </a:solidFill>
                </a:uFill>
                <a:latin typeface="Verdana"/>
              </a:rPr>
              <a:t>Click to edit the outline text format</a:t>
            </a:r>
            <a:endParaRPr b="0" lang="en-US" sz="2600" spc="-1" strike="noStrike">
              <a:solidFill>
                <a:srgbClr val="000000"/>
              </a:solidFill>
              <a:uFill>
                <a:solidFill>
                  <a:srgbClr val="ffffff"/>
                </a:solidFill>
              </a:uFill>
              <a:latin typeface="Verdana"/>
            </a:endParaRPr>
          </a:p>
          <a:p>
            <a:pPr lvl="1" marL="864000" indent="-324000">
              <a:buClr>
                <a:srgbClr val="000000"/>
              </a:buClr>
              <a:buSzPct val="75000"/>
              <a:buFont typeface="Symbol" charset="2"/>
              <a:buChar char=""/>
            </a:pPr>
            <a:r>
              <a:rPr b="0" lang="en-US" sz="2600" spc="-1" strike="noStrike">
                <a:solidFill>
                  <a:srgbClr val="000000"/>
                </a:solidFill>
                <a:uFill>
                  <a:solidFill>
                    <a:srgbClr val="ffffff"/>
                  </a:solidFill>
                </a:uFill>
                <a:latin typeface="Verdana"/>
              </a:rPr>
              <a:t>Second Outline Level</a:t>
            </a:r>
            <a:endParaRPr b="0" lang="en-US" sz="2600" spc="-1" strike="noStrike">
              <a:solidFill>
                <a:srgbClr val="000000"/>
              </a:solidFill>
              <a:uFill>
                <a:solidFill>
                  <a:srgbClr val="ffffff"/>
                </a:solidFill>
              </a:uFill>
              <a:latin typeface="Verdana"/>
            </a:endParaRPr>
          </a:p>
          <a:p>
            <a:pPr lvl="2" marL="1296000" indent="-288000">
              <a:buClr>
                <a:srgbClr val="000000"/>
              </a:buClr>
              <a:buSzPct val="45000"/>
              <a:buFont typeface="Wingdings" charset="2"/>
              <a:buChar char=""/>
            </a:pPr>
            <a:r>
              <a:rPr b="0" lang="en-US" sz="2600" spc="-1" strike="noStrike">
                <a:solidFill>
                  <a:srgbClr val="000000"/>
                </a:solidFill>
                <a:uFill>
                  <a:solidFill>
                    <a:srgbClr val="ffffff"/>
                  </a:solidFill>
                </a:uFill>
                <a:latin typeface="Verdana"/>
              </a:rPr>
              <a:t>Third Outline Level</a:t>
            </a:r>
            <a:endParaRPr b="0" lang="en-US" sz="2600" spc="-1" strike="noStrike">
              <a:solidFill>
                <a:srgbClr val="000000"/>
              </a:solidFill>
              <a:uFill>
                <a:solidFill>
                  <a:srgbClr val="ffffff"/>
                </a:solidFill>
              </a:uFill>
              <a:latin typeface="Verdana"/>
            </a:endParaRPr>
          </a:p>
          <a:p>
            <a:pPr lvl="3" marL="1728000" indent="-216000">
              <a:buClr>
                <a:srgbClr val="000000"/>
              </a:buClr>
              <a:buSzPct val="75000"/>
              <a:buFont typeface="Symbol" charset="2"/>
              <a:buChar char=""/>
            </a:pPr>
            <a:r>
              <a:rPr b="0" lang="en-US" sz="2600" spc="-1" strike="noStrike">
                <a:solidFill>
                  <a:srgbClr val="000000"/>
                </a:solidFill>
                <a:uFill>
                  <a:solidFill>
                    <a:srgbClr val="ffffff"/>
                  </a:solidFill>
                </a:uFill>
                <a:latin typeface="Verdana"/>
              </a:rPr>
              <a:t>Fourth Outline Level</a:t>
            </a:r>
            <a:endParaRPr b="0" lang="en-US" sz="2600" spc="-1" strike="noStrike">
              <a:solidFill>
                <a:srgbClr val="000000"/>
              </a:solidFill>
              <a:uFill>
                <a:solidFill>
                  <a:srgbClr val="ffffff"/>
                </a:solidFill>
              </a:uFill>
              <a:latin typeface="Verdana"/>
            </a:endParaRPr>
          </a:p>
          <a:p>
            <a:pPr lvl="4" marL="2160000" indent="-216000">
              <a:buClr>
                <a:srgbClr val="000000"/>
              </a:buClr>
              <a:buSzPct val="45000"/>
              <a:buFont typeface="Wingdings" charset="2"/>
              <a:buChar char=""/>
            </a:pPr>
            <a:r>
              <a:rPr b="0" lang="en-US" sz="2600" spc="-1" strike="noStrike">
                <a:solidFill>
                  <a:srgbClr val="000000"/>
                </a:solidFill>
                <a:uFill>
                  <a:solidFill>
                    <a:srgbClr val="ffffff"/>
                  </a:solidFill>
                </a:uFill>
                <a:latin typeface="Verdana"/>
              </a:rPr>
              <a:t>Fifth Outline Level</a:t>
            </a:r>
            <a:endParaRPr b="0" lang="en-US" sz="2600" spc="-1" strike="noStrike">
              <a:solidFill>
                <a:srgbClr val="000000"/>
              </a:solidFill>
              <a:uFill>
                <a:solidFill>
                  <a:srgbClr val="ffffff"/>
                </a:solidFill>
              </a:uFill>
              <a:latin typeface="Verdana"/>
            </a:endParaRPr>
          </a:p>
          <a:p>
            <a:pPr lvl="5" marL="2592000" indent="-216000">
              <a:buClr>
                <a:srgbClr val="000000"/>
              </a:buClr>
              <a:buSzPct val="45000"/>
              <a:buFont typeface="Wingdings" charset="2"/>
              <a:buChar char=""/>
            </a:pPr>
            <a:r>
              <a:rPr b="0" lang="en-US" sz="2600" spc="-1" strike="noStrike">
                <a:solidFill>
                  <a:srgbClr val="000000"/>
                </a:solidFill>
                <a:uFill>
                  <a:solidFill>
                    <a:srgbClr val="ffffff"/>
                  </a:solidFill>
                </a:uFill>
                <a:latin typeface="Verdana"/>
              </a:rPr>
              <a:t>Sixth Outline Level</a:t>
            </a:r>
            <a:endParaRPr b="0" lang="en-US" sz="2600" spc="-1" strike="noStrike">
              <a:solidFill>
                <a:srgbClr val="000000"/>
              </a:solidFill>
              <a:uFill>
                <a:solidFill>
                  <a:srgbClr val="ffffff"/>
                </a:solidFill>
              </a:uFill>
              <a:latin typeface="Verdana"/>
            </a:endParaRPr>
          </a:p>
          <a:p>
            <a:pPr marL="343080" indent="-342720">
              <a:lnSpc>
                <a:spcPct val="100000"/>
              </a:lnSpc>
              <a:buClr>
                <a:srgbClr val="ff0066"/>
              </a:buClr>
              <a:buSzPct val="140000"/>
              <a:buFont typeface="Wingdings" charset="2"/>
              <a:buChar char=""/>
            </a:pPr>
            <a:r>
              <a:rPr b="0" lang="en-US" sz="2600" spc="-1" strike="noStrike">
                <a:solidFill>
                  <a:srgbClr val="000000"/>
                </a:solidFill>
                <a:uFill>
                  <a:solidFill>
                    <a:srgbClr val="ffffff"/>
                  </a:solidFill>
                </a:uFill>
                <a:latin typeface="Verdana"/>
              </a:rPr>
              <a:t>Seventh Outline LevelModifiez les styles du texte du masque</a:t>
            </a:r>
            <a:endParaRPr b="0" lang="en-US" sz="2600" spc="-1" strike="noStrike">
              <a:solidFill>
                <a:srgbClr val="000000"/>
              </a:solidFill>
              <a:uFill>
                <a:solidFill>
                  <a:srgbClr val="ffffff"/>
                </a:solidFill>
              </a:uFill>
              <a:latin typeface="Verdana"/>
            </a:endParaRPr>
          </a:p>
          <a:p>
            <a:pPr lvl="1" marL="669960" indent="-325080">
              <a:lnSpc>
                <a:spcPct val="100000"/>
              </a:lnSpc>
              <a:buClr>
                <a:srgbClr val="cc0099"/>
              </a:buClr>
              <a:buSzPct val="115000"/>
              <a:buFont typeface="Wingdings" charset="2"/>
              <a:buChar char=""/>
            </a:pPr>
            <a:r>
              <a:rPr b="0" lang="en-US" sz="2400" spc="-1" strike="noStrike">
                <a:solidFill>
                  <a:srgbClr val="000000"/>
                </a:solidFill>
                <a:uFill>
                  <a:solidFill>
                    <a:srgbClr val="ffffff"/>
                  </a:solidFill>
                </a:uFill>
                <a:latin typeface="Verdana"/>
              </a:rPr>
              <a:t>Deuxième niveau</a:t>
            </a:r>
            <a:endParaRPr b="0" lang="en-US" sz="2600" spc="-1" strike="noStrike">
              <a:solidFill>
                <a:srgbClr val="000000"/>
              </a:solidFill>
              <a:uFill>
                <a:solidFill>
                  <a:srgbClr val="ffffff"/>
                </a:solidFill>
              </a:uFill>
              <a:latin typeface="Verdana"/>
            </a:endParaRPr>
          </a:p>
          <a:p>
            <a:pPr lvl="2" marL="1022400" indent="-350640">
              <a:lnSpc>
                <a:spcPct val="100000"/>
              </a:lnSpc>
              <a:buClr>
                <a:srgbClr val="003399"/>
              </a:buClr>
              <a:buSzPct val="115000"/>
              <a:buFont typeface="Wingdings" charset="2"/>
              <a:buChar char=""/>
            </a:pPr>
            <a:r>
              <a:rPr b="0" lang="en-US" sz="2000" spc="-1" strike="noStrike">
                <a:solidFill>
                  <a:srgbClr val="000000"/>
                </a:solidFill>
                <a:uFill>
                  <a:solidFill>
                    <a:srgbClr val="ffffff"/>
                  </a:solidFill>
                </a:uFill>
                <a:latin typeface="Verdana"/>
              </a:rPr>
              <a:t>Troisième niveau</a:t>
            </a:r>
            <a:endParaRPr b="0" lang="en-US" sz="2600" spc="-1" strike="noStrike">
              <a:solidFill>
                <a:srgbClr val="000000"/>
              </a:solidFill>
              <a:uFill>
                <a:solidFill>
                  <a:srgbClr val="ffffff"/>
                </a:solidFill>
              </a:uFill>
              <a:latin typeface="Verdana"/>
            </a:endParaRPr>
          </a:p>
          <a:p>
            <a:pPr lvl="3" marL="1339920" indent="-315720">
              <a:lnSpc>
                <a:spcPct val="100000"/>
              </a:lnSpc>
              <a:buClr>
                <a:srgbClr val="009999"/>
              </a:buClr>
              <a:buSzPct val="115000"/>
              <a:buFont typeface="Wingdings" charset="2"/>
              <a:buChar char=""/>
            </a:pPr>
            <a:r>
              <a:rPr b="0" lang="en-US" sz="1800" spc="-1" strike="noStrike">
                <a:solidFill>
                  <a:srgbClr val="000000"/>
                </a:solidFill>
                <a:uFill>
                  <a:solidFill>
                    <a:srgbClr val="ffffff"/>
                  </a:solidFill>
                </a:uFill>
                <a:latin typeface="Verdana"/>
              </a:rPr>
              <a:t>Quatrième niveau</a:t>
            </a:r>
            <a:endParaRPr b="0" lang="en-US" sz="2600" spc="-1" strike="noStrike">
              <a:solidFill>
                <a:srgbClr val="000000"/>
              </a:solidFill>
              <a:uFill>
                <a:solidFill>
                  <a:srgbClr val="ffffff"/>
                </a:solidFill>
              </a:uFill>
              <a:latin typeface="Verdana"/>
            </a:endParaRPr>
          </a:p>
          <a:p>
            <a:pPr lvl="4" marL="1681200" indent="-339480">
              <a:lnSpc>
                <a:spcPct val="100000"/>
              </a:lnSpc>
              <a:buClr>
                <a:srgbClr val="4c6d4e"/>
              </a:buClr>
              <a:buSzPct val="115000"/>
              <a:buFont typeface="Symbol"/>
              <a:buChar char="-"/>
            </a:pPr>
            <a:r>
              <a:rPr b="0" lang="en-US" sz="1600" spc="-1" strike="noStrike">
                <a:solidFill>
                  <a:srgbClr val="000000"/>
                </a:solidFill>
                <a:uFill>
                  <a:solidFill>
                    <a:srgbClr val="ffffff"/>
                  </a:solidFill>
                </a:uFill>
                <a:latin typeface="Verdana"/>
              </a:rPr>
              <a:t>Cinquième niveau</a:t>
            </a:r>
            <a:endParaRPr b="0" lang="en-US" sz="2600" spc="-1" strike="noStrike">
              <a:solidFill>
                <a:srgbClr val="000000"/>
              </a:solidFill>
              <a:uFill>
                <a:solidFill>
                  <a:srgbClr val="ffffff"/>
                </a:solidFill>
              </a:uFill>
              <a:latin typeface="Verdana"/>
            </a:endParaRPr>
          </a:p>
        </p:txBody>
      </p:sp>
      <p:sp>
        <p:nvSpPr>
          <p:cNvPr id="82" name="PlaceHolder 4"/>
          <p:cNvSpPr>
            <a:spLocks noGrp="1"/>
          </p:cNvSpPr>
          <p:nvPr>
            <p:ph type="sldNum"/>
          </p:nvPr>
        </p:nvSpPr>
        <p:spPr>
          <a:xfrm>
            <a:off x="8305920" y="6553080"/>
            <a:ext cx="837720" cy="304560"/>
          </a:xfrm>
          <a:prstGeom prst="rect">
            <a:avLst/>
          </a:prstGeom>
        </p:spPr>
        <p:txBody>
          <a:bodyPr anchor="b"/>
          <a:p>
            <a:pPr algn="r">
              <a:lnSpc>
                <a:spcPct val="100000"/>
              </a:lnSpc>
            </a:pPr>
            <a:fld id="{44E03807-6F94-4487-9D79-5DB800364745}"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83" name="PlaceHolder 5"/>
          <p:cNvSpPr>
            <a:spLocks noGrp="1"/>
          </p:cNvSpPr>
          <p:nvPr>
            <p:ph type="ftr"/>
          </p:nvPr>
        </p:nvSpPr>
        <p:spPr>
          <a:xfrm>
            <a:off x="1117440" y="6588000"/>
            <a:ext cx="6895800" cy="259920"/>
          </a:xfrm>
          <a:prstGeom prst="rect">
            <a:avLst/>
          </a:prstGeom>
        </p:spPr>
        <p:txBody>
          <a:bodyPr/>
          <a:p>
            <a:pPr algn="ctr">
              <a:lnSpc>
                <a:spcPct val="100000"/>
              </a:lnSpc>
            </a:pPr>
            <a:r>
              <a:rPr b="0" lang="en-US" sz="1400" spc="-1" strike="noStrike">
                <a:solidFill>
                  <a:srgbClr val="000000"/>
                </a:solidFill>
                <a:uFill>
                  <a:solidFill>
                    <a:srgbClr val="ffffff"/>
                  </a:solidFill>
                </a:uFill>
                <a:latin typeface="Arial"/>
              </a:rPr>
              <a:t>Nik</a:t>
            </a:r>
            <a:endParaRPr b="0" lang="en-U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8" name="Line 1"/>
          <p:cNvSpPr/>
          <p:nvPr/>
        </p:nvSpPr>
        <p:spPr>
          <a:xfrm>
            <a:off x="244440" y="536400"/>
            <a:ext cx="8643960" cy="360"/>
          </a:xfrm>
          <a:prstGeom prst="line">
            <a:avLst/>
          </a:prstGeom>
          <a:ln w="28440">
            <a:solidFill>
              <a:schemeClr val="tx2"/>
            </a:solidFill>
            <a:round/>
          </a:ln>
        </p:spPr>
        <p:style>
          <a:lnRef idx="0"/>
          <a:fillRef idx="0"/>
          <a:effectRef idx="0"/>
          <a:fontRef idx="minor"/>
        </p:style>
      </p:sp>
      <p:sp>
        <p:nvSpPr>
          <p:cNvPr id="119" name="PlaceHolder 2"/>
          <p:cNvSpPr>
            <a:spLocks noGrp="1"/>
          </p:cNvSpPr>
          <p:nvPr>
            <p:ph type="title"/>
          </p:nvPr>
        </p:nvSpPr>
        <p:spPr>
          <a:xfrm>
            <a:off x="760320" y="0"/>
            <a:ext cx="7657920" cy="518760"/>
          </a:xfrm>
          <a:prstGeom prst="rect">
            <a:avLst/>
          </a:prstGeom>
        </p:spPr>
        <p:txBody>
          <a:bodyPr/>
          <a:p>
            <a:pPr algn="ctr">
              <a:lnSpc>
                <a:spcPct val="100000"/>
              </a:lnSpc>
            </a:pPr>
            <a:r>
              <a:rPr b="1" lang="en-US" sz="2800" spc="-1" strike="noStrike">
                <a:solidFill>
                  <a:srgbClr val="ff0000"/>
                </a:solidFill>
                <a:uFill>
                  <a:solidFill>
                    <a:srgbClr val="ffffff"/>
                  </a:solidFill>
                </a:uFill>
                <a:latin typeface="Verdana"/>
              </a:rPr>
              <a:t>Modifiez le style du titre</a:t>
            </a:r>
            <a:endParaRPr b="0" lang="en-US" sz="1400" spc="-1" strike="noStrike">
              <a:solidFill>
                <a:srgbClr val="000000"/>
              </a:solidFill>
              <a:uFill>
                <a:solidFill>
                  <a:srgbClr val="ffffff"/>
                </a:solidFill>
              </a:uFill>
              <a:latin typeface="Verdana"/>
            </a:endParaRPr>
          </a:p>
        </p:txBody>
      </p:sp>
      <p:sp>
        <p:nvSpPr>
          <p:cNvPr id="120" name="PlaceHolder 3"/>
          <p:cNvSpPr>
            <a:spLocks noGrp="1"/>
          </p:cNvSpPr>
          <p:nvPr>
            <p:ph type="sldNum"/>
          </p:nvPr>
        </p:nvSpPr>
        <p:spPr>
          <a:xfrm>
            <a:off x="8305920" y="0"/>
            <a:ext cx="837720" cy="304560"/>
          </a:xfrm>
          <a:prstGeom prst="rect">
            <a:avLst/>
          </a:prstGeom>
        </p:spPr>
        <p:txBody>
          <a:bodyPr anchor="b"/>
          <a:p>
            <a:pPr algn="r">
              <a:lnSpc>
                <a:spcPct val="100000"/>
              </a:lnSpc>
            </a:pPr>
            <a:fld id="{E6ACD13A-CBDF-409B-AEC6-B6090FC84E62}"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121" name="PlaceHolder 4"/>
          <p:cNvSpPr>
            <a:spLocks noGrp="1"/>
          </p:cNvSpPr>
          <p:nvPr>
            <p:ph type="ftr"/>
          </p:nvPr>
        </p:nvSpPr>
        <p:spPr>
          <a:xfrm>
            <a:off x="1117440" y="6588000"/>
            <a:ext cx="6895800" cy="259920"/>
          </a:xfrm>
          <a:prstGeom prst="rect">
            <a:avLst/>
          </a:prstGeom>
        </p:spPr>
        <p:txBody>
          <a:bodyPr/>
          <a:p>
            <a:pPr algn="ctr">
              <a:lnSpc>
                <a:spcPct val="100000"/>
              </a:lnSpc>
            </a:pPr>
            <a:r>
              <a:rPr b="0" lang="en-US" sz="1400" spc="-1" strike="noStrike">
                <a:solidFill>
                  <a:srgbClr val="000000"/>
                </a:solidFill>
                <a:uFill>
                  <a:solidFill>
                    <a:srgbClr val="ffffff"/>
                  </a:solidFill>
                </a:uFill>
                <a:latin typeface="Arial"/>
              </a:rPr>
              <a:t>Nik</a:t>
            </a:r>
            <a:endParaRPr b="0" lang="en-US" sz="1400" spc="-1" strike="noStrike">
              <a:solidFill>
                <a:srgbClr val="000000"/>
              </a:solidFill>
              <a:uFill>
                <a:solidFill>
                  <a:srgbClr val="ffffff"/>
                </a:solidFill>
              </a:uFill>
              <a:latin typeface="Times New Roman"/>
            </a:endParaRPr>
          </a:p>
        </p:txBody>
      </p:sp>
      <p:sp>
        <p:nvSpPr>
          <p:cNvPr id="122" name="PlaceHolder 5"/>
          <p:cNvSpPr>
            <a:spLocks noGrp="1"/>
          </p:cNvSpPr>
          <p:nvPr>
            <p:ph type="body"/>
          </p:nvPr>
        </p:nvSpPr>
        <p:spPr>
          <a:xfrm>
            <a:off x="457200" y="1604520"/>
            <a:ext cx="8229240" cy="3977280"/>
          </a:xfrm>
          <a:prstGeom prst="rect">
            <a:avLst/>
          </a:prstGeom>
        </p:spPr>
        <p:txBody>
          <a:bodyPr lIns="0" rIns="0" tIns="0" bIns="0"/>
          <a:p>
            <a:pPr marL="432000" indent="-324000">
              <a:buClr>
                <a:srgbClr val="000000"/>
              </a:buClr>
              <a:buSzPct val="45000"/>
              <a:buFont typeface="Wingdings" charset="2"/>
              <a:buChar char=""/>
            </a:pPr>
            <a:r>
              <a:rPr b="0" lang="en-US" sz="2600" spc="-1" strike="noStrike">
                <a:solidFill>
                  <a:srgbClr val="000000"/>
                </a:solidFill>
                <a:uFill>
                  <a:solidFill>
                    <a:srgbClr val="ffffff"/>
                  </a:solidFill>
                </a:uFill>
                <a:latin typeface="Verdana"/>
              </a:rPr>
              <a:t>Click to edit the outline text format</a:t>
            </a:r>
            <a:endParaRPr b="0" lang="en-US" sz="2600" spc="-1" strike="noStrike">
              <a:solidFill>
                <a:srgbClr val="000000"/>
              </a:solidFill>
              <a:uFill>
                <a:solidFill>
                  <a:srgbClr val="ffffff"/>
                </a:solidFill>
              </a:uFill>
              <a:latin typeface="Verdana"/>
            </a:endParaRPr>
          </a:p>
          <a:p>
            <a:pPr lvl="1" marL="864000" indent="-324000">
              <a:buClr>
                <a:srgbClr val="000000"/>
              </a:buClr>
              <a:buSzPct val="75000"/>
              <a:buFont typeface="Symbol" charset="2"/>
              <a:buChar char=""/>
            </a:pPr>
            <a:r>
              <a:rPr b="0" lang="en-US" sz="2000" spc="-1" strike="noStrike">
                <a:solidFill>
                  <a:srgbClr val="000000"/>
                </a:solidFill>
                <a:uFill>
                  <a:solidFill>
                    <a:srgbClr val="ffffff"/>
                  </a:solidFill>
                </a:uFill>
                <a:latin typeface="Verdana"/>
              </a:rPr>
              <a:t>Second Outline Level</a:t>
            </a:r>
            <a:endParaRPr b="0" lang="en-US" sz="2000" spc="-1" strike="noStrike">
              <a:solidFill>
                <a:srgbClr val="000000"/>
              </a:solidFill>
              <a:uFill>
                <a:solidFill>
                  <a:srgbClr val="ffffff"/>
                </a:solidFill>
              </a:uFill>
              <a:latin typeface="Verdana"/>
            </a:endParaRPr>
          </a:p>
          <a:p>
            <a:pPr lvl="2" marL="1296000" indent="-288000">
              <a:buClr>
                <a:srgbClr val="000000"/>
              </a:buClr>
              <a:buSzPct val="45000"/>
              <a:buFont typeface="Wingdings" charset="2"/>
              <a:buChar char=""/>
            </a:pPr>
            <a:r>
              <a:rPr b="0" lang="en-US" sz="1800" spc="-1" strike="noStrike">
                <a:solidFill>
                  <a:srgbClr val="000000"/>
                </a:solidFill>
                <a:uFill>
                  <a:solidFill>
                    <a:srgbClr val="ffffff"/>
                  </a:solidFill>
                </a:uFill>
                <a:latin typeface="Verdana"/>
              </a:rPr>
              <a:t>Third Outline Level</a:t>
            </a:r>
            <a:endParaRPr b="0" lang="en-US" sz="1800" spc="-1" strike="noStrike">
              <a:solidFill>
                <a:srgbClr val="000000"/>
              </a:solidFill>
              <a:uFill>
                <a:solidFill>
                  <a:srgbClr val="ffffff"/>
                </a:solidFill>
              </a:uFill>
              <a:latin typeface="Verdana"/>
            </a:endParaRPr>
          </a:p>
          <a:p>
            <a:pPr lvl="3" marL="1728000" indent="-216000">
              <a:buClr>
                <a:srgbClr val="000000"/>
              </a:buClr>
              <a:buSzPct val="75000"/>
              <a:buFont typeface="Symbol" charset="2"/>
              <a:buChar char=""/>
            </a:pPr>
            <a:r>
              <a:rPr b="0" lang="en-US" sz="1600" spc="-1" strike="noStrike">
                <a:solidFill>
                  <a:srgbClr val="000000"/>
                </a:solidFill>
                <a:uFill>
                  <a:solidFill>
                    <a:srgbClr val="ffffff"/>
                  </a:solidFill>
                </a:uFill>
                <a:latin typeface="Verdana"/>
              </a:rPr>
              <a:t>Fourth Outline Level</a:t>
            </a:r>
            <a:endParaRPr b="0" lang="en-US" sz="1600" spc="-1" strike="noStrike">
              <a:solidFill>
                <a:srgbClr val="000000"/>
              </a:solidFill>
              <a:uFill>
                <a:solidFill>
                  <a:srgbClr val="ffffff"/>
                </a:solidFill>
              </a:uFill>
              <a:latin typeface="Verdana"/>
            </a:endParaRPr>
          </a:p>
          <a:p>
            <a:pPr lvl="4" marL="2160000" indent="-216000">
              <a:buClr>
                <a:srgbClr val="000000"/>
              </a:buClr>
              <a:buSzPct val="45000"/>
              <a:buFont typeface="Wingdings" charset="2"/>
              <a:buChar char=""/>
            </a:pPr>
            <a:r>
              <a:rPr b="0" lang="en-US" sz="2000" spc="-1" strike="noStrike">
                <a:solidFill>
                  <a:srgbClr val="000000"/>
                </a:solidFill>
                <a:uFill>
                  <a:solidFill>
                    <a:srgbClr val="ffffff"/>
                  </a:solidFill>
                </a:uFill>
                <a:latin typeface="Verdana"/>
              </a:rPr>
              <a:t>Fifth Outline Level</a:t>
            </a:r>
            <a:endParaRPr b="0" lang="en-US" sz="2000" spc="-1" strike="noStrike">
              <a:solidFill>
                <a:srgbClr val="000000"/>
              </a:solidFill>
              <a:uFill>
                <a:solidFill>
                  <a:srgbClr val="ffffff"/>
                </a:solidFill>
              </a:uFill>
              <a:latin typeface="Verdana"/>
            </a:endParaRPr>
          </a:p>
          <a:p>
            <a:pPr lvl="5" marL="2592000" indent="-216000">
              <a:buClr>
                <a:srgbClr val="000000"/>
              </a:buClr>
              <a:buSzPct val="45000"/>
              <a:buFont typeface="Wingdings" charset="2"/>
              <a:buChar char=""/>
            </a:pPr>
            <a:r>
              <a:rPr b="0" lang="en-US" sz="2000" spc="-1" strike="noStrike">
                <a:solidFill>
                  <a:srgbClr val="000000"/>
                </a:solidFill>
                <a:uFill>
                  <a:solidFill>
                    <a:srgbClr val="ffffff"/>
                  </a:solidFill>
                </a:uFill>
                <a:latin typeface="Verdana"/>
              </a:rPr>
              <a:t>Sixth Outline Level</a:t>
            </a:r>
            <a:endParaRPr b="0" lang="en-US" sz="2000" spc="-1" strike="noStrike">
              <a:solidFill>
                <a:srgbClr val="000000"/>
              </a:solidFill>
              <a:uFill>
                <a:solidFill>
                  <a:srgbClr val="ffffff"/>
                </a:solidFill>
              </a:uFill>
              <a:latin typeface="Verdana"/>
            </a:endParaRPr>
          </a:p>
          <a:p>
            <a:pPr lvl="6" marL="3024000" indent="-216000">
              <a:buClr>
                <a:srgbClr val="000000"/>
              </a:buClr>
              <a:buSzPct val="45000"/>
              <a:buFont typeface="Wingdings" charset="2"/>
              <a:buChar char=""/>
            </a:pPr>
            <a:r>
              <a:rPr b="0" lang="en-US" sz="2000" spc="-1" strike="noStrike">
                <a:solidFill>
                  <a:srgbClr val="000000"/>
                </a:solidFill>
                <a:uFill>
                  <a:solidFill>
                    <a:srgbClr val="ffffff"/>
                  </a:solidFill>
                </a:uFill>
                <a:latin typeface="Verdana"/>
              </a:rPr>
              <a:t>Seventh Outline Level</a:t>
            </a:r>
            <a:endParaRPr b="0" lang="en-US" sz="2000" spc="-1" strike="noStrike">
              <a:solidFill>
                <a:srgbClr val="000000"/>
              </a:solidFill>
              <a:uFill>
                <a:solidFill>
                  <a:srgbClr val="ffffff"/>
                </a:solidFill>
              </a:uFill>
              <a:latin typeface="Verdana"/>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slideLayout" Target="../slideLayouts/slideLayout2.xml"/><Relationship Id="rId7"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slideLayout" Target="../slideLayouts/slideLayout25.xml"/><Relationship Id="rId4"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jpeg"/><Relationship Id="rId3" Type="http://schemas.openxmlformats.org/officeDocument/2006/relationships/image" Target="../media/image32.jpeg"/><Relationship Id="rId4" Type="http://schemas.openxmlformats.org/officeDocument/2006/relationships/slideLayout" Target="../slideLayouts/slideLayout13.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25.xml"/>
</Relationships>
</file>

<file path=ppt/slides/_rels/slide14.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25.xml"/>
</Relationships>
</file>

<file path=ppt/slides/_rels/slide15.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25.xml"/>
</Relationships>
</file>

<file path=ppt/slides/_rels/slide16.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41.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39.jpeg"/><Relationship Id="rId3" Type="http://schemas.openxmlformats.org/officeDocument/2006/relationships/image" Target="../media/image40.jpeg"/><Relationship Id="rId4" Type="http://schemas.openxmlformats.org/officeDocument/2006/relationships/image" Target="../media/image41.png"/><Relationship Id="rId5" Type="http://schemas.openxmlformats.org/officeDocument/2006/relationships/slideLayout" Target="../slideLayouts/slideLayout25.xml"/><Relationship Id="rId6"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jpeg"/><Relationship Id="rId3" Type="http://schemas.openxmlformats.org/officeDocument/2006/relationships/slideLayout" Target="../slideLayouts/slideLayout25.xml"/><Relationship Id="rId4"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25.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slideLayout" Target="../slideLayouts/slideLayout13.xml"/><Relationship Id="rId8"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jpeg"/><Relationship Id="rId3" Type="http://schemas.openxmlformats.org/officeDocument/2006/relationships/image" Target="../media/image47.jpeg"/><Relationship Id="rId4" Type="http://schemas.openxmlformats.org/officeDocument/2006/relationships/slideLayout" Target="../slideLayouts/slideLayout25.xml"/><Relationship Id="rId5"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slideLayout" Target="../slideLayouts/slideLayout25.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jpeg"/><Relationship Id="rId3" Type="http://schemas.openxmlformats.org/officeDocument/2006/relationships/slideLayout" Target="../slideLayouts/slideLayout25.xml"/>
</Relationships>
</file>

<file path=ppt/slides/_rels/slide23.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jpeg"/><Relationship Id="rId3" Type="http://schemas.openxmlformats.org/officeDocument/2006/relationships/image" Target="../media/image53.jpeg"/><Relationship Id="rId4" Type="http://schemas.openxmlformats.org/officeDocument/2006/relationships/slideLayout" Target="../slideLayouts/slideLayout25.xml"/>
</Relationships>
</file>

<file path=ppt/slides/_rels/slide24.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image" Target="../media/image55.jpeg"/><Relationship Id="rId3" Type="http://schemas.openxmlformats.org/officeDocument/2006/relationships/slideLayout" Target="../slideLayouts/slideLayout41.xml"/><Relationship Id="rId4"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25.xml"/><Relationship Id="rId3"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slideLayout" Target="../slideLayouts/slideLayout41.xml"/>
</Relationships>
</file>

<file path=ppt/slides/_rels/slide27.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slideLayout" Target="../slideLayouts/slideLayout25.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image" Target="../media/image60.png"/><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wmf"/><Relationship Id="rId7" Type="http://schemas.openxmlformats.org/officeDocument/2006/relationships/slideLayout" Target="../slideLayouts/slideLayout25.xml"/>
</Relationships>
</file>

<file path=ppt/slides/_rels/slide29.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image" Target="../media/image66.png"/><Relationship Id="rId3" Type="http://schemas.openxmlformats.org/officeDocument/2006/relationships/image" Target="../media/image67.png"/><Relationship Id="rId4" Type="http://schemas.openxmlformats.org/officeDocument/2006/relationships/image" Target="../media/image68.wmf"/><Relationship Id="rId5"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image" Target="../media/image24.jpeg"/><Relationship Id="rId4" Type="http://schemas.openxmlformats.org/officeDocument/2006/relationships/slideLayout" Target="../slideLayouts/slideLayout25.xml"/><Relationship Id="rId5"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image" Target="../media/image70.png"/><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wmf"/><Relationship Id="rId7" Type="http://schemas.openxmlformats.org/officeDocument/2006/relationships/slideLayout" Target="../slideLayouts/slideLayout25.xml"/>
</Relationships>
</file>

<file path=ppt/slides/_rels/slide31.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image" Target="../media/image76.jpeg"/><Relationship Id="rId3" Type="http://schemas.openxmlformats.org/officeDocument/2006/relationships/slideLayout" Target="../slideLayouts/slideLayout25.xml"/><Relationship Id="rId4"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77.jpeg"/><Relationship Id="rId2" Type="http://schemas.openxmlformats.org/officeDocument/2006/relationships/slideLayout" Target="../slideLayouts/slideLayout25.xml"/><Relationship Id="rId3"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78.jpeg"/><Relationship Id="rId2" Type="http://schemas.openxmlformats.org/officeDocument/2006/relationships/image" Target="../media/image79.jpeg"/><Relationship Id="rId3" Type="http://schemas.openxmlformats.org/officeDocument/2006/relationships/image" Target="../media/image80.jpeg"/><Relationship Id="rId4" Type="http://schemas.openxmlformats.org/officeDocument/2006/relationships/slideLayout" Target="../slideLayouts/slideLayout25.xml"/><Relationship Id="rId5"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81.jpeg"/><Relationship Id="rId2" Type="http://schemas.openxmlformats.org/officeDocument/2006/relationships/slideLayout" Target="../slideLayouts/slideLayout25.xml"/><Relationship Id="rId3"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slideLayout" Target="../slideLayouts/slideLayout25.xml"/>
</Relationships>
</file>

<file path=ppt/slides/_rels/slide36.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slideLayout" Target="../slideLayouts/slideLayout25.xml"/>
</Relationships>
</file>

<file path=ppt/slides/_rels/slide37.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slideLayout" Target="../slideLayouts/slideLayout41.xml"/>
</Relationships>
</file>

<file path=ppt/slides/_rels/slide38.xml.rels><?xml version="1.0" encoding="UTF-8"?>
<Relationships xmlns="http://schemas.openxmlformats.org/package/2006/relationships"><Relationship Id="rId1" Type="http://schemas.openxmlformats.org/officeDocument/2006/relationships/image" Target="../media/image85.png"/><Relationship Id="rId2" Type="http://schemas.openxmlformats.org/officeDocument/2006/relationships/slideLayout" Target="../slideLayouts/slideLayout41.xml"/>
</Relationships>
</file>

<file path=ppt/slides/_rels/slide39.xml.rels><?xml version="1.0" encoding="UTF-8"?>
<Relationships xmlns="http://schemas.openxmlformats.org/package/2006/relationships"><Relationship Id="rId1" Type="http://schemas.openxmlformats.org/officeDocument/2006/relationships/image" Target="../media/image86.jpeg"/><Relationship Id="rId2" Type="http://schemas.openxmlformats.org/officeDocument/2006/relationships/image" Target="../media/image87.jpeg"/><Relationship Id="rId3" Type="http://schemas.openxmlformats.org/officeDocument/2006/relationships/image" Target="../media/image88.png"/><Relationship Id="rId4" Type="http://schemas.openxmlformats.org/officeDocument/2006/relationships/image" Target="../media/image89.jpeg"/><Relationship Id="rId5" Type="http://schemas.openxmlformats.org/officeDocument/2006/relationships/image" Target="../media/image90.jpeg"/><Relationship Id="rId6" Type="http://schemas.openxmlformats.org/officeDocument/2006/relationships/image" Target="../media/image91.jpeg"/><Relationship Id="rId7"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92.png"/><Relationship Id="rId2" Type="http://schemas.openxmlformats.org/officeDocument/2006/relationships/slideLayout" Target="../slideLayouts/slideLayout41.xml"/>
</Relationships>
</file>

<file path=ppt/slides/_rels/slide41.xml.rels><?xml version="1.0" encoding="UTF-8"?>
<Relationships xmlns="http://schemas.openxmlformats.org/package/2006/relationships"><Relationship Id="rId1" Type="http://schemas.openxmlformats.org/officeDocument/2006/relationships/image" Target="../media/image93.png"/><Relationship Id="rId2" Type="http://schemas.openxmlformats.org/officeDocument/2006/relationships/image" Target="../media/image94.jpeg"/><Relationship Id="rId3" Type="http://schemas.openxmlformats.org/officeDocument/2006/relationships/slideLayout" Target="../slideLayouts/slideLayout25.xml"/>
</Relationships>
</file>

<file path=ppt/slides/_rels/slide42.xml.rels><?xml version="1.0" encoding="UTF-8"?>
<Relationships xmlns="http://schemas.openxmlformats.org/package/2006/relationships"><Relationship Id="rId1" Type="http://schemas.openxmlformats.org/officeDocument/2006/relationships/image" Target="../media/image95.png"/><Relationship Id="rId2" Type="http://schemas.openxmlformats.org/officeDocument/2006/relationships/image" Target="../media/image96.jpeg"/><Relationship Id="rId3" Type="http://schemas.openxmlformats.org/officeDocument/2006/relationships/slideLayout" Target="../slideLayouts/slideLayout25.xml"/>
</Relationships>
</file>

<file path=ppt/slides/_rels/slide43.xml.rels><?xml version="1.0" encoding="UTF-8"?>
<Relationships xmlns="http://schemas.openxmlformats.org/package/2006/relationships"><Relationship Id="rId1" Type="http://schemas.openxmlformats.org/officeDocument/2006/relationships/image" Target="../media/image97.png"/><Relationship Id="rId2" Type="http://schemas.openxmlformats.org/officeDocument/2006/relationships/slideLayout" Target="../slideLayouts/slideLayout25.xml"/>
</Relationships>
</file>

<file path=ppt/slides/_rels/slide44.xml.rels><?xml version="1.0" encoding="UTF-8"?>
<Relationships xmlns="http://schemas.openxmlformats.org/package/2006/relationships"><Relationship Id="rId1" Type="http://schemas.openxmlformats.org/officeDocument/2006/relationships/image" Target="../media/image98.png"/><Relationship Id="rId2" Type="http://schemas.openxmlformats.org/officeDocument/2006/relationships/slideLayout" Target="../slideLayouts/slideLayout41.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jpeg"/><Relationship Id="rId3" Type="http://schemas.openxmlformats.org/officeDocument/2006/relationships/image" Target="../media/image27.wmf"/><Relationship Id="rId4" Type="http://schemas.openxmlformats.org/officeDocument/2006/relationships/slideLayout" Target="../slideLayouts/slideLayout25.xml"/><Relationship Id="rId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TextShape 1"/>
          <p:cNvSpPr txBox="1"/>
          <p:nvPr/>
        </p:nvSpPr>
        <p:spPr>
          <a:xfrm>
            <a:off x="129960" y="658800"/>
            <a:ext cx="8229240" cy="1520640"/>
          </a:xfrm>
          <a:prstGeom prst="rect">
            <a:avLst/>
          </a:prstGeom>
          <a:noFill/>
          <a:ln>
            <a:noFill/>
          </a:ln>
        </p:spPr>
        <p:txBody>
          <a:bodyPr/>
          <a:p>
            <a:pPr>
              <a:lnSpc>
                <a:spcPct val="100000"/>
              </a:lnSpc>
            </a:pPr>
            <a:r>
              <a:rPr b="1" lang="en-US" sz="4400" spc="-1" strike="noStrike">
                <a:solidFill>
                  <a:srgbClr val="ff0000"/>
                </a:solidFill>
                <a:uFill>
                  <a:solidFill>
                    <a:srgbClr val="ffffff"/>
                  </a:solidFill>
                </a:uFill>
                <a:latin typeface="Verdana"/>
              </a:rPr>
              <a:t>Particules </a:t>
            </a:r>
            <a:r>
              <a:rPr b="1" lang="en-US" sz="4400" spc="-1" strike="noStrike">
                <a:solidFill>
                  <a:srgbClr val="ff0000"/>
                </a:solidFill>
                <a:uFill>
                  <a:solidFill>
                    <a:srgbClr val="ffffff"/>
                  </a:solidFill>
                </a:uFill>
                <a:latin typeface="Verdana"/>
              </a:rPr>
              <a:t>
</a:t>
            </a:r>
            <a:r>
              <a:rPr b="1" lang="en-US" sz="4400" spc="-1" strike="noStrike">
                <a:solidFill>
                  <a:srgbClr val="ff0000"/>
                </a:solidFill>
                <a:uFill>
                  <a:solidFill>
                    <a:srgbClr val="ffffff"/>
                  </a:solidFill>
                </a:uFill>
                <a:latin typeface="Verdana"/>
              </a:rPr>
              <a:t>et Interactions</a:t>
            </a:r>
            <a:endParaRPr b="0" lang="en-US" sz="1400" spc="-1" strike="noStrike">
              <a:solidFill>
                <a:srgbClr val="000000"/>
              </a:solidFill>
              <a:uFill>
                <a:solidFill>
                  <a:srgbClr val="ffffff"/>
                </a:solidFill>
              </a:uFill>
              <a:latin typeface="Verdana"/>
            </a:endParaRPr>
          </a:p>
        </p:txBody>
      </p:sp>
      <p:sp>
        <p:nvSpPr>
          <p:cNvPr id="163" name="TextShape 2"/>
          <p:cNvSpPr txBox="1"/>
          <p:nvPr/>
        </p:nvSpPr>
        <p:spPr>
          <a:xfrm>
            <a:off x="158760" y="2696400"/>
            <a:ext cx="6039360" cy="1302840"/>
          </a:xfrm>
          <a:prstGeom prst="rect">
            <a:avLst/>
          </a:prstGeom>
          <a:noFill/>
          <a:ln>
            <a:noFill/>
          </a:ln>
        </p:spPr>
        <p:txBody>
          <a:bodyPr/>
          <a:p>
            <a:pPr>
              <a:lnSpc>
                <a:spcPct val="90000"/>
              </a:lnSpc>
            </a:pPr>
            <a:r>
              <a:rPr b="0" lang="en-US" sz="2500" spc="-1" strike="noStrike">
                <a:solidFill>
                  <a:srgbClr val="009999"/>
                </a:solidFill>
                <a:uFill>
                  <a:solidFill>
                    <a:srgbClr val="ffffff"/>
                  </a:solidFill>
                </a:uFill>
                <a:latin typeface="Verdana"/>
              </a:rPr>
              <a:t>Nikola Makovec </a:t>
            </a:r>
            <a:endParaRPr b="0" lang="en-US" sz="3200" spc="-1" strike="noStrike">
              <a:solidFill>
                <a:srgbClr val="000000"/>
              </a:solidFill>
              <a:uFill>
                <a:solidFill>
                  <a:srgbClr val="ffffff"/>
                </a:solidFill>
              </a:uFill>
              <a:latin typeface="Arial"/>
            </a:endParaRPr>
          </a:p>
          <a:p>
            <a:pPr>
              <a:lnSpc>
                <a:spcPct val="90000"/>
              </a:lnSpc>
            </a:pPr>
            <a:r>
              <a:rPr b="0" lang="en-US" sz="2500" spc="-1" strike="noStrike">
                <a:solidFill>
                  <a:srgbClr val="009999"/>
                </a:solidFill>
                <a:uFill>
                  <a:solidFill>
                    <a:srgbClr val="ffffff"/>
                  </a:solidFill>
                </a:uFill>
                <a:latin typeface="Verdana"/>
              </a:rPr>
              <a:t>Nicolas Arnaud</a:t>
            </a:r>
            <a:endParaRPr b="0" lang="en-US" sz="3200" spc="-1" strike="noStrike">
              <a:solidFill>
                <a:srgbClr val="000000"/>
              </a:solidFill>
              <a:uFill>
                <a:solidFill>
                  <a:srgbClr val="ffffff"/>
                </a:solidFill>
              </a:uFill>
              <a:latin typeface="Arial"/>
            </a:endParaRPr>
          </a:p>
          <a:p>
            <a:pPr>
              <a:lnSpc>
                <a:spcPct val="90000"/>
              </a:lnSpc>
            </a:pPr>
            <a:r>
              <a:rPr b="0" lang="en-US" sz="2500" spc="-1" strike="noStrike">
                <a:solidFill>
                  <a:srgbClr val="009999"/>
                </a:solidFill>
                <a:uFill>
                  <a:solidFill>
                    <a:srgbClr val="ffffff"/>
                  </a:solidFill>
                </a:uFill>
                <a:latin typeface="Verdana"/>
              </a:rPr>
              <a:t>Arthur Chomont</a:t>
            </a:r>
            <a:endParaRPr b="0" lang="en-US" sz="3200" spc="-1" strike="noStrike">
              <a:solidFill>
                <a:srgbClr val="000000"/>
              </a:solidFill>
              <a:uFill>
                <a:solidFill>
                  <a:srgbClr val="ffffff"/>
                </a:solidFill>
              </a:uFill>
              <a:latin typeface="Arial"/>
            </a:endParaRPr>
          </a:p>
          <a:p>
            <a:pPr>
              <a:lnSpc>
                <a:spcPct val="90000"/>
              </a:lnSpc>
            </a:pPr>
            <a:endParaRPr b="0" lang="en-US" sz="3200" spc="-1" strike="noStrike">
              <a:solidFill>
                <a:srgbClr val="000000"/>
              </a:solidFill>
              <a:uFill>
                <a:solidFill>
                  <a:srgbClr val="ffffff"/>
                </a:solidFill>
              </a:uFill>
              <a:latin typeface="Arial"/>
            </a:endParaRPr>
          </a:p>
          <a:p>
            <a:pPr>
              <a:lnSpc>
                <a:spcPct val="90000"/>
              </a:lnSpc>
            </a:pPr>
            <a:endParaRPr b="0" lang="en-US" sz="3200" spc="-1" strike="noStrike">
              <a:solidFill>
                <a:srgbClr val="000000"/>
              </a:solidFill>
              <a:uFill>
                <a:solidFill>
                  <a:srgbClr val="ffffff"/>
                </a:solidFill>
              </a:uFill>
              <a:latin typeface="Arial"/>
            </a:endParaRPr>
          </a:p>
          <a:p>
            <a:pPr>
              <a:lnSpc>
                <a:spcPct val="90000"/>
              </a:lnSpc>
            </a:pPr>
            <a:endParaRPr b="0" lang="en-US" sz="3200" spc="-1" strike="noStrike">
              <a:solidFill>
                <a:srgbClr val="000000"/>
              </a:solidFill>
              <a:uFill>
                <a:solidFill>
                  <a:srgbClr val="ffffff"/>
                </a:solidFill>
              </a:uFill>
              <a:latin typeface="Arial"/>
            </a:endParaRPr>
          </a:p>
          <a:p>
            <a:pPr>
              <a:lnSpc>
                <a:spcPct val="90000"/>
              </a:lnSpc>
            </a:pPr>
            <a:endParaRPr b="0" lang="en-US" sz="3200" spc="-1" strike="noStrike">
              <a:solidFill>
                <a:srgbClr val="000000"/>
              </a:solidFill>
              <a:uFill>
                <a:solidFill>
                  <a:srgbClr val="ffffff"/>
                </a:solidFill>
              </a:uFill>
              <a:latin typeface="Arial"/>
            </a:endParaRPr>
          </a:p>
          <a:p>
            <a:pPr>
              <a:lnSpc>
                <a:spcPct val="90000"/>
              </a:lnSpc>
            </a:pPr>
            <a:endParaRPr b="0" lang="en-US" sz="3200" spc="-1" strike="noStrike">
              <a:solidFill>
                <a:srgbClr val="000000"/>
              </a:solidFill>
              <a:uFill>
                <a:solidFill>
                  <a:srgbClr val="ffffff"/>
                </a:solidFill>
              </a:uFill>
              <a:latin typeface="Arial"/>
            </a:endParaRPr>
          </a:p>
          <a:p>
            <a:pPr>
              <a:lnSpc>
                <a:spcPct val="90000"/>
              </a:lnSpc>
            </a:pPr>
            <a:endParaRPr b="0" lang="en-US" sz="3200" spc="-1" strike="noStrike">
              <a:solidFill>
                <a:srgbClr val="000000"/>
              </a:solidFill>
              <a:uFill>
                <a:solidFill>
                  <a:srgbClr val="ffffff"/>
                </a:solidFill>
              </a:uFill>
              <a:latin typeface="Arial"/>
            </a:endParaRPr>
          </a:p>
        </p:txBody>
      </p:sp>
      <p:pic>
        <p:nvPicPr>
          <p:cNvPr id="164" name="Picture 6" descr=""/>
          <p:cNvPicPr/>
          <p:nvPr/>
        </p:nvPicPr>
        <p:blipFill>
          <a:blip r:embed="rId1"/>
          <a:stretch/>
        </p:blipFill>
        <p:spPr>
          <a:xfrm>
            <a:off x="0" y="6210360"/>
            <a:ext cx="1629720" cy="647280"/>
          </a:xfrm>
          <a:prstGeom prst="rect">
            <a:avLst/>
          </a:prstGeom>
          <a:ln>
            <a:noFill/>
          </a:ln>
        </p:spPr>
      </p:pic>
      <p:pic>
        <p:nvPicPr>
          <p:cNvPr id="165" name="Picture 7" descr=""/>
          <p:cNvPicPr/>
          <p:nvPr/>
        </p:nvPicPr>
        <p:blipFill>
          <a:blip r:embed="rId2"/>
          <a:stretch/>
        </p:blipFill>
        <p:spPr>
          <a:xfrm>
            <a:off x="1619280" y="6210360"/>
            <a:ext cx="1629720" cy="647280"/>
          </a:xfrm>
          <a:prstGeom prst="rect">
            <a:avLst/>
          </a:prstGeom>
          <a:ln>
            <a:noFill/>
          </a:ln>
        </p:spPr>
      </p:pic>
      <p:pic>
        <p:nvPicPr>
          <p:cNvPr id="166" name="Picture 8" descr=""/>
          <p:cNvPicPr/>
          <p:nvPr/>
        </p:nvPicPr>
        <p:blipFill>
          <a:blip r:embed="rId3"/>
          <a:stretch/>
        </p:blipFill>
        <p:spPr>
          <a:xfrm>
            <a:off x="3227760" y="6210360"/>
            <a:ext cx="1629720" cy="647280"/>
          </a:xfrm>
          <a:prstGeom prst="rect">
            <a:avLst/>
          </a:prstGeom>
          <a:ln>
            <a:noFill/>
          </a:ln>
        </p:spPr>
      </p:pic>
      <p:pic>
        <p:nvPicPr>
          <p:cNvPr id="167" name="Picture 9" descr=""/>
          <p:cNvPicPr/>
          <p:nvPr/>
        </p:nvPicPr>
        <p:blipFill>
          <a:blip r:embed="rId4"/>
          <a:stretch/>
        </p:blipFill>
        <p:spPr>
          <a:xfrm>
            <a:off x="4847040" y="6210360"/>
            <a:ext cx="1629720" cy="647280"/>
          </a:xfrm>
          <a:prstGeom prst="rect">
            <a:avLst/>
          </a:prstGeom>
          <a:ln>
            <a:noFill/>
          </a:ln>
        </p:spPr>
      </p:pic>
      <p:pic>
        <p:nvPicPr>
          <p:cNvPr id="168" name="Picture 4" descr=""/>
          <p:cNvPicPr/>
          <p:nvPr/>
        </p:nvPicPr>
        <p:blipFill>
          <a:blip r:embed="rId5"/>
          <a:stretch/>
        </p:blipFill>
        <p:spPr>
          <a:xfrm>
            <a:off x="6443640" y="0"/>
            <a:ext cx="2700000" cy="6857640"/>
          </a:xfrm>
          <a:prstGeom prst="rect">
            <a:avLst/>
          </a:prstGeom>
          <a:ln>
            <a:noFill/>
          </a:ln>
        </p:spPr>
      </p:pic>
      <p:sp>
        <p:nvSpPr>
          <p:cNvPr id="169" name="CustomShape 3"/>
          <p:cNvSpPr/>
          <p:nvPr/>
        </p:nvSpPr>
        <p:spPr>
          <a:xfrm>
            <a:off x="197280" y="4167720"/>
            <a:ext cx="6520680" cy="784440"/>
          </a:xfrm>
          <a:prstGeom prst="rect">
            <a:avLst/>
          </a:prstGeom>
          <a:noFill/>
          <a:ln>
            <a:noFill/>
          </a:ln>
        </p:spPr>
        <p:style>
          <a:lnRef idx="0"/>
          <a:fillRef idx="0"/>
          <a:effectRef idx="0"/>
          <a:fontRef idx="minor"/>
        </p:style>
        <p:txBody>
          <a:bodyPr lIns="90000" rIns="90000" tIns="45000" bIns="45000"/>
          <a:p>
            <a:pPr>
              <a:lnSpc>
                <a:spcPct val="90000"/>
              </a:lnSpc>
            </a:pPr>
            <a:r>
              <a:rPr b="0" lang="en-US" sz="2400" spc="-1" strike="noStrike">
                <a:solidFill>
                  <a:srgbClr val="000000"/>
                </a:solidFill>
                <a:uFill>
                  <a:solidFill>
                    <a:srgbClr val="ffffff"/>
                  </a:solidFill>
                </a:uFill>
                <a:latin typeface="Verdana"/>
              </a:rPr>
              <a:t>Laboratoire de l’Accélérateur Linéaire</a:t>
            </a:r>
            <a:endParaRPr b="0" lang="en-US" sz="1800" spc="-1" strike="noStrike">
              <a:solidFill>
                <a:srgbClr val="000000"/>
              </a:solidFill>
              <a:uFill>
                <a:solidFill>
                  <a:srgbClr val="ffffff"/>
                </a:solidFill>
              </a:uFill>
              <a:latin typeface="Arial"/>
            </a:endParaRPr>
          </a:p>
          <a:p>
            <a:pPr>
              <a:lnSpc>
                <a:spcPct val="90000"/>
              </a:lnSpc>
            </a:pPr>
            <a:r>
              <a:rPr b="0" lang="en-US" sz="2400" spc="-1" strike="noStrike">
                <a:solidFill>
                  <a:srgbClr val="000000"/>
                </a:solidFill>
                <a:uFill>
                  <a:solidFill>
                    <a:srgbClr val="ffffff"/>
                  </a:solidFill>
                </a:uFill>
                <a:latin typeface="Verdana"/>
              </a:rPr>
              <a:t>CNRS/IN2P3, Université Paris-Sud</a:t>
            </a:r>
            <a:endParaRPr b="0" lang="en-US" sz="1800" spc="-1" strike="noStrike">
              <a:solidFill>
                <a:srgbClr val="000000"/>
              </a:solidFill>
              <a:uFill>
                <a:solidFill>
                  <a:srgbClr val="ffffff"/>
                </a:solidFill>
              </a:uFill>
              <a:latin typeface="Arial"/>
            </a:endParaRPr>
          </a:p>
        </p:txBody>
      </p:sp>
      <p:sp>
        <p:nvSpPr>
          <p:cNvPr id="170" name="CustomShape 4"/>
          <p:cNvSpPr/>
          <p:nvPr/>
        </p:nvSpPr>
        <p:spPr>
          <a:xfrm>
            <a:off x="1714320" y="5191560"/>
            <a:ext cx="3188160" cy="455400"/>
          </a:xfrm>
          <a:prstGeom prst="rect">
            <a:avLst/>
          </a:prstGeom>
          <a:noFill/>
          <a:ln>
            <a:noFill/>
          </a:ln>
        </p:spPr>
        <p:style>
          <a:lnRef idx="0"/>
          <a:fillRef idx="0"/>
          <a:effectRef idx="0"/>
          <a:fontRef idx="minor"/>
        </p:style>
        <p:txBody>
          <a:bodyPr wrap="none" lIns="90000" rIns="90000" tIns="45000" bIns="45000"/>
          <a:p>
            <a:pPr>
              <a:lnSpc>
                <a:spcPct val="90000"/>
              </a:lnSpc>
            </a:pPr>
            <a:r>
              <a:rPr b="0" lang="en-US" sz="2400" spc="-1" strike="noStrike">
                <a:solidFill>
                  <a:srgbClr val="000000"/>
                </a:solidFill>
                <a:uFill>
                  <a:solidFill>
                    <a:srgbClr val="ffffff"/>
                  </a:solidFill>
                </a:uFill>
                <a:latin typeface="Verdana"/>
              </a:rPr>
              <a:t>Masterclasses 2018</a:t>
            </a:r>
            <a:endParaRPr b="0" lang="en-US" sz="1800" spc="-1" strike="noStrike">
              <a:solidFill>
                <a:srgbClr val="000000"/>
              </a:solidFill>
              <a:uFill>
                <a:solidFill>
                  <a:srgbClr val="ffffff"/>
                </a:solidFill>
              </a:uFill>
              <a:latin typeface="Arial"/>
            </a:endParaRPr>
          </a:p>
        </p:txBody>
      </p:sp>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6" name="TextShape 1"/>
          <p:cNvSpPr txBox="1"/>
          <p:nvPr/>
        </p:nvSpPr>
        <p:spPr>
          <a:xfrm>
            <a:off x="8305920" y="6553080"/>
            <a:ext cx="837720" cy="304560"/>
          </a:xfrm>
          <a:prstGeom prst="rect">
            <a:avLst/>
          </a:prstGeom>
          <a:noFill/>
          <a:ln>
            <a:noFill/>
          </a:ln>
        </p:spPr>
        <p:txBody>
          <a:bodyPr anchor="b"/>
          <a:p>
            <a:pPr algn="r">
              <a:lnSpc>
                <a:spcPct val="100000"/>
              </a:lnSpc>
            </a:pPr>
            <a:fld id="{9574773F-A00A-46E9-8A58-D7D62351D44F}"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417" name="TextShape 2"/>
          <p:cNvSpPr txBox="1"/>
          <p:nvPr/>
        </p:nvSpPr>
        <p:spPr>
          <a:xfrm>
            <a:off x="1598760" y="0"/>
            <a:ext cx="5979240" cy="522720"/>
          </a:xfrm>
          <a:prstGeom prst="rect">
            <a:avLst/>
          </a:prstGeom>
          <a:noFill/>
          <a:ln>
            <a:noFill/>
          </a:ln>
        </p:spPr>
        <p:txBody>
          <a:bodyPr/>
          <a:p>
            <a:pPr algn="ctr">
              <a:lnSpc>
                <a:spcPct val="100000"/>
              </a:lnSpc>
            </a:pPr>
            <a:r>
              <a:rPr b="1" lang="en-US" sz="2800" spc="-1" strike="noStrike">
                <a:solidFill>
                  <a:srgbClr val="ff0000"/>
                </a:solidFill>
                <a:uFill>
                  <a:solidFill>
                    <a:srgbClr val="ffffff"/>
                  </a:solidFill>
                </a:uFill>
                <a:latin typeface="Verdana"/>
              </a:rPr>
              <a:t>L’interaction </a:t>
            </a:r>
            <a:r>
              <a:rPr b="1" lang="en-US" sz="2800" spc="-1" strike="noStrike">
                <a:solidFill>
                  <a:srgbClr val="ff0000"/>
                </a:solidFill>
                <a:uFill>
                  <a:solidFill>
                    <a:srgbClr val="ffffff"/>
                  </a:solidFill>
                </a:uFill>
                <a:latin typeface="Verdana"/>
              </a:rPr>
              <a:t>nucléaire faible</a:t>
            </a:r>
            <a:endParaRPr b="0" lang="en-US" sz="1400" spc="-1" strike="noStrike">
              <a:solidFill>
                <a:srgbClr val="000000"/>
              </a:solidFill>
              <a:uFill>
                <a:solidFill>
                  <a:srgbClr val="ffffff"/>
                </a:solidFill>
              </a:uFill>
              <a:latin typeface="Verdana"/>
            </a:endParaRPr>
          </a:p>
        </p:txBody>
      </p:sp>
      <p:sp>
        <p:nvSpPr>
          <p:cNvPr id="418" name="TextShape 3"/>
          <p:cNvSpPr txBox="1"/>
          <p:nvPr/>
        </p:nvSpPr>
        <p:spPr>
          <a:xfrm>
            <a:off x="119520" y="767520"/>
            <a:ext cx="5442840" cy="5694120"/>
          </a:xfrm>
          <a:prstGeom prst="rect">
            <a:avLst/>
          </a:prstGeom>
          <a:noFill/>
          <a:ln>
            <a:noFill/>
          </a:ln>
        </p:spPr>
        <p:txBody>
          <a:bodyPr/>
          <a:p>
            <a:pPr marL="343080" indent="-342720">
              <a:lnSpc>
                <a:spcPct val="90000"/>
              </a:lnSpc>
              <a:buClr>
                <a:srgbClr val="ff0066"/>
              </a:buClr>
              <a:buSzPct val="140000"/>
              <a:buFont typeface="Wingdings" charset="2"/>
              <a:buChar char=""/>
            </a:pPr>
            <a:r>
              <a:rPr b="0" lang="en-US" sz="2400" spc="-1" strike="noStrike">
                <a:solidFill>
                  <a:srgbClr val="000000"/>
                </a:solidFill>
                <a:uFill>
                  <a:solidFill>
                    <a:srgbClr val="ffffff"/>
                  </a:solidFill>
                </a:uFill>
                <a:latin typeface="Verdana"/>
              </a:rPr>
              <a:t>Responsable de:</a:t>
            </a:r>
            <a:endParaRPr b="0" lang="en-US" sz="2600" spc="-1" strike="noStrike">
              <a:solidFill>
                <a:srgbClr val="000000"/>
              </a:solidFill>
              <a:uFill>
                <a:solidFill>
                  <a:srgbClr val="ffffff"/>
                </a:solidFill>
              </a:uFill>
              <a:latin typeface="Verdana"/>
            </a:endParaRPr>
          </a:p>
          <a:p>
            <a:pPr lvl="1" marL="669960" indent="-325080">
              <a:lnSpc>
                <a:spcPct val="90000"/>
              </a:lnSpc>
              <a:buClr>
                <a:srgbClr val="cc0099"/>
              </a:buClr>
              <a:buSzPct val="115000"/>
              <a:buFont typeface="Wingdings" charset="2"/>
              <a:buChar char=""/>
            </a:pPr>
            <a:r>
              <a:rPr b="0" lang="en-US" sz="2000" spc="-1" strike="noStrike">
                <a:solidFill>
                  <a:srgbClr val="000000"/>
                </a:solidFill>
                <a:uFill>
                  <a:solidFill>
                    <a:srgbClr val="ffffff"/>
                  </a:solidFill>
                </a:uFill>
                <a:latin typeface="Verdana"/>
              </a:rPr>
              <a:t>Radioactivité β </a:t>
            </a:r>
            <a:endParaRPr b="0" lang="en-US" sz="2000" spc="-1" strike="noStrike">
              <a:solidFill>
                <a:srgbClr val="000000"/>
              </a:solidFill>
              <a:uFill>
                <a:solidFill>
                  <a:srgbClr val="ffffff"/>
                </a:solidFill>
              </a:uFill>
              <a:latin typeface="Verdana"/>
            </a:endParaRPr>
          </a:p>
          <a:p>
            <a:pPr lvl="1" marL="669960" indent="-325080">
              <a:lnSpc>
                <a:spcPct val="90000"/>
              </a:lnSpc>
              <a:buClr>
                <a:srgbClr val="cc0099"/>
              </a:buClr>
              <a:buSzPct val="115000"/>
              <a:buFont typeface="Wingdings" charset="2"/>
              <a:buChar char=""/>
            </a:pPr>
            <a:r>
              <a:rPr b="0" lang="en-US" sz="2000" spc="-1" strike="noStrike">
                <a:solidFill>
                  <a:srgbClr val="000000"/>
                </a:solidFill>
                <a:uFill>
                  <a:solidFill>
                    <a:srgbClr val="ffffff"/>
                  </a:solidFill>
                </a:uFill>
                <a:latin typeface="Verdana"/>
              </a:rPr>
              <a:t>Participe aux réactions nucléaires au coeur du Soleil</a:t>
            </a:r>
            <a:endParaRPr b="0" lang="en-US" sz="2000" spc="-1" strike="noStrike">
              <a:solidFill>
                <a:srgbClr val="000000"/>
              </a:solidFill>
              <a:uFill>
                <a:solidFill>
                  <a:srgbClr val="ffffff"/>
                </a:solidFill>
              </a:uFill>
              <a:latin typeface="Verdana"/>
            </a:endParaRPr>
          </a:p>
          <a:p>
            <a:endParaRPr b="0" lang="en-US" sz="2600" spc="-1" strike="noStrike">
              <a:solidFill>
                <a:srgbClr val="000000"/>
              </a:solidFill>
              <a:uFill>
                <a:solidFill>
                  <a:srgbClr val="ffffff"/>
                </a:solidFill>
              </a:uFill>
              <a:latin typeface="Verdana"/>
            </a:endParaRPr>
          </a:p>
          <a:p>
            <a:endParaRPr b="0" lang="en-US" sz="2600" spc="-1" strike="noStrike">
              <a:solidFill>
                <a:srgbClr val="000000"/>
              </a:solidFill>
              <a:uFill>
                <a:solidFill>
                  <a:srgbClr val="ffffff"/>
                </a:solidFill>
              </a:uFill>
              <a:latin typeface="Verdana"/>
            </a:endParaRPr>
          </a:p>
          <a:p>
            <a:endParaRPr b="0" lang="en-US" sz="2600" spc="-1" strike="noStrike">
              <a:solidFill>
                <a:srgbClr val="000000"/>
              </a:solidFill>
              <a:uFill>
                <a:solidFill>
                  <a:srgbClr val="ffffff"/>
                </a:solidFill>
              </a:uFill>
              <a:latin typeface="Verdana"/>
            </a:endParaRPr>
          </a:p>
          <a:p>
            <a:endParaRPr b="0" lang="en-US" sz="2600" spc="-1" strike="noStrike">
              <a:solidFill>
                <a:srgbClr val="000000"/>
              </a:solidFill>
              <a:uFill>
                <a:solidFill>
                  <a:srgbClr val="ffffff"/>
                </a:solidFill>
              </a:uFill>
              <a:latin typeface="Verdana"/>
            </a:endParaRPr>
          </a:p>
          <a:p>
            <a:endParaRPr b="0" lang="en-US" sz="2600" spc="-1" strike="noStrike">
              <a:solidFill>
                <a:srgbClr val="000000"/>
              </a:solidFill>
              <a:uFill>
                <a:solidFill>
                  <a:srgbClr val="ffffff"/>
                </a:solidFill>
              </a:uFill>
              <a:latin typeface="Verdana"/>
            </a:endParaRPr>
          </a:p>
          <a:p>
            <a:pPr marL="343080" indent="-342720">
              <a:lnSpc>
                <a:spcPct val="90000"/>
              </a:lnSpc>
              <a:buClr>
                <a:srgbClr val="ff0066"/>
              </a:buClr>
              <a:buSzPct val="140000"/>
              <a:buFont typeface="Wingdings" charset="2"/>
              <a:buChar char=""/>
            </a:pPr>
            <a:r>
              <a:rPr b="0" lang="en-US" sz="2200" spc="-1" strike="noStrike">
                <a:solidFill>
                  <a:srgbClr val="000000"/>
                </a:solidFill>
                <a:uFill>
                  <a:solidFill>
                    <a:srgbClr val="ffffff"/>
                  </a:solidFill>
                </a:uFill>
                <a:latin typeface="Verdana"/>
              </a:rPr>
              <a:t>10 000 fois </a:t>
            </a:r>
            <a:r>
              <a:rPr b="0" lang="en-US" sz="2200" spc="-1" strike="noStrike">
                <a:solidFill>
                  <a:srgbClr val="990099"/>
                </a:solidFill>
                <a:uFill>
                  <a:solidFill>
                    <a:srgbClr val="ffffff"/>
                  </a:solidFill>
                </a:uFill>
                <a:latin typeface="Verdana"/>
              </a:rPr>
              <a:t>plus faible que l'interaction forte</a:t>
            </a:r>
            <a:endParaRPr b="0" lang="en-US" sz="2600" spc="-1" strike="noStrike">
              <a:solidFill>
                <a:srgbClr val="000000"/>
              </a:solidFill>
              <a:uFill>
                <a:solidFill>
                  <a:srgbClr val="ffffff"/>
                </a:solidFill>
              </a:uFill>
              <a:latin typeface="Verdana"/>
            </a:endParaRPr>
          </a:p>
          <a:p>
            <a:pPr marL="343080" indent="-342720">
              <a:lnSpc>
                <a:spcPct val="90000"/>
              </a:lnSpc>
            </a:pPr>
            <a:endParaRPr b="0" lang="en-US" sz="2600" spc="-1" strike="noStrike">
              <a:solidFill>
                <a:srgbClr val="000000"/>
              </a:solidFill>
              <a:uFill>
                <a:solidFill>
                  <a:srgbClr val="ffffff"/>
                </a:solidFill>
              </a:uFill>
              <a:latin typeface="Verdana"/>
            </a:endParaRPr>
          </a:p>
          <a:p>
            <a:pPr marL="343080" indent="-342720">
              <a:lnSpc>
                <a:spcPct val="90000"/>
              </a:lnSpc>
              <a:buClr>
                <a:srgbClr val="ff0066"/>
              </a:buClr>
              <a:buSzPct val="140000"/>
              <a:buFont typeface="Wingdings" charset="2"/>
              <a:buChar char=""/>
            </a:pPr>
            <a:r>
              <a:rPr b="0" lang="en-US" sz="2200" spc="-1" strike="noStrike">
                <a:solidFill>
                  <a:srgbClr val="000000"/>
                </a:solidFill>
                <a:uFill>
                  <a:solidFill>
                    <a:srgbClr val="ffffff"/>
                  </a:solidFill>
                </a:uFill>
                <a:latin typeface="Verdana"/>
              </a:rPr>
              <a:t>Portée: 10</a:t>
            </a:r>
            <a:r>
              <a:rPr b="0" lang="en-US" sz="2200" spc="-1" strike="noStrike" baseline="30000">
                <a:solidFill>
                  <a:srgbClr val="000000"/>
                </a:solidFill>
                <a:uFill>
                  <a:solidFill>
                    <a:srgbClr val="ffffff"/>
                  </a:solidFill>
                </a:uFill>
                <a:latin typeface="Symbol"/>
              </a:rPr>
              <a:t>-18</a:t>
            </a:r>
            <a:r>
              <a:rPr b="0" lang="en-US" sz="2200" spc="-1" strike="noStrike" baseline="30000">
                <a:solidFill>
                  <a:srgbClr val="000000"/>
                </a:solidFill>
                <a:uFill>
                  <a:solidFill>
                    <a:srgbClr val="ffffff"/>
                  </a:solidFill>
                </a:uFill>
                <a:latin typeface="Verdana"/>
              </a:rPr>
              <a:t> </a:t>
            </a:r>
            <a:r>
              <a:rPr b="0" lang="en-US" sz="2200" spc="-1" strike="noStrike">
                <a:solidFill>
                  <a:srgbClr val="000000"/>
                </a:solidFill>
                <a:uFill>
                  <a:solidFill>
                    <a:srgbClr val="ffffff"/>
                  </a:solidFill>
                </a:uFill>
                <a:latin typeface="Verdana"/>
              </a:rPr>
              <a:t>m</a:t>
            </a:r>
            <a:endParaRPr b="0" lang="en-US" sz="2600" spc="-1" strike="noStrike">
              <a:solidFill>
                <a:srgbClr val="000000"/>
              </a:solidFill>
              <a:uFill>
                <a:solidFill>
                  <a:srgbClr val="ffffff"/>
                </a:solidFill>
              </a:uFill>
              <a:latin typeface="Verdana"/>
            </a:endParaRPr>
          </a:p>
          <a:p>
            <a:pPr lvl="1" marL="669960" indent="-325080">
              <a:lnSpc>
                <a:spcPct val="90000"/>
              </a:lnSpc>
              <a:buClr>
                <a:srgbClr val="cc0099"/>
              </a:buClr>
              <a:buSzPct val="115000"/>
              <a:buFont typeface="Wingdings" charset="2"/>
              <a:buChar char=""/>
            </a:pPr>
            <a:r>
              <a:rPr b="0" lang="en-US" sz="2000" spc="-1" strike="noStrike">
                <a:solidFill>
                  <a:srgbClr val="000000"/>
                </a:solidFill>
                <a:uFill>
                  <a:solidFill>
                    <a:srgbClr val="ffffff"/>
                  </a:solidFill>
                </a:uFill>
                <a:latin typeface="Verdana"/>
              </a:rPr>
              <a:t>Expliquée par la </a:t>
            </a:r>
            <a:r>
              <a:rPr b="0" lang="en-US" sz="2000" spc="-1" strike="noStrike">
                <a:solidFill>
                  <a:srgbClr val="990099"/>
                </a:solidFill>
                <a:uFill>
                  <a:solidFill>
                    <a:srgbClr val="ffffff"/>
                  </a:solidFill>
                </a:uFill>
                <a:latin typeface="Verdana"/>
              </a:rPr>
              <a:t>grande masse des bosons de jauge</a:t>
            </a:r>
            <a:r>
              <a:rPr b="0" lang="en-US" sz="2000" spc="-1" strike="noStrike">
                <a:solidFill>
                  <a:srgbClr val="000000"/>
                </a:solidFill>
                <a:uFill>
                  <a:solidFill>
                    <a:srgbClr val="ffffff"/>
                  </a:solidFill>
                </a:uFill>
                <a:latin typeface="Verdana"/>
              </a:rPr>
              <a:t> de l'interaction faible.</a:t>
            </a:r>
            <a:endParaRPr b="0" lang="en-US" sz="2000" spc="-1" strike="noStrike">
              <a:solidFill>
                <a:srgbClr val="000000"/>
              </a:solidFill>
              <a:uFill>
                <a:solidFill>
                  <a:srgbClr val="ffffff"/>
                </a:solidFill>
              </a:uFill>
              <a:latin typeface="Verdana"/>
            </a:endParaRPr>
          </a:p>
          <a:p>
            <a:endParaRPr b="0" lang="en-US" sz="2600" spc="-1" strike="noStrike">
              <a:solidFill>
                <a:srgbClr val="000000"/>
              </a:solidFill>
              <a:uFill>
                <a:solidFill>
                  <a:srgbClr val="ffffff"/>
                </a:solidFill>
              </a:uFill>
              <a:latin typeface="Verdana"/>
            </a:endParaRPr>
          </a:p>
        </p:txBody>
      </p:sp>
      <p:sp>
        <p:nvSpPr>
          <p:cNvPr id="419" name="CustomShape 4"/>
          <p:cNvSpPr/>
          <p:nvPr/>
        </p:nvSpPr>
        <p:spPr>
          <a:xfrm>
            <a:off x="1143000" y="2590920"/>
            <a:ext cx="3682800" cy="395280"/>
          </a:xfrm>
          <a:prstGeom prst="rect">
            <a:avLst/>
          </a:prstGeom>
          <a:solidFill>
            <a:srgbClr val="ffff00"/>
          </a:solidFill>
          <a:ln w="38160">
            <a:solidFill>
              <a:schemeClr val="tx1"/>
            </a:solidFill>
            <a:miter/>
          </a:ln>
        </p:spPr>
        <p:style>
          <a:lnRef idx="0"/>
          <a:fillRef idx="0"/>
          <a:effectRef idx="0"/>
          <a:fontRef idx="minor"/>
        </p:style>
        <p:txBody>
          <a:bodyPr lIns="90000" rIns="90000" tIns="45000" bIns="45000"/>
          <a:p>
            <a:pPr>
              <a:lnSpc>
                <a:spcPct val="100000"/>
              </a:lnSpc>
            </a:pPr>
            <a:r>
              <a:rPr b="0" lang="en-US" sz="2000" spc="-1" strike="noStrike">
                <a:solidFill>
                  <a:srgbClr val="000000"/>
                </a:solidFill>
                <a:uFill>
                  <a:solidFill>
                    <a:srgbClr val="ffffff"/>
                  </a:solidFill>
                </a:uFill>
                <a:latin typeface="Verdana"/>
              </a:rPr>
              <a:t>Médiateurs : </a:t>
            </a:r>
            <a:r>
              <a:rPr b="1" lang="en-US" sz="2000" spc="-1" strike="noStrike">
                <a:solidFill>
                  <a:srgbClr val="ff0000"/>
                </a:solidFill>
                <a:uFill>
                  <a:solidFill>
                    <a:srgbClr val="ffffff"/>
                  </a:solidFill>
                </a:uFill>
                <a:latin typeface="Verdana"/>
              </a:rPr>
              <a:t>W</a:t>
            </a:r>
            <a:r>
              <a:rPr b="1" lang="en-US" sz="2000" spc="-1" strike="noStrike" baseline="30000">
                <a:solidFill>
                  <a:srgbClr val="ff0000"/>
                </a:solidFill>
                <a:uFill>
                  <a:solidFill>
                    <a:srgbClr val="ffffff"/>
                  </a:solidFill>
                </a:uFill>
                <a:latin typeface="Verdana"/>
              </a:rPr>
              <a:t>+</a:t>
            </a:r>
            <a:r>
              <a:rPr b="1" lang="en-US" sz="2000" spc="-1" strike="noStrike">
                <a:solidFill>
                  <a:srgbClr val="ff0000"/>
                </a:solidFill>
                <a:uFill>
                  <a:solidFill>
                    <a:srgbClr val="ffffff"/>
                  </a:solidFill>
                </a:uFill>
                <a:latin typeface="Verdana"/>
              </a:rPr>
              <a:t>,W</a:t>
            </a:r>
            <a:r>
              <a:rPr b="1" lang="en-US" sz="2000" spc="-1" strike="noStrike" baseline="30000">
                <a:solidFill>
                  <a:srgbClr val="ff0000"/>
                </a:solidFill>
                <a:uFill>
                  <a:solidFill>
                    <a:srgbClr val="ffffff"/>
                  </a:solidFill>
                </a:uFill>
                <a:latin typeface="Verdana"/>
              </a:rPr>
              <a:t>-</a:t>
            </a:r>
            <a:r>
              <a:rPr b="1" lang="en-US" sz="2000" spc="-1" strike="noStrike">
                <a:solidFill>
                  <a:srgbClr val="ff0000"/>
                </a:solidFill>
                <a:uFill>
                  <a:solidFill>
                    <a:srgbClr val="ffffff"/>
                  </a:solidFill>
                </a:uFill>
                <a:latin typeface="Verdana"/>
              </a:rPr>
              <a:t> et Z</a:t>
            </a:r>
            <a:r>
              <a:rPr b="1" lang="en-US" sz="2000" spc="-1" strike="noStrike" baseline="30000">
                <a:solidFill>
                  <a:srgbClr val="ff0000"/>
                </a:solidFill>
                <a:uFill>
                  <a:solidFill>
                    <a:srgbClr val="ffffff"/>
                  </a:solidFill>
                </a:uFill>
                <a:latin typeface="Verdana"/>
              </a:rPr>
              <a:t>0</a:t>
            </a:r>
            <a:endParaRPr b="0" lang="en-US" sz="1800" spc="-1" strike="noStrike">
              <a:solidFill>
                <a:srgbClr val="000000"/>
              </a:solidFill>
              <a:uFill>
                <a:solidFill>
                  <a:srgbClr val="ffffff"/>
                </a:solidFill>
              </a:uFill>
              <a:latin typeface="Arial"/>
            </a:endParaRPr>
          </a:p>
        </p:txBody>
      </p:sp>
      <p:pic>
        <p:nvPicPr>
          <p:cNvPr id="420" name="Picture 7" descr=""/>
          <p:cNvPicPr/>
          <p:nvPr/>
        </p:nvPicPr>
        <p:blipFill>
          <a:blip r:embed="rId1"/>
          <a:stretch/>
        </p:blipFill>
        <p:spPr>
          <a:xfrm>
            <a:off x="5807520" y="3718440"/>
            <a:ext cx="3042360" cy="2278080"/>
          </a:xfrm>
          <a:prstGeom prst="rect">
            <a:avLst/>
          </a:prstGeom>
          <a:ln>
            <a:noFill/>
          </a:ln>
        </p:spPr>
      </p:pic>
      <p:pic>
        <p:nvPicPr>
          <p:cNvPr id="421" name="Picture 2" descr=""/>
          <p:cNvPicPr/>
          <p:nvPr/>
        </p:nvPicPr>
        <p:blipFill>
          <a:blip r:embed="rId2"/>
          <a:stretch/>
        </p:blipFill>
        <p:spPr>
          <a:xfrm>
            <a:off x="5399640" y="1031760"/>
            <a:ext cx="3449880" cy="2320920"/>
          </a:xfrm>
          <a:prstGeom prst="rect">
            <a:avLst/>
          </a:prstGeom>
          <a:ln>
            <a:noFill/>
          </a:ln>
        </p:spPr>
      </p:pic>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2" name="TextShape 1"/>
          <p:cNvSpPr txBox="1"/>
          <p:nvPr/>
        </p:nvSpPr>
        <p:spPr>
          <a:xfrm>
            <a:off x="8305920" y="0"/>
            <a:ext cx="837720" cy="304560"/>
          </a:xfrm>
          <a:prstGeom prst="rect">
            <a:avLst/>
          </a:prstGeom>
          <a:noFill/>
          <a:ln>
            <a:noFill/>
          </a:ln>
        </p:spPr>
        <p:txBody>
          <a:bodyPr anchor="b"/>
          <a:p>
            <a:pPr algn="r">
              <a:lnSpc>
                <a:spcPct val="100000"/>
              </a:lnSpc>
            </a:pPr>
            <a:fld id="{4805B43E-3987-4B4C-85B5-E5E91D314497}"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423" name="TextShape 2"/>
          <p:cNvSpPr txBox="1"/>
          <p:nvPr/>
        </p:nvSpPr>
        <p:spPr>
          <a:xfrm>
            <a:off x="2612880" y="0"/>
            <a:ext cx="3951000" cy="518760"/>
          </a:xfrm>
          <a:prstGeom prst="rect">
            <a:avLst/>
          </a:prstGeom>
          <a:noFill/>
          <a:ln>
            <a:noFill/>
          </a:ln>
        </p:spPr>
        <p:txBody>
          <a:bodyPr anchor="ctr"/>
          <a:p>
            <a:pPr algn="ctr">
              <a:lnSpc>
                <a:spcPct val="100000"/>
              </a:lnSpc>
            </a:pPr>
            <a:r>
              <a:rPr b="1" lang="en-US" sz="2400" spc="-1" strike="noStrike">
                <a:solidFill>
                  <a:srgbClr val="ff0000"/>
                </a:solidFill>
                <a:uFill>
                  <a:solidFill>
                    <a:srgbClr val="ffffff"/>
                  </a:solidFill>
                </a:uFill>
                <a:latin typeface="Verdana"/>
              </a:rPr>
              <a:t>La gravitation</a:t>
            </a:r>
            <a:endParaRPr b="0" lang="en-US" sz="1400" spc="-1" strike="noStrike">
              <a:solidFill>
                <a:srgbClr val="000000"/>
              </a:solidFill>
              <a:uFill>
                <a:solidFill>
                  <a:srgbClr val="ffffff"/>
                </a:solidFill>
              </a:uFill>
              <a:latin typeface="Verdana"/>
            </a:endParaRPr>
          </a:p>
        </p:txBody>
      </p:sp>
      <p:sp>
        <p:nvSpPr>
          <p:cNvPr id="424" name="TextShape 3"/>
          <p:cNvSpPr txBox="1"/>
          <p:nvPr/>
        </p:nvSpPr>
        <p:spPr>
          <a:xfrm>
            <a:off x="181080" y="670320"/>
            <a:ext cx="5333760" cy="6050880"/>
          </a:xfrm>
          <a:prstGeom prst="rect">
            <a:avLst/>
          </a:prstGeom>
          <a:noFill/>
          <a:ln>
            <a:noFill/>
          </a:ln>
        </p:spPr>
        <p:txBody>
          <a:bodyPr/>
          <a:p>
            <a:pPr marL="343080" indent="-342720">
              <a:lnSpc>
                <a:spcPct val="100000"/>
              </a:lnSpc>
              <a:buClr>
                <a:srgbClr val="ff0066"/>
              </a:buClr>
              <a:buSzPct val="140000"/>
              <a:buFont typeface="Wingdings" charset="2"/>
              <a:buChar char=""/>
            </a:pPr>
            <a:r>
              <a:rPr b="0" lang="en-US" sz="2200" spc="-1" strike="noStrike">
                <a:solidFill>
                  <a:srgbClr val="000000"/>
                </a:solidFill>
                <a:uFill>
                  <a:solidFill>
                    <a:srgbClr val="ffffff"/>
                  </a:solidFill>
                </a:uFill>
                <a:latin typeface="Verdana"/>
              </a:rPr>
              <a:t>Responsable de la pesanteur, des marées, des mouvements des astres, … </a:t>
            </a:r>
            <a:endParaRPr b="0" lang="en-US" sz="2600" spc="-1" strike="noStrike">
              <a:solidFill>
                <a:srgbClr val="000000"/>
              </a:solidFill>
              <a:uFill>
                <a:solidFill>
                  <a:srgbClr val="ffffff"/>
                </a:solidFill>
              </a:uFill>
              <a:latin typeface="Verdana"/>
            </a:endParaRPr>
          </a:p>
          <a:p>
            <a:pPr>
              <a:lnSpc>
                <a:spcPct val="100000"/>
              </a:lnSpc>
            </a:pPr>
            <a:endParaRPr b="0" lang="en-US" sz="2600" spc="-1" strike="noStrike">
              <a:solidFill>
                <a:srgbClr val="000000"/>
              </a:solidFill>
              <a:uFill>
                <a:solidFill>
                  <a:srgbClr val="ffffff"/>
                </a:solidFill>
              </a:uFill>
              <a:latin typeface="Verdana"/>
            </a:endParaRPr>
          </a:p>
          <a:p>
            <a:pPr marL="343080" indent="-342720">
              <a:lnSpc>
                <a:spcPct val="100000"/>
              </a:lnSpc>
              <a:buClr>
                <a:srgbClr val="ff0066"/>
              </a:buClr>
              <a:buSzPct val="140000"/>
              <a:buFont typeface="Wingdings" charset="2"/>
              <a:buChar char=""/>
            </a:pPr>
            <a:r>
              <a:rPr b="0" lang="en-US" sz="2200" spc="-1" strike="noStrike">
                <a:solidFill>
                  <a:srgbClr val="000000"/>
                </a:solidFill>
                <a:uFill>
                  <a:solidFill>
                    <a:srgbClr val="ffffff"/>
                  </a:solidFill>
                </a:uFill>
                <a:latin typeface="Verdana"/>
              </a:rPr>
              <a:t>Force complètement négligeable à l’échelle du noyau</a:t>
            </a:r>
            <a:endParaRPr b="0" lang="en-US" sz="2600" spc="-1" strike="noStrike">
              <a:solidFill>
                <a:srgbClr val="000000"/>
              </a:solidFill>
              <a:uFill>
                <a:solidFill>
                  <a:srgbClr val="ffffff"/>
                </a:solidFill>
              </a:uFill>
              <a:latin typeface="Verdana"/>
            </a:endParaRPr>
          </a:p>
          <a:p>
            <a:pPr lvl="1" marL="669960" indent="-325080">
              <a:lnSpc>
                <a:spcPct val="100000"/>
              </a:lnSpc>
              <a:buClr>
                <a:srgbClr val="cc0099"/>
              </a:buClr>
              <a:buSzPct val="115000"/>
              <a:buFont typeface="Wingdings" charset="2"/>
              <a:buChar char=""/>
            </a:pPr>
            <a:r>
              <a:rPr b="0" lang="en-US" sz="2000" spc="-1" strike="noStrike">
                <a:solidFill>
                  <a:srgbClr val="000000"/>
                </a:solidFill>
                <a:uFill>
                  <a:solidFill>
                    <a:srgbClr val="ffffff"/>
                  </a:solidFill>
                </a:uFill>
                <a:latin typeface="Verdana"/>
              </a:rPr>
              <a:t>10</a:t>
            </a:r>
            <a:r>
              <a:rPr b="0" lang="en-US" sz="2000" spc="-1" strike="noStrike" baseline="30000">
                <a:solidFill>
                  <a:srgbClr val="000000"/>
                </a:solidFill>
                <a:uFill>
                  <a:solidFill>
                    <a:srgbClr val="ffffff"/>
                  </a:solidFill>
                </a:uFill>
                <a:latin typeface="Verdana"/>
              </a:rPr>
              <a:t>-33  </a:t>
            </a:r>
            <a:r>
              <a:rPr b="0" lang="en-US" sz="2000" spc="-1" strike="noStrike">
                <a:solidFill>
                  <a:srgbClr val="000000"/>
                </a:solidFill>
                <a:uFill>
                  <a:solidFill>
                    <a:srgbClr val="ffffff"/>
                  </a:solidFill>
                </a:uFill>
                <a:latin typeface="Verdana"/>
              </a:rPr>
              <a:t>fois plus faible que l’interaction faible</a:t>
            </a:r>
            <a:endParaRPr b="0" lang="en-US" sz="2000" spc="-1" strike="noStrike">
              <a:solidFill>
                <a:srgbClr val="000000"/>
              </a:solidFill>
              <a:uFill>
                <a:solidFill>
                  <a:srgbClr val="ffffff"/>
                </a:solidFill>
              </a:uFill>
              <a:latin typeface="Verdana"/>
            </a:endParaRPr>
          </a:p>
          <a:p>
            <a:pPr lvl="1" marL="669960" indent="-325080">
              <a:lnSpc>
                <a:spcPct val="100000"/>
              </a:lnSpc>
              <a:buClr>
                <a:srgbClr val="cc0099"/>
              </a:buClr>
              <a:buSzPct val="115000"/>
              <a:buFont typeface="Wingdings" charset="2"/>
              <a:buChar char=""/>
            </a:pPr>
            <a:r>
              <a:rPr b="0" lang="en-US" sz="2000" spc="-1" strike="noStrike">
                <a:solidFill>
                  <a:srgbClr val="000000"/>
                </a:solidFill>
                <a:uFill>
                  <a:solidFill>
                    <a:srgbClr val="ffffff"/>
                  </a:solidFill>
                </a:uFill>
                <a:latin typeface="Verdana"/>
              </a:rPr>
              <a:t>Mais portée infinie et interaction uniquement  attractive</a:t>
            </a:r>
            <a:endParaRPr b="0" lang="en-US" sz="2000" spc="-1" strike="noStrike">
              <a:solidFill>
                <a:srgbClr val="000000"/>
              </a:solidFill>
              <a:uFill>
                <a:solidFill>
                  <a:srgbClr val="ffffff"/>
                </a:solidFill>
              </a:uFill>
              <a:latin typeface="Verdana"/>
            </a:endParaRPr>
          </a:p>
          <a:p>
            <a:r>
              <a:rPr b="0" lang="en-US" sz="2000" spc="-1" strike="noStrike">
                <a:solidFill>
                  <a:srgbClr val="000000"/>
                </a:solidFill>
                <a:uFill>
                  <a:solidFill>
                    <a:srgbClr val="ffffff"/>
                  </a:solidFill>
                </a:uFill>
                <a:latin typeface="Verdana"/>
              </a:rPr>
              <a:t>    </a:t>
            </a:r>
            <a:r>
              <a:rPr b="0" lang="en-US" sz="2000" spc="-1" strike="noStrike">
                <a:solidFill>
                  <a:srgbClr val="000000"/>
                </a:solidFill>
                <a:uFill>
                  <a:solidFill>
                    <a:srgbClr val="ffffff"/>
                  </a:solidFill>
                </a:uFill>
                <a:latin typeface="Symbol"/>
              </a:rPr>
              <a:t></a:t>
            </a:r>
            <a:r>
              <a:rPr b="0" lang="en-US" sz="2000" spc="-1" strike="noStrike">
                <a:solidFill>
                  <a:srgbClr val="000000"/>
                </a:solidFill>
                <a:uFill>
                  <a:solidFill>
                    <a:srgbClr val="ffffff"/>
                  </a:solidFill>
                </a:uFill>
                <a:latin typeface="Verdana"/>
              </a:rPr>
              <a:t>dominante à grande échelle</a:t>
            </a:r>
            <a:endParaRPr b="0" lang="en-US" sz="2600" spc="-1" strike="noStrike">
              <a:solidFill>
                <a:srgbClr val="000000"/>
              </a:solidFill>
              <a:uFill>
                <a:solidFill>
                  <a:srgbClr val="ffffff"/>
                </a:solidFill>
              </a:uFill>
              <a:latin typeface="Verdana"/>
            </a:endParaRPr>
          </a:p>
          <a:p>
            <a:endParaRPr b="0" lang="en-US" sz="2600" spc="-1" strike="noStrike">
              <a:solidFill>
                <a:srgbClr val="000000"/>
              </a:solidFill>
              <a:uFill>
                <a:solidFill>
                  <a:srgbClr val="ffffff"/>
                </a:solidFill>
              </a:uFill>
              <a:latin typeface="Verdana"/>
            </a:endParaRPr>
          </a:p>
          <a:p>
            <a:pPr marL="343080" indent="-342720">
              <a:lnSpc>
                <a:spcPct val="100000"/>
              </a:lnSpc>
              <a:buClr>
                <a:srgbClr val="ff0066"/>
              </a:buClr>
              <a:buSzPct val="140000"/>
              <a:buFont typeface="Wingdings" charset="2"/>
              <a:buChar char=""/>
            </a:pPr>
            <a:r>
              <a:rPr b="0" lang="en-US" sz="2200" spc="-1" strike="noStrike">
                <a:solidFill>
                  <a:srgbClr val="000000"/>
                </a:solidFill>
                <a:uFill>
                  <a:solidFill>
                    <a:srgbClr val="ffffff"/>
                  </a:solidFill>
                </a:uFill>
                <a:latin typeface="Verdana"/>
              </a:rPr>
              <a:t>Décrite par la relativité générale</a:t>
            </a:r>
            <a:endParaRPr b="0" lang="en-US" sz="2600" spc="-1" strike="noStrike">
              <a:solidFill>
                <a:srgbClr val="000000"/>
              </a:solidFill>
              <a:uFill>
                <a:solidFill>
                  <a:srgbClr val="ffffff"/>
                </a:solidFill>
              </a:uFill>
              <a:latin typeface="Verdana"/>
            </a:endParaRPr>
          </a:p>
          <a:p>
            <a:pPr lvl="1" marL="669960" indent="-325080">
              <a:lnSpc>
                <a:spcPct val="100000"/>
              </a:lnSpc>
              <a:buClr>
                <a:srgbClr val="cc0099"/>
              </a:buClr>
              <a:buSzPct val="115000"/>
              <a:buFont typeface="Wingdings" charset="2"/>
              <a:buChar char=""/>
            </a:pPr>
            <a:r>
              <a:rPr b="0" lang="en-US" sz="2000" spc="-1" strike="noStrike">
                <a:solidFill>
                  <a:srgbClr val="000000"/>
                </a:solidFill>
                <a:uFill>
                  <a:solidFill>
                    <a:srgbClr val="ffffff"/>
                  </a:solidFill>
                </a:uFill>
                <a:latin typeface="Verdana"/>
              </a:rPr>
              <a:t>La gravitation est issue d’une déformation de l’espace temps</a:t>
            </a:r>
            <a:endParaRPr b="0" lang="en-US" sz="2000" spc="-1" strike="noStrike">
              <a:solidFill>
                <a:srgbClr val="000000"/>
              </a:solidFill>
              <a:uFill>
                <a:solidFill>
                  <a:srgbClr val="ffffff"/>
                </a:solidFill>
              </a:uFill>
              <a:latin typeface="Verdana"/>
            </a:endParaRPr>
          </a:p>
          <a:p>
            <a:endParaRPr b="0" lang="en-US" sz="2600" spc="-1" strike="noStrike">
              <a:solidFill>
                <a:srgbClr val="000000"/>
              </a:solidFill>
              <a:uFill>
                <a:solidFill>
                  <a:srgbClr val="ffffff"/>
                </a:solidFill>
              </a:uFill>
              <a:latin typeface="Verdana"/>
            </a:endParaRPr>
          </a:p>
          <a:p>
            <a:endParaRPr b="0" lang="en-US" sz="2600" spc="-1" strike="noStrike">
              <a:solidFill>
                <a:srgbClr val="000000"/>
              </a:solidFill>
              <a:uFill>
                <a:solidFill>
                  <a:srgbClr val="ffffff"/>
                </a:solidFill>
              </a:uFill>
              <a:latin typeface="Verdana"/>
            </a:endParaRPr>
          </a:p>
          <a:p>
            <a:endParaRPr b="0" lang="en-US" sz="2600" spc="-1" strike="noStrike">
              <a:solidFill>
                <a:srgbClr val="000000"/>
              </a:solidFill>
              <a:uFill>
                <a:solidFill>
                  <a:srgbClr val="ffffff"/>
                </a:solidFill>
              </a:uFill>
              <a:latin typeface="Verdana"/>
            </a:endParaRPr>
          </a:p>
        </p:txBody>
      </p:sp>
      <p:sp>
        <p:nvSpPr>
          <p:cNvPr id="425" name="CustomShape 4"/>
          <p:cNvSpPr/>
          <p:nvPr/>
        </p:nvSpPr>
        <p:spPr>
          <a:xfrm>
            <a:off x="656640" y="6083280"/>
            <a:ext cx="3898440" cy="699480"/>
          </a:xfrm>
          <a:prstGeom prst="rect">
            <a:avLst/>
          </a:prstGeom>
          <a:solidFill>
            <a:srgbClr val="ffff00"/>
          </a:solidFill>
          <a:ln w="28440">
            <a:solidFill>
              <a:schemeClr val="tx1"/>
            </a:solidFill>
            <a:miter/>
          </a:ln>
        </p:spPr>
        <p:style>
          <a:lnRef idx="0"/>
          <a:fillRef idx="0"/>
          <a:effectRef idx="0"/>
          <a:fontRef idx="minor"/>
        </p:style>
        <p:txBody>
          <a:bodyPr lIns="90000" rIns="90000" tIns="45000" bIns="45000"/>
          <a:p>
            <a:pPr>
              <a:lnSpc>
                <a:spcPct val="100000"/>
              </a:lnSpc>
            </a:pPr>
            <a:r>
              <a:rPr b="0" lang="en-US" sz="2000" spc="-1" strike="noStrike">
                <a:solidFill>
                  <a:srgbClr val="000000"/>
                </a:solidFill>
                <a:uFill>
                  <a:solidFill>
                    <a:srgbClr val="ffffff"/>
                  </a:solidFill>
                </a:uFill>
                <a:latin typeface="Calibri"/>
              </a:rPr>
              <a:t>Médiateur hypothétique : </a:t>
            </a:r>
            <a:r>
              <a:rPr b="1" lang="en-US" sz="2000" spc="-1" strike="noStrike">
                <a:solidFill>
                  <a:srgbClr val="ff0000"/>
                </a:solidFill>
                <a:uFill>
                  <a:solidFill>
                    <a:srgbClr val="ffffff"/>
                  </a:solidFill>
                </a:uFill>
                <a:latin typeface="Calibri"/>
              </a:rPr>
              <a:t>graviton</a:t>
            </a:r>
            <a:endParaRPr b="0" lang="en-US" sz="1800" spc="-1" strike="noStrike">
              <a:solidFill>
                <a:srgbClr val="000000"/>
              </a:solidFill>
              <a:uFill>
                <a:solidFill>
                  <a:srgbClr val="ffffff"/>
                </a:solidFill>
              </a:uFill>
              <a:latin typeface="Arial"/>
            </a:endParaRPr>
          </a:p>
        </p:txBody>
      </p:sp>
      <p:pic>
        <p:nvPicPr>
          <p:cNvPr id="426" name="Image 8" descr=""/>
          <p:cNvPicPr/>
          <p:nvPr/>
        </p:nvPicPr>
        <p:blipFill>
          <a:blip r:embed="rId1"/>
          <a:stretch/>
        </p:blipFill>
        <p:spPr>
          <a:xfrm>
            <a:off x="5943600" y="838080"/>
            <a:ext cx="2819160" cy="2114280"/>
          </a:xfrm>
          <a:prstGeom prst="rect">
            <a:avLst/>
          </a:prstGeom>
          <a:ln>
            <a:noFill/>
          </a:ln>
        </p:spPr>
      </p:pic>
      <p:pic>
        <p:nvPicPr>
          <p:cNvPr id="427" name="Image 11" descr=""/>
          <p:cNvPicPr/>
          <p:nvPr/>
        </p:nvPicPr>
        <p:blipFill>
          <a:blip r:embed="rId2"/>
          <a:stretch/>
        </p:blipFill>
        <p:spPr>
          <a:xfrm>
            <a:off x="5311800" y="3292560"/>
            <a:ext cx="3565080" cy="3003120"/>
          </a:xfrm>
          <a:prstGeom prst="rect">
            <a:avLst/>
          </a:prstGeom>
          <a:ln>
            <a:noFill/>
          </a:ln>
        </p:spPr>
      </p:pic>
      <p:pic>
        <p:nvPicPr>
          <p:cNvPr id="428" name="Picture 6" descr=""/>
          <p:cNvPicPr/>
          <p:nvPr/>
        </p:nvPicPr>
        <p:blipFill>
          <a:blip r:embed="rId3"/>
          <a:stretch/>
        </p:blipFill>
        <p:spPr>
          <a:xfrm>
            <a:off x="5818320" y="764640"/>
            <a:ext cx="2944440" cy="2208240"/>
          </a:xfrm>
          <a:prstGeom prst="rect">
            <a:avLst/>
          </a:prstGeom>
          <a:ln>
            <a:noFill/>
          </a:ln>
        </p:spPr>
      </p:pic>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9" name="TextShape 1"/>
          <p:cNvSpPr txBox="1"/>
          <p:nvPr/>
        </p:nvSpPr>
        <p:spPr>
          <a:xfrm>
            <a:off x="8305920" y="6553080"/>
            <a:ext cx="837720" cy="304560"/>
          </a:xfrm>
          <a:prstGeom prst="rect">
            <a:avLst/>
          </a:prstGeom>
          <a:noFill/>
          <a:ln>
            <a:noFill/>
          </a:ln>
        </p:spPr>
        <p:txBody>
          <a:bodyPr anchor="b"/>
          <a:p>
            <a:pPr algn="r">
              <a:lnSpc>
                <a:spcPct val="100000"/>
              </a:lnSpc>
            </a:pPr>
            <a:fld id="{FA5FE6E0-CA4B-4F93-BDE8-5D88DE9AFBE1}"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430" name="CustomShape 2"/>
          <p:cNvSpPr/>
          <p:nvPr/>
        </p:nvSpPr>
        <p:spPr>
          <a:xfrm>
            <a:off x="0" y="0"/>
            <a:ext cx="9143640" cy="6857640"/>
          </a:xfrm>
          <a:prstGeom prst="rect">
            <a:avLst/>
          </a:prstGeom>
          <a:solidFill>
            <a:schemeClr val="tx1"/>
          </a:solidFill>
          <a:ln>
            <a:noFill/>
          </a:ln>
        </p:spPr>
        <p:style>
          <a:lnRef idx="0"/>
          <a:fillRef idx="0"/>
          <a:effectRef idx="0"/>
          <a:fontRef idx="minor"/>
        </p:style>
      </p:sp>
      <p:sp>
        <p:nvSpPr>
          <p:cNvPr id="431" name="TextShape 3"/>
          <p:cNvSpPr txBox="1"/>
          <p:nvPr/>
        </p:nvSpPr>
        <p:spPr>
          <a:xfrm>
            <a:off x="760320" y="0"/>
            <a:ext cx="7657920" cy="518760"/>
          </a:xfrm>
          <a:prstGeom prst="rect">
            <a:avLst/>
          </a:prstGeom>
          <a:noFill/>
          <a:ln>
            <a:noFill/>
          </a:ln>
        </p:spPr>
        <p:txBody>
          <a:bodyPr/>
          <a:p>
            <a:endParaRPr b="0" lang="en-US" sz="1400" spc="-1" strike="noStrike">
              <a:solidFill>
                <a:srgbClr val="000000"/>
              </a:solidFill>
              <a:uFill>
                <a:solidFill>
                  <a:srgbClr val="ffffff"/>
                </a:solidFill>
              </a:uFill>
              <a:latin typeface="Verdana"/>
            </a:endParaRPr>
          </a:p>
        </p:txBody>
      </p:sp>
      <p:sp>
        <p:nvSpPr>
          <p:cNvPr id="432" name="TextShape 4"/>
          <p:cNvSpPr txBox="1"/>
          <p:nvPr/>
        </p:nvSpPr>
        <p:spPr>
          <a:xfrm>
            <a:off x="174600" y="719280"/>
            <a:ext cx="8843760" cy="5790960"/>
          </a:xfrm>
          <a:prstGeom prst="rect">
            <a:avLst/>
          </a:prstGeom>
          <a:noFill/>
          <a:ln>
            <a:noFill/>
          </a:ln>
        </p:spPr>
        <p:txBody>
          <a:bodyPr/>
          <a:p>
            <a:endParaRPr b="0" lang="en-US" sz="2600" spc="-1" strike="noStrike">
              <a:solidFill>
                <a:srgbClr val="000000"/>
              </a:solidFill>
              <a:uFill>
                <a:solidFill>
                  <a:srgbClr val="ffffff"/>
                </a:solidFill>
              </a:uFill>
              <a:latin typeface="Verdana"/>
            </a:endParaRPr>
          </a:p>
        </p:txBody>
      </p:sp>
      <p:pic>
        <p:nvPicPr>
          <p:cNvPr id="433" name="Picture 5" descr=""/>
          <p:cNvPicPr/>
          <p:nvPr/>
        </p:nvPicPr>
        <p:blipFill>
          <a:blip r:embed="rId1"/>
          <a:stretch/>
        </p:blipFill>
        <p:spPr>
          <a:xfrm>
            <a:off x="1219320" y="0"/>
            <a:ext cx="6933960" cy="6203520"/>
          </a:xfrm>
          <a:prstGeom prst="rect">
            <a:avLst/>
          </a:prstGeom>
          <a:ln>
            <a:noFill/>
          </a:ln>
        </p:spPr>
      </p:pic>
      <p:sp>
        <p:nvSpPr>
          <p:cNvPr id="434" name="CustomShape 5"/>
          <p:cNvSpPr/>
          <p:nvPr/>
        </p:nvSpPr>
        <p:spPr>
          <a:xfrm>
            <a:off x="2744280" y="6127920"/>
            <a:ext cx="392760" cy="456120"/>
          </a:xfrm>
          <a:prstGeom prst="rect">
            <a:avLst/>
          </a:prstGeom>
          <a:solidFill>
            <a:schemeClr val="tx1"/>
          </a:solid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ffffff"/>
                </a:solidFill>
                <a:uFill>
                  <a:solidFill>
                    <a:srgbClr val="ffffff"/>
                  </a:solidFill>
                </a:uFill>
                <a:latin typeface="Verdana"/>
              </a:rPr>
              <a:t>4</a:t>
            </a:r>
            <a:endParaRPr b="0" lang="en-US" sz="1800" spc="-1" strike="noStrike">
              <a:solidFill>
                <a:srgbClr val="000000"/>
              </a:solidFill>
              <a:uFill>
                <a:solidFill>
                  <a:srgbClr val="ffffff"/>
                </a:solidFill>
              </a:uFill>
              <a:latin typeface="Arial"/>
            </a:endParaRPr>
          </a:p>
        </p:txBody>
      </p:sp>
      <p:sp>
        <p:nvSpPr>
          <p:cNvPr id="435" name="CustomShape 6"/>
          <p:cNvSpPr/>
          <p:nvPr/>
        </p:nvSpPr>
        <p:spPr>
          <a:xfrm>
            <a:off x="1155600" y="0"/>
            <a:ext cx="2095200" cy="583920"/>
          </a:xfrm>
          <a:prstGeom prst="rect">
            <a:avLst/>
          </a:prstGeom>
          <a:solidFill>
            <a:schemeClr val="tx1"/>
          </a:solidFill>
          <a:ln>
            <a:noFill/>
          </a:ln>
        </p:spPr>
        <p:style>
          <a:lnRef idx="0"/>
          <a:fillRef idx="0"/>
          <a:effectRef idx="0"/>
          <a:fontRef idx="minor"/>
        </p:style>
      </p:sp>
      <p:sp>
        <p:nvSpPr>
          <p:cNvPr id="436" name="CustomShape 7"/>
          <p:cNvSpPr/>
          <p:nvPr/>
        </p:nvSpPr>
        <p:spPr>
          <a:xfrm>
            <a:off x="1231920" y="5549760"/>
            <a:ext cx="1358640" cy="151920"/>
          </a:xfrm>
          <a:prstGeom prst="rect">
            <a:avLst/>
          </a:prstGeom>
          <a:solidFill>
            <a:schemeClr val="tx1"/>
          </a:solidFill>
          <a:ln w="9360">
            <a:solidFill>
              <a:schemeClr val="tx1"/>
            </a:solidFill>
            <a:miter/>
          </a:ln>
        </p:spPr>
        <p:style>
          <a:lnRef idx="0"/>
          <a:fillRef idx="0"/>
          <a:effectRef idx="0"/>
          <a:fontRef idx="minor"/>
        </p:style>
      </p:sp>
      <p:sp>
        <p:nvSpPr>
          <p:cNvPr id="437" name="CustomShape 8"/>
          <p:cNvSpPr/>
          <p:nvPr/>
        </p:nvSpPr>
        <p:spPr>
          <a:xfrm>
            <a:off x="0" y="5648400"/>
            <a:ext cx="9143640" cy="1590480"/>
          </a:xfrm>
          <a:prstGeom prst="rect">
            <a:avLst/>
          </a:prstGeom>
          <a:solidFill>
            <a:schemeClr val="tx1"/>
          </a:solidFill>
          <a:ln>
            <a:solidFill>
              <a:schemeClr val="tx1"/>
            </a:solidFill>
          </a:ln>
        </p:spPr>
        <p:style>
          <a:lnRef idx="0"/>
          <a:fillRef idx="0"/>
          <a:effectRef idx="0"/>
          <a:fontRef idx="minor"/>
        </p:style>
      </p:sp>
      <p:sp>
        <p:nvSpPr>
          <p:cNvPr id="438" name="CustomShape 9"/>
          <p:cNvSpPr/>
          <p:nvPr/>
        </p:nvSpPr>
        <p:spPr>
          <a:xfrm>
            <a:off x="2203560" y="291960"/>
            <a:ext cx="6437160" cy="5355720"/>
          </a:xfrm>
          <a:prstGeom prst="rect">
            <a:avLst/>
          </a:prstGeom>
          <a:solidFill>
            <a:schemeClr val="tx1"/>
          </a:solidFill>
          <a:ln>
            <a:solidFill>
              <a:schemeClr val="tx1"/>
            </a:solidFill>
          </a:ln>
        </p:spPr>
        <p:style>
          <a:lnRef idx="0"/>
          <a:fillRef idx="0"/>
          <a:effectRef idx="0"/>
          <a:fontRef idx="minor"/>
        </p:style>
      </p:sp>
      <p:sp>
        <p:nvSpPr>
          <p:cNvPr id="439" name="CustomShape 10"/>
          <p:cNvSpPr/>
          <p:nvPr/>
        </p:nvSpPr>
        <p:spPr>
          <a:xfrm>
            <a:off x="1098720" y="4562280"/>
            <a:ext cx="1217520" cy="1761840"/>
          </a:xfrm>
          <a:prstGeom prst="rect">
            <a:avLst/>
          </a:prstGeom>
          <a:solidFill>
            <a:schemeClr val="tx1"/>
          </a:solidFill>
          <a:ln>
            <a:solidFill>
              <a:schemeClr val="tx1"/>
            </a:solidFill>
          </a:ln>
        </p:spPr>
        <p:style>
          <a:lnRef idx="0"/>
          <a:fillRef idx="0"/>
          <a:effectRef idx="0"/>
          <a:fontRef idx="minor"/>
        </p:style>
      </p:sp>
      <p:sp>
        <p:nvSpPr>
          <p:cNvPr id="440" name="CustomShape 11"/>
          <p:cNvSpPr/>
          <p:nvPr/>
        </p:nvSpPr>
        <p:spPr>
          <a:xfrm rot="16200000">
            <a:off x="-746640" y="2721240"/>
            <a:ext cx="2162880" cy="6386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600" spc="-1" strike="noStrike">
                <a:solidFill>
                  <a:srgbClr val="ffffff"/>
                </a:solidFill>
                <a:uFill>
                  <a:solidFill>
                    <a:srgbClr val="ffffff"/>
                  </a:solidFill>
                </a:uFill>
                <a:latin typeface="Verdana"/>
              </a:rPr>
              <a:t>Matière</a:t>
            </a:r>
            <a:endParaRPr b="0" lang="en-US" sz="1800" spc="-1" strike="noStrike">
              <a:solidFill>
                <a:srgbClr val="000000"/>
              </a:solidFill>
              <a:uFill>
                <a:solidFill>
                  <a:srgbClr val="ffffff"/>
                </a:solidFill>
              </a:uFill>
              <a:latin typeface="Arial"/>
            </a:endParaRPr>
          </a:p>
        </p:txBody>
      </p:sp>
      <p:sp>
        <p:nvSpPr>
          <p:cNvPr id="441" name="CustomShape 12"/>
          <p:cNvSpPr/>
          <p:nvPr/>
        </p:nvSpPr>
        <p:spPr>
          <a:xfrm rot="16200000">
            <a:off x="-1737000" y="2640960"/>
            <a:ext cx="4965480" cy="45612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uFill>
                  <a:solidFill>
                    <a:srgbClr val="ffffff"/>
                  </a:solidFill>
                </a:uFill>
                <a:latin typeface="Verdana"/>
              </a:rPr>
              <a:t>Leptons                 Quarks</a:t>
            </a:r>
            <a:endParaRPr b="0" lang="en-US" sz="1800" spc="-1" strike="noStrike">
              <a:solidFill>
                <a:srgbClr val="000000"/>
              </a:solidFill>
              <a:uFill>
                <a:solidFill>
                  <a:srgbClr val="ffffff"/>
                </a:solidFill>
              </a:uFill>
              <a:latin typeface="Arial"/>
            </a:endParaRPr>
          </a:p>
        </p:txBody>
      </p:sp>
      <p:sp>
        <p:nvSpPr>
          <p:cNvPr id="442" name="CustomShape 13"/>
          <p:cNvSpPr/>
          <p:nvPr/>
        </p:nvSpPr>
        <p:spPr>
          <a:xfrm>
            <a:off x="1231920" y="2447640"/>
            <a:ext cx="5499000" cy="1194480"/>
          </a:xfrm>
          <a:prstGeom prst="rect">
            <a:avLst/>
          </a:prstGeom>
          <a:solidFill>
            <a:schemeClr val="tx1"/>
          </a:solidFill>
          <a:ln>
            <a:solidFill>
              <a:schemeClr val="tx1"/>
            </a:solidFill>
          </a:ln>
        </p:spPr>
        <p:style>
          <a:lnRef idx="0"/>
          <a:fillRef idx="0"/>
          <a:effectRef idx="0"/>
          <a:fontRef idx="minor"/>
        </p:style>
      </p:sp>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3" name="TextShape 1"/>
          <p:cNvSpPr txBox="1"/>
          <p:nvPr/>
        </p:nvSpPr>
        <p:spPr>
          <a:xfrm>
            <a:off x="8305920" y="6553080"/>
            <a:ext cx="837720" cy="304560"/>
          </a:xfrm>
          <a:prstGeom prst="rect">
            <a:avLst/>
          </a:prstGeom>
          <a:noFill/>
          <a:ln>
            <a:noFill/>
          </a:ln>
        </p:spPr>
        <p:txBody>
          <a:bodyPr anchor="b"/>
          <a:p>
            <a:pPr algn="r">
              <a:lnSpc>
                <a:spcPct val="100000"/>
              </a:lnSpc>
            </a:pPr>
            <a:fld id="{86CE38B2-8AB1-4A8C-B553-6C1DD59A4A85}"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444" name="CustomShape 2"/>
          <p:cNvSpPr/>
          <p:nvPr/>
        </p:nvSpPr>
        <p:spPr>
          <a:xfrm>
            <a:off x="0" y="0"/>
            <a:ext cx="9143640" cy="6857640"/>
          </a:xfrm>
          <a:prstGeom prst="rect">
            <a:avLst/>
          </a:prstGeom>
          <a:solidFill>
            <a:schemeClr val="tx1"/>
          </a:solidFill>
          <a:ln>
            <a:noFill/>
          </a:ln>
        </p:spPr>
        <p:style>
          <a:lnRef idx="0"/>
          <a:fillRef idx="0"/>
          <a:effectRef idx="0"/>
          <a:fontRef idx="minor"/>
        </p:style>
      </p:sp>
      <p:sp>
        <p:nvSpPr>
          <p:cNvPr id="445" name="TextShape 3"/>
          <p:cNvSpPr txBox="1"/>
          <p:nvPr/>
        </p:nvSpPr>
        <p:spPr>
          <a:xfrm>
            <a:off x="760320" y="0"/>
            <a:ext cx="7657920" cy="518760"/>
          </a:xfrm>
          <a:prstGeom prst="rect">
            <a:avLst/>
          </a:prstGeom>
          <a:noFill/>
          <a:ln>
            <a:noFill/>
          </a:ln>
        </p:spPr>
        <p:txBody>
          <a:bodyPr/>
          <a:p>
            <a:endParaRPr b="0" lang="en-US" sz="1400" spc="-1" strike="noStrike">
              <a:solidFill>
                <a:srgbClr val="000000"/>
              </a:solidFill>
              <a:uFill>
                <a:solidFill>
                  <a:srgbClr val="ffffff"/>
                </a:solidFill>
              </a:uFill>
              <a:latin typeface="Verdana"/>
            </a:endParaRPr>
          </a:p>
        </p:txBody>
      </p:sp>
      <p:sp>
        <p:nvSpPr>
          <p:cNvPr id="446" name="TextShape 4"/>
          <p:cNvSpPr txBox="1"/>
          <p:nvPr/>
        </p:nvSpPr>
        <p:spPr>
          <a:xfrm>
            <a:off x="174600" y="719280"/>
            <a:ext cx="8843760" cy="5790960"/>
          </a:xfrm>
          <a:prstGeom prst="rect">
            <a:avLst/>
          </a:prstGeom>
          <a:noFill/>
          <a:ln>
            <a:noFill/>
          </a:ln>
        </p:spPr>
        <p:txBody>
          <a:bodyPr/>
          <a:p>
            <a:endParaRPr b="0" lang="en-US" sz="2600" spc="-1" strike="noStrike">
              <a:solidFill>
                <a:srgbClr val="000000"/>
              </a:solidFill>
              <a:uFill>
                <a:solidFill>
                  <a:srgbClr val="ffffff"/>
                </a:solidFill>
              </a:uFill>
              <a:latin typeface="Verdana"/>
            </a:endParaRPr>
          </a:p>
        </p:txBody>
      </p:sp>
      <p:pic>
        <p:nvPicPr>
          <p:cNvPr id="447" name="Picture 5" descr=""/>
          <p:cNvPicPr/>
          <p:nvPr/>
        </p:nvPicPr>
        <p:blipFill>
          <a:blip r:embed="rId1"/>
          <a:stretch/>
        </p:blipFill>
        <p:spPr>
          <a:xfrm>
            <a:off x="1219320" y="0"/>
            <a:ext cx="6933960" cy="6203520"/>
          </a:xfrm>
          <a:prstGeom prst="rect">
            <a:avLst/>
          </a:prstGeom>
          <a:ln>
            <a:noFill/>
          </a:ln>
        </p:spPr>
      </p:pic>
      <p:sp>
        <p:nvSpPr>
          <p:cNvPr id="448" name="CustomShape 5"/>
          <p:cNvSpPr/>
          <p:nvPr/>
        </p:nvSpPr>
        <p:spPr>
          <a:xfrm>
            <a:off x="2744280" y="6127920"/>
            <a:ext cx="392760" cy="456120"/>
          </a:xfrm>
          <a:prstGeom prst="rect">
            <a:avLst/>
          </a:prstGeom>
          <a:solidFill>
            <a:schemeClr val="tx1"/>
          </a:solid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ffffff"/>
                </a:solidFill>
                <a:uFill>
                  <a:solidFill>
                    <a:srgbClr val="ffffff"/>
                  </a:solidFill>
                </a:uFill>
                <a:latin typeface="Verdana"/>
              </a:rPr>
              <a:t>4</a:t>
            </a:r>
            <a:endParaRPr b="0" lang="en-US" sz="1800" spc="-1" strike="noStrike">
              <a:solidFill>
                <a:srgbClr val="000000"/>
              </a:solidFill>
              <a:uFill>
                <a:solidFill>
                  <a:srgbClr val="ffffff"/>
                </a:solidFill>
              </a:uFill>
              <a:latin typeface="Arial"/>
            </a:endParaRPr>
          </a:p>
        </p:txBody>
      </p:sp>
      <p:sp>
        <p:nvSpPr>
          <p:cNvPr id="449" name="CustomShape 6"/>
          <p:cNvSpPr/>
          <p:nvPr/>
        </p:nvSpPr>
        <p:spPr>
          <a:xfrm>
            <a:off x="1155600" y="0"/>
            <a:ext cx="2095200" cy="583920"/>
          </a:xfrm>
          <a:prstGeom prst="rect">
            <a:avLst/>
          </a:prstGeom>
          <a:solidFill>
            <a:schemeClr val="tx1"/>
          </a:solidFill>
          <a:ln>
            <a:noFill/>
          </a:ln>
        </p:spPr>
        <p:style>
          <a:lnRef idx="0"/>
          <a:fillRef idx="0"/>
          <a:effectRef idx="0"/>
          <a:fontRef idx="minor"/>
        </p:style>
      </p:sp>
      <p:sp>
        <p:nvSpPr>
          <p:cNvPr id="450" name="CustomShape 7"/>
          <p:cNvSpPr/>
          <p:nvPr/>
        </p:nvSpPr>
        <p:spPr>
          <a:xfrm>
            <a:off x="1231920" y="5549760"/>
            <a:ext cx="1358640" cy="151920"/>
          </a:xfrm>
          <a:prstGeom prst="rect">
            <a:avLst/>
          </a:prstGeom>
          <a:solidFill>
            <a:schemeClr val="tx1"/>
          </a:solidFill>
          <a:ln w="9360">
            <a:solidFill>
              <a:schemeClr val="tx1"/>
            </a:solidFill>
            <a:miter/>
          </a:ln>
        </p:spPr>
        <p:style>
          <a:lnRef idx="0"/>
          <a:fillRef idx="0"/>
          <a:effectRef idx="0"/>
          <a:fontRef idx="minor"/>
        </p:style>
      </p:sp>
      <p:sp>
        <p:nvSpPr>
          <p:cNvPr id="451" name="CustomShape 8"/>
          <p:cNvSpPr/>
          <p:nvPr/>
        </p:nvSpPr>
        <p:spPr>
          <a:xfrm>
            <a:off x="0" y="5648400"/>
            <a:ext cx="9143640" cy="1590480"/>
          </a:xfrm>
          <a:prstGeom prst="rect">
            <a:avLst/>
          </a:prstGeom>
          <a:solidFill>
            <a:schemeClr val="tx1"/>
          </a:solidFill>
          <a:ln>
            <a:solidFill>
              <a:schemeClr val="tx1"/>
            </a:solidFill>
          </a:ln>
        </p:spPr>
        <p:style>
          <a:lnRef idx="0"/>
          <a:fillRef idx="0"/>
          <a:effectRef idx="0"/>
          <a:fontRef idx="minor"/>
        </p:style>
      </p:sp>
      <p:sp>
        <p:nvSpPr>
          <p:cNvPr id="452" name="CustomShape 9"/>
          <p:cNvSpPr/>
          <p:nvPr/>
        </p:nvSpPr>
        <p:spPr>
          <a:xfrm>
            <a:off x="2203560" y="291960"/>
            <a:ext cx="6437160" cy="5355720"/>
          </a:xfrm>
          <a:prstGeom prst="rect">
            <a:avLst/>
          </a:prstGeom>
          <a:solidFill>
            <a:schemeClr val="tx1"/>
          </a:solidFill>
          <a:ln>
            <a:solidFill>
              <a:schemeClr val="tx1"/>
            </a:solidFill>
          </a:ln>
        </p:spPr>
        <p:style>
          <a:lnRef idx="0"/>
          <a:fillRef idx="0"/>
          <a:effectRef idx="0"/>
          <a:fontRef idx="minor"/>
        </p:style>
      </p:sp>
      <p:sp>
        <p:nvSpPr>
          <p:cNvPr id="453" name="CustomShape 10"/>
          <p:cNvSpPr/>
          <p:nvPr/>
        </p:nvSpPr>
        <p:spPr>
          <a:xfrm rot="16200000">
            <a:off x="-746640" y="2721240"/>
            <a:ext cx="2162880" cy="6386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600" spc="-1" strike="noStrike">
                <a:solidFill>
                  <a:srgbClr val="ffffff"/>
                </a:solidFill>
                <a:uFill>
                  <a:solidFill>
                    <a:srgbClr val="ffffff"/>
                  </a:solidFill>
                </a:uFill>
                <a:latin typeface="Verdana"/>
              </a:rPr>
              <a:t>Matière</a:t>
            </a:r>
            <a:endParaRPr b="0" lang="en-US" sz="1800" spc="-1" strike="noStrike">
              <a:solidFill>
                <a:srgbClr val="000000"/>
              </a:solidFill>
              <a:uFill>
                <a:solidFill>
                  <a:srgbClr val="ffffff"/>
                </a:solidFill>
              </a:uFill>
              <a:latin typeface="Arial"/>
            </a:endParaRPr>
          </a:p>
        </p:txBody>
      </p:sp>
      <p:sp>
        <p:nvSpPr>
          <p:cNvPr id="454" name="CustomShape 11"/>
          <p:cNvSpPr/>
          <p:nvPr/>
        </p:nvSpPr>
        <p:spPr>
          <a:xfrm rot="16200000">
            <a:off x="-1737000" y="2640960"/>
            <a:ext cx="4965480" cy="45612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uFill>
                  <a:solidFill>
                    <a:srgbClr val="ffffff"/>
                  </a:solidFill>
                </a:uFill>
                <a:latin typeface="Verdana"/>
              </a:rPr>
              <a:t>Leptons                 Quarks</a:t>
            </a:r>
            <a:endParaRPr b="0" lang="en-US" sz="1800" spc="-1" strike="noStrike">
              <a:solidFill>
                <a:srgbClr val="000000"/>
              </a:solidFill>
              <a:uFill>
                <a:solidFill>
                  <a:srgbClr val="ffffff"/>
                </a:solidFill>
              </a:uFill>
              <a:latin typeface="Arial"/>
            </a:endParaRPr>
          </a:p>
        </p:txBody>
      </p:sp>
      <p:sp>
        <p:nvSpPr>
          <p:cNvPr id="455" name="CustomShape 12"/>
          <p:cNvSpPr/>
          <p:nvPr/>
        </p:nvSpPr>
        <p:spPr>
          <a:xfrm>
            <a:off x="1231920" y="2447640"/>
            <a:ext cx="5499000" cy="1194480"/>
          </a:xfrm>
          <a:prstGeom prst="rect">
            <a:avLst/>
          </a:prstGeom>
          <a:solidFill>
            <a:schemeClr val="tx1"/>
          </a:solidFill>
          <a:ln>
            <a:solidFill>
              <a:schemeClr val="tx1"/>
            </a:solidFill>
          </a:ln>
        </p:spPr>
        <p:style>
          <a:lnRef idx="0"/>
          <a:fillRef idx="0"/>
          <a:effectRef idx="0"/>
          <a:fontRef idx="minor"/>
        </p:style>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6" name="TextShape 1"/>
          <p:cNvSpPr txBox="1"/>
          <p:nvPr/>
        </p:nvSpPr>
        <p:spPr>
          <a:xfrm>
            <a:off x="8305920" y="6553080"/>
            <a:ext cx="837720" cy="304560"/>
          </a:xfrm>
          <a:prstGeom prst="rect">
            <a:avLst/>
          </a:prstGeom>
          <a:noFill/>
          <a:ln>
            <a:noFill/>
          </a:ln>
        </p:spPr>
        <p:txBody>
          <a:bodyPr anchor="b"/>
          <a:p>
            <a:pPr algn="r">
              <a:lnSpc>
                <a:spcPct val="100000"/>
              </a:lnSpc>
            </a:pPr>
            <a:fld id="{8402F378-8EB9-49F0-A0A8-CC0FC727E15E}"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457" name="CustomShape 2"/>
          <p:cNvSpPr/>
          <p:nvPr/>
        </p:nvSpPr>
        <p:spPr>
          <a:xfrm>
            <a:off x="0" y="0"/>
            <a:ext cx="9143640" cy="6857640"/>
          </a:xfrm>
          <a:prstGeom prst="rect">
            <a:avLst/>
          </a:prstGeom>
          <a:solidFill>
            <a:schemeClr val="tx1"/>
          </a:solidFill>
          <a:ln>
            <a:noFill/>
          </a:ln>
        </p:spPr>
        <p:style>
          <a:lnRef idx="0"/>
          <a:fillRef idx="0"/>
          <a:effectRef idx="0"/>
          <a:fontRef idx="minor"/>
        </p:style>
      </p:sp>
      <p:sp>
        <p:nvSpPr>
          <p:cNvPr id="458" name="TextShape 3"/>
          <p:cNvSpPr txBox="1"/>
          <p:nvPr/>
        </p:nvSpPr>
        <p:spPr>
          <a:xfrm>
            <a:off x="760320" y="0"/>
            <a:ext cx="7657920" cy="518760"/>
          </a:xfrm>
          <a:prstGeom prst="rect">
            <a:avLst/>
          </a:prstGeom>
          <a:noFill/>
          <a:ln>
            <a:noFill/>
          </a:ln>
        </p:spPr>
        <p:txBody>
          <a:bodyPr/>
          <a:p>
            <a:endParaRPr b="0" lang="en-US" sz="1400" spc="-1" strike="noStrike">
              <a:solidFill>
                <a:srgbClr val="000000"/>
              </a:solidFill>
              <a:uFill>
                <a:solidFill>
                  <a:srgbClr val="ffffff"/>
                </a:solidFill>
              </a:uFill>
              <a:latin typeface="Verdana"/>
            </a:endParaRPr>
          </a:p>
        </p:txBody>
      </p:sp>
      <p:sp>
        <p:nvSpPr>
          <p:cNvPr id="459" name="TextShape 4"/>
          <p:cNvSpPr txBox="1"/>
          <p:nvPr/>
        </p:nvSpPr>
        <p:spPr>
          <a:xfrm>
            <a:off x="174600" y="719280"/>
            <a:ext cx="8843760" cy="5790960"/>
          </a:xfrm>
          <a:prstGeom prst="rect">
            <a:avLst/>
          </a:prstGeom>
          <a:noFill/>
          <a:ln>
            <a:noFill/>
          </a:ln>
        </p:spPr>
        <p:txBody>
          <a:bodyPr/>
          <a:p>
            <a:endParaRPr b="0" lang="en-US" sz="2600" spc="-1" strike="noStrike">
              <a:solidFill>
                <a:srgbClr val="000000"/>
              </a:solidFill>
              <a:uFill>
                <a:solidFill>
                  <a:srgbClr val="ffffff"/>
                </a:solidFill>
              </a:uFill>
              <a:latin typeface="Verdana"/>
            </a:endParaRPr>
          </a:p>
        </p:txBody>
      </p:sp>
      <p:pic>
        <p:nvPicPr>
          <p:cNvPr id="460" name="Picture 5" descr=""/>
          <p:cNvPicPr/>
          <p:nvPr/>
        </p:nvPicPr>
        <p:blipFill>
          <a:blip r:embed="rId1"/>
          <a:stretch/>
        </p:blipFill>
        <p:spPr>
          <a:xfrm>
            <a:off x="1219320" y="0"/>
            <a:ext cx="6933960" cy="6203520"/>
          </a:xfrm>
          <a:prstGeom prst="rect">
            <a:avLst/>
          </a:prstGeom>
          <a:ln>
            <a:noFill/>
          </a:ln>
        </p:spPr>
      </p:pic>
      <p:sp>
        <p:nvSpPr>
          <p:cNvPr id="461" name="CustomShape 5"/>
          <p:cNvSpPr/>
          <p:nvPr/>
        </p:nvSpPr>
        <p:spPr>
          <a:xfrm>
            <a:off x="2744280" y="6127920"/>
            <a:ext cx="392760" cy="456120"/>
          </a:xfrm>
          <a:prstGeom prst="rect">
            <a:avLst/>
          </a:prstGeom>
          <a:solidFill>
            <a:schemeClr val="tx1"/>
          </a:solid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ffffff"/>
                </a:solidFill>
                <a:uFill>
                  <a:solidFill>
                    <a:srgbClr val="ffffff"/>
                  </a:solidFill>
                </a:uFill>
                <a:latin typeface="Verdana"/>
              </a:rPr>
              <a:t>4</a:t>
            </a:r>
            <a:endParaRPr b="0" lang="en-US" sz="1800" spc="-1" strike="noStrike">
              <a:solidFill>
                <a:srgbClr val="000000"/>
              </a:solidFill>
              <a:uFill>
                <a:solidFill>
                  <a:srgbClr val="ffffff"/>
                </a:solidFill>
              </a:uFill>
              <a:latin typeface="Arial"/>
            </a:endParaRPr>
          </a:p>
        </p:txBody>
      </p:sp>
      <p:sp>
        <p:nvSpPr>
          <p:cNvPr id="462" name="CustomShape 6"/>
          <p:cNvSpPr/>
          <p:nvPr/>
        </p:nvSpPr>
        <p:spPr>
          <a:xfrm>
            <a:off x="1155600" y="0"/>
            <a:ext cx="2095200" cy="583920"/>
          </a:xfrm>
          <a:prstGeom prst="rect">
            <a:avLst/>
          </a:prstGeom>
          <a:solidFill>
            <a:schemeClr val="tx1"/>
          </a:solidFill>
          <a:ln>
            <a:noFill/>
          </a:ln>
        </p:spPr>
        <p:style>
          <a:lnRef idx="0"/>
          <a:fillRef idx="0"/>
          <a:effectRef idx="0"/>
          <a:fontRef idx="minor"/>
        </p:style>
      </p:sp>
      <p:sp>
        <p:nvSpPr>
          <p:cNvPr id="463" name="CustomShape 7"/>
          <p:cNvSpPr/>
          <p:nvPr/>
        </p:nvSpPr>
        <p:spPr>
          <a:xfrm>
            <a:off x="0" y="5587200"/>
            <a:ext cx="9143640" cy="1590480"/>
          </a:xfrm>
          <a:prstGeom prst="rect">
            <a:avLst/>
          </a:prstGeom>
          <a:solidFill>
            <a:schemeClr val="tx1"/>
          </a:solidFill>
          <a:ln>
            <a:solidFill>
              <a:schemeClr val="tx1"/>
            </a:solidFill>
          </a:ln>
        </p:spPr>
        <p:style>
          <a:lnRef idx="0"/>
          <a:fillRef idx="0"/>
          <a:effectRef idx="0"/>
          <a:fontRef idx="minor"/>
        </p:style>
      </p:sp>
      <p:sp>
        <p:nvSpPr>
          <p:cNvPr id="464" name="CustomShape 8"/>
          <p:cNvSpPr/>
          <p:nvPr/>
        </p:nvSpPr>
        <p:spPr>
          <a:xfrm>
            <a:off x="3981600" y="291960"/>
            <a:ext cx="4659120" cy="5355720"/>
          </a:xfrm>
          <a:prstGeom prst="rect">
            <a:avLst/>
          </a:prstGeom>
          <a:solidFill>
            <a:schemeClr val="tx1"/>
          </a:solidFill>
          <a:ln>
            <a:solidFill>
              <a:schemeClr val="tx1"/>
            </a:solidFill>
          </a:ln>
        </p:spPr>
        <p:style>
          <a:lnRef idx="0"/>
          <a:fillRef idx="0"/>
          <a:effectRef idx="0"/>
          <a:fontRef idx="minor"/>
        </p:style>
      </p:sp>
      <p:sp>
        <p:nvSpPr>
          <p:cNvPr id="465" name="CustomShape 9"/>
          <p:cNvSpPr/>
          <p:nvPr/>
        </p:nvSpPr>
        <p:spPr>
          <a:xfrm rot="16200000">
            <a:off x="-746640" y="2721240"/>
            <a:ext cx="2162880" cy="6386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600" spc="-1" strike="noStrike">
                <a:solidFill>
                  <a:srgbClr val="ffffff"/>
                </a:solidFill>
                <a:uFill>
                  <a:solidFill>
                    <a:srgbClr val="ffffff"/>
                  </a:solidFill>
                </a:uFill>
                <a:latin typeface="Verdana"/>
              </a:rPr>
              <a:t>Matière</a:t>
            </a:r>
            <a:endParaRPr b="0" lang="en-US" sz="1800" spc="-1" strike="noStrike">
              <a:solidFill>
                <a:srgbClr val="000000"/>
              </a:solidFill>
              <a:uFill>
                <a:solidFill>
                  <a:srgbClr val="ffffff"/>
                </a:solidFill>
              </a:uFill>
              <a:latin typeface="Arial"/>
            </a:endParaRPr>
          </a:p>
        </p:txBody>
      </p:sp>
      <p:sp>
        <p:nvSpPr>
          <p:cNvPr id="466" name="CustomShape 10"/>
          <p:cNvSpPr/>
          <p:nvPr/>
        </p:nvSpPr>
        <p:spPr>
          <a:xfrm rot="16200000">
            <a:off x="-1737000" y="2640960"/>
            <a:ext cx="4965480" cy="45612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uFill>
                  <a:solidFill>
                    <a:srgbClr val="ffffff"/>
                  </a:solidFill>
                </a:uFill>
                <a:latin typeface="Verdana"/>
              </a:rPr>
              <a:t>Leptons                 Quarks</a:t>
            </a:r>
            <a:endParaRPr b="0" lang="en-US" sz="1800" spc="-1" strike="noStrike">
              <a:solidFill>
                <a:srgbClr val="000000"/>
              </a:solidFill>
              <a:uFill>
                <a:solidFill>
                  <a:srgbClr val="ffffff"/>
                </a:solidFill>
              </a:uFill>
              <a:latin typeface="Arial"/>
            </a:endParaRPr>
          </a:p>
        </p:txBody>
      </p:sp>
      <p:sp>
        <p:nvSpPr>
          <p:cNvPr id="467" name="CustomShape 11"/>
          <p:cNvSpPr/>
          <p:nvPr/>
        </p:nvSpPr>
        <p:spPr>
          <a:xfrm>
            <a:off x="1231920" y="2447640"/>
            <a:ext cx="5499000" cy="1194480"/>
          </a:xfrm>
          <a:prstGeom prst="rect">
            <a:avLst/>
          </a:prstGeom>
          <a:solidFill>
            <a:schemeClr val="tx1"/>
          </a:solidFill>
          <a:ln>
            <a:solidFill>
              <a:schemeClr val="tx1"/>
            </a:solidFill>
          </a:ln>
        </p:spPr>
        <p:style>
          <a:lnRef idx="0"/>
          <a:fillRef idx="0"/>
          <a:effectRef idx="0"/>
          <a:fontRef idx="minor"/>
        </p:style>
      </p:sp>
      <p:sp>
        <p:nvSpPr>
          <p:cNvPr id="468" name="CustomShape 12"/>
          <p:cNvSpPr/>
          <p:nvPr/>
        </p:nvSpPr>
        <p:spPr>
          <a:xfrm rot="5400000">
            <a:off x="2947320" y="4858560"/>
            <a:ext cx="326880" cy="1680480"/>
          </a:xfrm>
          <a:prstGeom prst="rightBrace">
            <a:avLst>
              <a:gd name="adj1" fmla="val 8333"/>
              <a:gd name="adj2" fmla="val 50000"/>
            </a:avLst>
          </a:prstGeom>
          <a:noFill/>
          <a:ln w="9360">
            <a:solidFill>
              <a:schemeClr val="accent3"/>
            </a:solidFill>
            <a:round/>
          </a:ln>
        </p:spPr>
        <p:style>
          <a:lnRef idx="0"/>
          <a:fillRef idx="0"/>
          <a:effectRef idx="0"/>
          <a:fontRef idx="minor"/>
        </p:style>
      </p:sp>
      <p:sp>
        <p:nvSpPr>
          <p:cNvPr id="469" name="CustomShape 13"/>
          <p:cNvSpPr/>
          <p:nvPr/>
        </p:nvSpPr>
        <p:spPr>
          <a:xfrm rot="5400000">
            <a:off x="1574640" y="5248800"/>
            <a:ext cx="340920" cy="916560"/>
          </a:xfrm>
          <a:prstGeom prst="rightBrace">
            <a:avLst>
              <a:gd name="adj1" fmla="val 8333"/>
              <a:gd name="adj2" fmla="val 50000"/>
            </a:avLst>
          </a:prstGeom>
          <a:noFill/>
          <a:ln w="9360">
            <a:solidFill>
              <a:schemeClr val="accent3"/>
            </a:solidFill>
            <a:round/>
          </a:ln>
        </p:spPr>
        <p:style>
          <a:lnRef idx="0"/>
          <a:fillRef idx="0"/>
          <a:effectRef idx="0"/>
          <a:fontRef idx="minor"/>
        </p:style>
      </p:sp>
      <p:sp>
        <p:nvSpPr>
          <p:cNvPr id="470" name="CustomShape 14"/>
          <p:cNvSpPr/>
          <p:nvPr/>
        </p:nvSpPr>
        <p:spPr>
          <a:xfrm>
            <a:off x="1316880" y="5847480"/>
            <a:ext cx="2448720" cy="3952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000" spc="-1" strike="noStrike">
                <a:solidFill>
                  <a:srgbClr val="ffffff"/>
                </a:solidFill>
                <a:uFill>
                  <a:solidFill>
                    <a:srgbClr val="ffffff"/>
                  </a:solidFill>
                </a:uFill>
                <a:latin typeface="Verdana"/>
              </a:rPr>
              <a:t>stable      instable</a:t>
            </a:r>
            <a:endParaRPr b="0" lang="en-US" sz="1800" spc="-1" strike="noStrike">
              <a:solidFill>
                <a:srgbClr val="000000"/>
              </a:solidFill>
              <a:uFill>
                <a:solidFill>
                  <a:srgbClr val="ffffff"/>
                </a:solidFill>
              </a:uFill>
              <a:latin typeface="Arial"/>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1" name="TextShape 1"/>
          <p:cNvSpPr txBox="1"/>
          <p:nvPr/>
        </p:nvSpPr>
        <p:spPr>
          <a:xfrm>
            <a:off x="8305920" y="6553080"/>
            <a:ext cx="837720" cy="304560"/>
          </a:xfrm>
          <a:prstGeom prst="rect">
            <a:avLst/>
          </a:prstGeom>
          <a:noFill/>
          <a:ln>
            <a:noFill/>
          </a:ln>
        </p:spPr>
        <p:txBody>
          <a:bodyPr anchor="b"/>
          <a:p>
            <a:pPr algn="r">
              <a:lnSpc>
                <a:spcPct val="100000"/>
              </a:lnSpc>
            </a:pPr>
            <a:fld id="{E6B8A283-AA14-4B36-BD51-A493E59C64B4}"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472" name="CustomShape 2"/>
          <p:cNvSpPr/>
          <p:nvPr/>
        </p:nvSpPr>
        <p:spPr>
          <a:xfrm>
            <a:off x="0" y="0"/>
            <a:ext cx="9143640" cy="6857640"/>
          </a:xfrm>
          <a:prstGeom prst="rect">
            <a:avLst/>
          </a:prstGeom>
          <a:solidFill>
            <a:schemeClr val="tx1"/>
          </a:solidFill>
          <a:ln>
            <a:noFill/>
          </a:ln>
        </p:spPr>
        <p:style>
          <a:lnRef idx="0"/>
          <a:fillRef idx="0"/>
          <a:effectRef idx="0"/>
          <a:fontRef idx="minor"/>
        </p:style>
      </p:sp>
      <p:sp>
        <p:nvSpPr>
          <p:cNvPr id="473" name="TextShape 3"/>
          <p:cNvSpPr txBox="1"/>
          <p:nvPr/>
        </p:nvSpPr>
        <p:spPr>
          <a:xfrm>
            <a:off x="760320" y="0"/>
            <a:ext cx="7657920" cy="518760"/>
          </a:xfrm>
          <a:prstGeom prst="rect">
            <a:avLst/>
          </a:prstGeom>
          <a:noFill/>
          <a:ln>
            <a:noFill/>
          </a:ln>
        </p:spPr>
        <p:txBody>
          <a:bodyPr/>
          <a:p>
            <a:endParaRPr b="0" lang="en-US" sz="1400" spc="-1" strike="noStrike">
              <a:solidFill>
                <a:srgbClr val="000000"/>
              </a:solidFill>
              <a:uFill>
                <a:solidFill>
                  <a:srgbClr val="ffffff"/>
                </a:solidFill>
              </a:uFill>
              <a:latin typeface="Verdana"/>
            </a:endParaRPr>
          </a:p>
        </p:txBody>
      </p:sp>
      <p:sp>
        <p:nvSpPr>
          <p:cNvPr id="474" name="TextShape 4"/>
          <p:cNvSpPr txBox="1"/>
          <p:nvPr/>
        </p:nvSpPr>
        <p:spPr>
          <a:xfrm>
            <a:off x="174600" y="719280"/>
            <a:ext cx="8843760" cy="5790960"/>
          </a:xfrm>
          <a:prstGeom prst="rect">
            <a:avLst/>
          </a:prstGeom>
          <a:noFill/>
          <a:ln>
            <a:noFill/>
          </a:ln>
        </p:spPr>
        <p:txBody>
          <a:bodyPr/>
          <a:p>
            <a:endParaRPr b="0" lang="en-US" sz="2600" spc="-1" strike="noStrike">
              <a:solidFill>
                <a:srgbClr val="000000"/>
              </a:solidFill>
              <a:uFill>
                <a:solidFill>
                  <a:srgbClr val="ffffff"/>
                </a:solidFill>
              </a:uFill>
              <a:latin typeface="Verdana"/>
            </a:endParaRPr>
          </a:p>
        </p:txBody>
      </p:sp>
      <p:pic>
        <p:nvPicPr>
          <p:cNvPr id="475" name="Picture 5" descr=""/>
          <p:cNvPicPr/>
          <p:nvPr/>
        </p:nvPicPr>
        <p:blipFill>
          <a:blip r:embed="rId1"/>
          <a:stretch/>
        </p:blipFill>
        <p:spPr>
          <a:xfrm>
            <a:off x="1219320" y="0"/>
            <a:ext cx="6933960" cy="6203520"/>
          </a:xfrm>
          <a:prstGeom prst="rect">
            <a:avLst/>
          </a:prstGeom>
          <a:ln>
            <a:noFill/>
          </a:ln>
        </p:spPr>
      </p:pic>
      <p:sp>
        <p:nvSpPr>
          <p:cNvPr id="476" name="CustomShape 5"/>
          <p:cNvSpPr/>
          <p:nvPr/>
        </p:nvSpPr>
        <p:spPr>
          <a:xfrm>
            <a:off x="2744280" y="6127920"/>
            <a:ext cx="392760" cy="456120"/>
          </a:xfrm>
          <a:prstGeom prst="rect">
            <a:avLst/>
          </a:prstGeom>
          <a:solidFill>
            <a:schemeClr val="tx1"/>
          </a:solid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ffffff"/>
                </a:solidFill>
                <a:uFill>
                  <a:solidFill>
                    <a:srgbClr val="ffffff"/>
                  </a:solidFill>
                </a:uFill>
                <a:latin typeface="Verdana"/>
              </a:rPr>
              <a:t>4</a:t>
            </a:r>
            <a:endParaRPr b="0" lang="en-US" sz="1800" spc="-1" strike="noStrike">
              <a:solidFill>
                <a:srgbClr val="000000"/>
              </a:solidFill>
              <a:uFill>
                <a:solidFill>
                  <a:srgbClr val="ffffff"/>
                </a:solidFill>
              </a:uFill>
              <a:latin typeface="Arial"/>
            </a:endParaRPr>
          </a:p>
        </p:txBody>
      </p:sp>
      <p:sp>
        <p:nvSpPr>
          <p:cNvPr id="477" name="CustomShape 6"/>
          <p:cNvSpPr/>
          <p:nvPr/>
        </p:nvSpPr>
        <p:spPr>
          <a:xfrm>
            <a:off x="1155600" y="0"/>
            <a:ext cx="2095200" cy="583920"/>
          </a:xfrm>
          <a:prstGeom prst="rect">
            <a:avLst/>
          </a:prstGeom>
          <a:solidFill>
            <a:schemeClr val="tx1"/>
          </a:solidFill>
          <a:ln>
            <a:noFill/>
          </a:ln>
        </p:spPr>
        <p:style>
          <a:lnRef idx="0"/>
          <a:fillRef idx="0"/>
          <a:effectRef idx="0"/>
          <a:fontRef idx="minor"/>
        </p:style>
      </p:sp>
      <p:sp>
        <p:nvSpPr>
          <p:cNvPr id="478" name="CustomShape 7"/>
          <p:cNvSpPr/>
          <p:nvPr/>
        </p:nvSpPr>
        <p:spPr>
          <a:xfrm>
            <a:off x="1231920" y="5549760"/>
            <a:ext cx="1358640" cy="151920"/>
          </a:xfrm>
          <a:prstGeom prst="rect">
            <a:avLst/>
          </a:prstGeom>
          <a:solidFill>
            <a:schemeClr val="tx1"/>
          </a:solidFill>
          <a:ln w="9360">
            <a:solidFill>
              <a:schemeClr val="tx1"/>
            </a:solidFill>
            <a:miter/>
          </a:ln>
        </p:spPr>
        <p:style>
          <a:lnRef idx="0"/>
          <a:fillRef idx="0"/>
          <a:effectRef idx="0"/>
          <a:fontRef idx="minor"/>
        </p:style>
      </p:sp>
      <p:sp>
        <p:nvSpPr>
          <p:cNvPr id="479" name="CustomShape 8"/>
          <p:cNvSpPr/>
          <p:nvPr/>
        </p:nvSpPr>
        <p:spPr>
          <a:xfrm>
            <a:off x="0" y="5648400"/>
            <a:ext cx="9143640" cy="1590480"/>
          </a:xfrm>
          <a:prstGeom prst="rect">
            <a:avLst/>
          </a:prstGeom>
          <a:solidFill>
            <a:schemeClr val="tx1"/>
          </a:solidFill>
          <a:ln>
            <a:solidFill>
              <a:schemeClr val="tx1"/>
            </a:solidFill>
          </a:ln>
        </p:spPr>
        <p:style>
          <a:lnRef idx="0"/>
          <a:fillRef idx="0"/>
          <a:effectRef idx="0"/>
          <a:fontRef idx="minor"/>
        </p:style>
      </p:sp>
      <p:sp>
        <p:nvSpPr>
          <p:cNvPr id="480" name="CustomShape 9"/>
          <p:cNvSpPr/>
          <p:nvPr/>
        </p:nvSpPr>
        <p:spPr>
          <a:xfrm>
            <a:off x="3981600" y="291960"/>
            <a:ext cx="1915920" cy="5355720"/>
          </a:xfrm>
          <a:prstGeom prst="rect">
            <a:avLst/>
          </a:prstGeom>
          <a:solidFill>
            <a:schemeClr val="tx1"/>
          </a:solidFill>
          <a:ln>
            <a:solidFill>
              <a:schemeClr val="tx1"/>
            </a:solidFill>
          </a:ln>
        </p:spPr>
        <p:style>
          <a:lnRef idx="0"/>
          <a:fillRef idx="0"/>
          <a:effectRef idx="0"/>
          <a:fontRef idx="minor"/>
        </p:style>
      </p:sp>
      <p:sp>
        <p:nvSpPr>
          <p:cNvPr id="481" name="CustomShape 10"/>
          <p:cNvSpPr/>
          <p:nvPr/>
        </p:nvSpPr>
        <p:spPr>
          <a:xfrm rot="16200000">
            <a:off x="-746640" y="2721240"/>
            <a:ext cx="2162880" cy="6386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600" spc="-1" strike="noStrike">
                <a:solidFill>
                  <a:srgbClr val="ffffff"/>
                </a:solidFill>
                <a:uFill>
                  <a:solidFill>
                    <a:srgbClr val="ffffff"/>
                  </a:solidFill>
                </a:uFill>
                <a:latin typeface="Verdana"/>
              </a:rPr>
              <a:t>Matière</a:t>
            </a:r>
            <a:endParaRPr b="0" lang="en-US" sz="1800" spc="-1" strike="noStrike">
              <a:solidFill>
                <a:srgbClr val="000000"/>
              </a:solidFill>
              <a:uFill>
                <a:solidFill>
                  <a:srgbClr val="ffffff"/>
                </a:solidFill>
              </a:uFill>
              <a:latin typeface="Arial"/>
            </a:endParaRPr>
          </a:p>
        </p:txBody>
      </p:sp>
      <p:sp>
        <p:nvSpPr>
          <p:cNvPr id="482" name="CustomShape 11"/>
          <p:cNvSpPr/>
          <p:nvPr/>
        </p:nvSpPr>
        <p:spPr>
          <a:xfrm rot="16200000">
            <a:off x="-1737000" y="2640960"/>
            <a:ext cx="4965480" cy="45612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uFill>
                  <a:solidFill>
                    <a:srgbClr val="ffffff"/>
                  </a:solidFill>
                </a:uFill>
                <a:latin typeface="Verdana"/>
              </a:rPr>
              <a:t>Leptons                 Quarks</a:t>
            </a:r>
            <a:endParaRPr b="0" lang="en-US" sz="1800" spc="-1" strike="noStrike">
              <a:solidFill>
                <a:srgbClr val="000000"/>
              </a:solidFill>
              <a:uFill>
                <a:solidFill>
                  <a:srgbClr val="ffffff"/>
                </a:solidFill>
              </a:uFill>
              <a:latin typeface="Arial"/>
            </a:endParaRPr>
          </a:p>
        </p:txBody>
      </p:sp>
      <p:sp>
        <p:nvSpPr>
          <p:cNvPr id="483" name="CustomShape 12"/>
          <p:cNvSpPr/>
          <p:nvPr/>
        </p:nvSpPr>
        <p:spPr>
          <a:xfrm>
            <a:off x="1231920" y="2447640"/>
            <a:ext cx="2749320" cy="1194480"/>
          </a:xfrm>
          <a:prstGeom prst="rect">
            <a:avLst/>
          </a:prstGeom>
          <a:solidFill>
            <a:schemeClr val="tx1"/>
          </a:solidFill>
          <a:ln>
            <a:solidFill>
              <a:schemeClr val="tx1"/>
            </a:solidFill>
          </a:ln>
        </p:spPr>
        <p:style>
          <a:lnRef idx="0"/>
          <a:fillRef idx="0"/>
          <a:effectRef idx="0"/>
          <a:fontRef idx="minor"/>
        </p:style>
      </p:sp>
      <p:sp>
        <p:nvSpPr>
          <p:cNvPr id="484" name="CustomShape 13"/>
          <p:cNvSpPr/>
          <p:nvPr/>
        </p:nvSpPr>
        <p:spPr>
          <a:xfrm>
            <a:off x="5697360" y="3910680"/>
            <a:ext cx="2749320" cy="1638720"/>
          </a:xfrm>
          <a:prstGeom prst="rect">
            <a:avLst/>
          </a:prstGeom>
          <a:solidFill>
            <a:schemeClr val="tx1"/>
          </a:solidFill>
          <a:ln>
            <a:solidFill>
              <a:schemeClr val="tx1"/>
            </a:solidFill>
          </a:ln>
        </p:spPr>
        <p:style>
          <a:lnRef idx="0"/>
          <a:fillRef idx="0"/>
          <a:effectRef idx="0"/>
          <a:fontRef idx="minor"/>
        </p:style>
      </p:sp>
      <p:sp>
        <p:nvSpPr>
          <p:cNvPr id="485" name="CustomShape 14"/>
          <p:cNvSpPr/>
          <p:nvPr/>
        </p:nvSpPr>
        <p:spPr>
          <a:xfrm>
            <a:off x="4939920" y="452880"/>
            <a:ext cx="1617120" cy="1638720"/>
          </a:xfrm>
          <a:prstGeom prst="rect">
            <a:avLst/>
          </a:prstGeom>
          <a:solidFill>
            <a:schemeClr val="tx1"/>
          </a:solidFill>
          <a:ln>
            <a:solidFill>
              <a:schemeClr val="tx1"/>
            </a:solidFill>
          </a:ln>
        </p:spPr>
        <p:style>
          <a:lnRef idx="0"/>
          <a:fillRef idx="0"/>
          <a:effectRef idx="0"/>
          <a:fontRef idx="minor"/>
        </p:style>
      </p:sp>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6" name="TextShape 1"/>
          <p:cNvSpPr txBox="1"/>
          <p:nvPr/>
        </p:nvSpPr>
        <p:spPr>
          <a:xfrm>
            <a:off x="8305920" y="0"/>
            <a:ext cx="837720" cy="304560"/>
          </a:xfrm>
          <a:prstGeom prst="rect">
            <a:avLst/>
          </a:prstGeom>
          <a:noFill/>
          <a:ln>
            <a:noFill/>
          </a:ln>
        </p:spPr>
        <p:txBody>
          <a:bodyPr anchor="b"/>
          <a:p>
            <a:pPr algn="r">
              <a:lnSpc>
                <a:spcPct val="100000"/>
              </a:lnSpc>
            </a:pPr>
            <a:fld id="{3CCC267C-4956-4607-99F5-B61BAACB6A61}"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487" name="TextShape 2"/>
          <p:cNvSpPr txBox="1"/>
          <p:nvPr/>
        </p:nvSpPr>
        <p:spPr>
          <a:xfrm>
            <a:off x="1654200" y="0"/>
            <a:ext cx="5871960" cy="518760"/>
          </a:xfrm>
          <a:prstGeom prst="rect">
            <a:avLst/>
          </a:prstGeom>
          <a:noFill/>
          <a:ln>
            <a:noFill/>
          </a:ln>
        </p:spPr>
        <p:txBody>
          <a:bodyPr/>
          <a:p>
            <a:endParaRPr b="0" lang="en-US" sz="1400" spc="-1" strike="noStrike">
              <a:solidFill>
                <a:srgbClr val="000000"/>
              </a:solidFill>
              <a:uFill>
                <a:solidFill>
                  <a:srgbClr val="ffffff"/>
                </a:solidFill>
              </a:uFill>
              <a:latin typeface="Verdana"/>
            </a:endParaRPr>
          </a:p>
        </p:txBody>
      </p:sp>
      <p:pic>
        <p:nvPicPr>
          <p:cNvPr id="488" name="Picture 3" descr=""/>
          <p:cNvPicPr/>
          <p:nvPr/>
        </p:nvPicPr>
        <p:blipFill>
          <a:blip r:embed="rId1"/>
          <a:stretch/>
        </p:blipFill>
        <p:spPr>
          <a:xfrm>
            <a:off x="0" y="0"/>
            <a:ext cx="9143640" cy="6857640"/>
          </a:xfrm>
          <a:prstGeom prst="rect">
            <a:avLst/>
          </a:prstGeom>
          <a:ln>
            <a:noFill/>
          </a:ln>
        </p:spPr>
      </p:pic>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9" name="TextShape 1"/>
          <p:cNvSpPr txBox="1"/>
          <p:nvPr/>
        </p:nvSpPr>
        <p:spPr>
          <a:xfrm>
            <a:off x="8305920" y="6553080"/>
            <a:ext cx="837720" cy="304560"/>
          </a:xfrm>
          <a:prstGeom prst="rect">
            <a:avLst/>
          </a:prstGeom>
          <a:noFill/>
          <a:ln>
            <a:noFill/>
          </a:ln>
        </p:spPr>
        <p:txBody>
          <a:bodyPr anchor="b"/>
          <a:p>
            <a:pPr algn="r">
              <a:lnSpc>
                <a:spcPct val="100000"/>
              </a:lnSpc>
            </a:pPr>
            <a:fld id="{6C78D19F-58A7-4637-9155-535B945FFF77}"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490" name="TextShape 2"/>
          <p:cNvSpPr txBox="1"/>
          <p:nvPr/>
        </p:nvSpPr>
        <p:spPr>
          <a:xfrm>
            <a:off x="2529000" y="0"/>
            <a:ext cx="4136760" cy="518760"/>
          </a:xfrm>
          <a:prstGeom prst="rect">
            <a:avLst/>
          </a:prstGeom>
          <a:noFill/>
          <a:ln>
            <a:noFill/>
          </a:ln>
        </p:spPr>
        <p:txBody>
          <a:bodyPr/>
          <a:p>
            <a:pPr algn="ctr">
              <a:lnSpc>
                <a:spcPct val="100000"/>
              </a:lnSpc>
            </a:pPr>
            <a:r>
              <a:rPr b="1" lang="en-US" sz="2800" spc="-1" strike="noStrike">
                <a:solidFill>
                  <a:srgbClr val="ff0000"/>
                </a:solidFill>
                <a:uFill>
                  <a:solidFill>
                    <a:srgbClr val="ffffff"/>
                  </a:solidFill>
                </a:uFill>
                <a:latin typeface="Verdana"/>
              </a:rPr>
              <a:t>Le Modèle Standard</a:t>
            </a:r>
            <a:endParaRPr b="0" lang="en-US" sz="1400" spc="-1" strike="noStrike">
              <a:solidFill>
                <a:srgbClr val="000000"/>
              </a:solidFill>
              <a:uFill>
                <a:solidFill>
                  <a:srgbClr val="ffffff"/>
                </a:solidFill>
              </a:uFill>
              <a:latin typeface="Verdana"/>
            </a:endParaRPr>
          </a:p>
        </p:txBody>
      </p:sp>
      <p:sp>
        <p:nvSpPr>
          <p:cNvPr id="491" name="TextShape 3"/>
          <p:cNvSpPr txBox="1"/>
          <p:nvPr/>
        </p:nvSpPr>
        <p:spPr>
          <a:xfrm>
            <a:off x="174600" y="719280"/>
            <a:ext cx="5768640" cy="5790960"/>
          </a:xfrm>
          <a:prstGeom prst="rect">
            <a:avLst/>
          </a:prstGeom>
          <a:noFill/>
          <a:ln>
            <a:noFill/>
          </a:ln>
        </p:spPr>
        <p:txBody>
          <a:bodyPr/>
          <a:p>
            <a:pPr marL="343080" indent="-342720">
              <a:lnSpc>
                <a:spcPct val="100000"/>
              </a:lnSpc>
              <a:buClr>
                <a:srgbClr val="ff0066"/>
              </a:buClr>
              <a:buSzPct val="140000"/>
              <a:buFont typeface="Wingdings" charset="2"/>
              <a:buChar char=""/>
            </a:pPr>
            <a:r>
              <a:rPr b="1" lang="en-US" sz="1700" spc="-1" strike="noStrike">
                <a:solidFill>
                  <a:srgbClr val="000000"/>
                </a:solidFill>
                <a:uFill>
                  <a:solidFill>
                    <a:srgbClr val="ffffff"/>
                  </a:solidFill>
                </a:uFill>
                <a:latin typeface="Verdana"/>
              </a:rPr>
              <a:t>Elaboré dans les années 1960-70 </a:t>
            </a:r>
            <a:endParaRPr b="0" lang="en-US" sz="2600" spc="-1" strike="noStrike">
              <a:solidFill>
                <a:srgbClr val="000000"/>
              </a:solidFill>
              <a:uFill>
                <a:solidFill>
                  <a:srgbClr val="ffffff"/>
                </a:solidFill>
              </a:uFill>
              <a:latin typeface="Verdana"/>
            </a:endParaRPr>
          </a:p>
          <a:p>
            <a:pPr>
              <a:lnSpc>
                <a:spcPct val="100000"/>
              </a:lnSpc>
            </a:pPr>
            <a:endParaRPr b="0" lang="en-US" sz="2600" spc="-1" strike="noStrike">
              <a:solidFill>
                <a:srgbClr val="000000"/>
              </a:solidFill>
              <a:uFill>
                <a:solidFill>
                  <a:srgbClr val="ffffff"/>
                </a:solidFill>
              </a:uFill>
              <a:latin typeface="Verdana"/>
            </a:endParaRPr>
          </a:p>
          <a:p>
            <a:pPr marL="343080" indent="-342720">
              <a:lnSpc>
                <a:spcPct val="100000"/>
              </a:lnSpc>
              <a:buClr>
                <a:srgbClr val="ff0066"/>
              </a:buClr>
              <a:buSzPct val="140000"/>
              <a:buFont typeface="Wingdings" charset="2"/>
              <a:buChar char=""/>
            </a:pPr>
            <a:r>
              <a:rPr b="1" lang="en-US" sz="1700" spc="-1" strike="noStrike">
                <a:solidFill>
                  <a:srgbClr val="000000"/>
                </a:solidFill>
                <a:uFill>
                  <a:solidFill>
                    <a:srgbClr val="ffffff"/>
                  </a:solidFill>
                </a:uFill>
                <a:latin typeface="Verdana"/>
              </a:rPr>
              <a:t>Décrit dans un même cadre les </a:t>
            </a:r>
            <a:r>
              <a:rPr b="1" lang="en-US" sz="1700" spc="-1" strike="noStrike">
                <a:solidFill>
                  <a:srgbClr val="ff0000"/>
                </a:solidFill>
                <a:uFill>
                  <a:solidFill>
                    <a:srgbClr val="ffffff"/>
                  </a:solidFill>
                </a:uFill>
                <a:latin typeface="Verdana"/>
              </a:rPr>
              <a:t>particules élémentaires</a:t>
            </a:r>
            <a:r>
              <a:rPr b="1" lang="en-US" sz="1700" spc="-1" strike="noStrike">
                <a:solidFill>
                  <a:srgbClr val="000000"/>
                </a:solidFill>
                <a:uFill>
                  <a:solidFill>
                    <a:srgbClr val="ffffff"/>
                  </a:solidFill>
                </a:uFill>
                <a:latin typeface="Verdana"/>
              </a:rPr>
              <a:t> et les </a:t>
            </a:r>
            <a:r>
              <a:rPr b="1" lang="en-US" sz="1700" spc="-1" strike="noStrike">
                <a:solidFill>
                  <a:srgbClr val="ff0000"/>
                </a:solidFill>
                <a:uFill>
                  <a:solidFill>
                    <a:srgbClr val="ffffff"/>
                  </a:solidFill>
                </a:uFill>
                <a:latin typeface="Verdana"/>
              </a:rPr>
              <a:t>interactions forte et électrofaible</a:t>
            </a:r>
            <a:endParaRPr b="0" lang="en-US" sz="2600" spc="-1" strike="noStrike">
              <a:solidFill>
                <a:srgbClr val="000000"/>
              </a:solidFill>
              <a:uFill>
                <a:solidFill>
                  <a:srgbClr val="ffffff"/>
                </a:solidFill>
              </a:uFill>
              <a:latin typeface="Verdana"/>
            </a:endParaRPr>
          </a:p>
          <a:p>
            <a:pPr lvl="1" marL="669960" indent="-325080">
              <a:lnSpc>
                <a:spcPct val="100000"/>
              </a:lnSpc>
              <a:buClr>
                <a:srgbClr val="cc0099"/>
              </a:buClr>
              <a:buSzPct val="115000"/>
              <a:buFont typeface="Wingdings" charset="2"/>
              <a:buChar char=""/>
            </a:pPr>
            <a:r>
              <a:rPr b="1" lang="en-US" sz="1500" spc="-1" strike="noStrike">
                <a:solidFill>
                  <a:srgbClr val="000000"/>
                </a:solidFill>
                <a:uFill>
                  <a:solidFill>
                    <a:srgbClr val="ffffff"/>
                  </a:solidFill>
                </a:uFill>
                <a:latin typeface="Verdana"/>
              </a:rPr>
              <a:t>Mais pas la gravitation!</a:t>
            </a:r>
            <a:endParaRPr b="0" lang="en-US" sz="2000" spc="-1" strike="noStrike">
              <a:solidFill>
                <a:srgbClr val="000000"/>
              </a:solidFill>
              <a:uFill>
                <a:solidFill>
                  <a:srgbClr val="ffffff"/>
                </a:solidFill>
              </a:uFill>
              <a:latin typeface="Verdana"/>
            </a:endParaRPr>
          </a:p>
          <a:p>
            <a:pPr>
              <a:lnSpc>
                <a:spcPct val="100000"/>
              </a:lnSpc>
            </a:pPr>
            <a:endParaRPr b="0" lang="en-US" sz="2600" spc="-1" strike="noStrike">
              <a:solidFill>
                <a:srgbClr val="000000"/>
              </a:solidFill>
              <a:uFill>
                <a:solidFill>
                  <a:srgbClr val="ffffff"/>
                </a:solidFill>
              </a:uFill>
              <a:latin typeface="Verdana"/>
            </a:endParaRPr>
          </a:p>
          <a:p>
            <a:endParaRPr b="0" lang="en-US" sz="2600" spc="-1" strike="noStrike">
              <a:solidFill>
                <a:srgbClr val="000000"/>
              </a:solidFill>
              <a:uFill>
                <a:solidFill>
                  <a:srgbClr val="ffffff"/>
                </a:solidFill>
              </a:uFill>
              <a:latin typeface="Verdana"/>
            </a:endParaRPr>
          </a:p>
          <a:p>
            <a:pPr marL="343080" indent="-342720">
              <a:lnSpc>
                <a:spcPct val="100000"/>
              </a:lnSpc>
              <a:buClr>
                <a:srgbClr val="ff0066"/>
              </a:buClr>
              <a:buSzPct val="140000"/>
              <a:buFont typeface="Wingdings" charset="2"/>
              <a:buChar char=""/>
            </a:pPr>
            <a:r>
              <a:rPr b="1" lang="en-US" sz="1700" spc="-1" strike="noStrike">
                <a:solidFill>
                  <a:srgbClr val="000000"/>
                </a:solidFill>
                <a:uFill>
                  <a:solidFill>
                    <a:srgbClr val="ffffff"/>
                  </a:solidFill>
                </a:uFill>
                <a:latin typeface="Verdana"/>
              </a:rPr>
              <a:t>Testé expérimentalement avec </a:t>
            </a:r>
            <a:r>
              <a:rPr b="1" lang="en-US" sz="1700" spc="-1" strike="noStrike">
                <a:solidFill>
                  <a:srgbClr val="e71919"/>
                </a:solidFill>
                <a:uFill>
                  <a:solidFill>
                    <a:srgbClr val="ffffff"/>
                  </a:solidFill>
                </a:uFill>
                <a:latin typeface="Verdana"/>
              </a:rPr>
              <a:t>grande précision</a:t>
            </a:r>
            <a:r>
              <a:rPr b="0" lang="en-US" sz="1700" spc="-1" strike="noStrike">
                <a:solidFill>
                  <a:srgbClr val="e71919"/>
                </a:solidFill>
                <a:uFill>
                  <a:solidFill>
                    <a:srgbClr val="ffffff"/>
                  </a:solidFill>
                </a:uFill>
                <a:latin typeface="Verdana"/>
              </a:rPr>
              <a:t> </a:t>
            </a:r>
            <a:endParaRPr b="0" lang="en-US" sz="2600" spc="-1" strike="noStrike">
              <a:solidFill>
                <a:srgbClr val="000000"/>
              </a:solidFill>
              <a:uFill>
                <a:solidFill>
                  <a:srgbClr val="ffffff"/>
                </a:solidFill>
              </a:uFill>
              <a:latin typeface="Verdana"/>
            </a:endParaRPr>
          </a:p>
          <a:p>
            <a:endParaRPr b="0" lang="en-US" sz="2600" spc="-1" strike="noStrike">
              <a:solidFill>
                <a:srgbClr val="000000"/>
              </a:solidFill>
              <a:uFill>
                <a:solidFill>
                  <a:srgbClr val="ffffff"/>
                </a:solidFill>
              </a:uFill>
              <a:latin typeface="Verdana"/>
            </a:endParaRPr>
          </a:p>
        </p:txBody>
      </p:sp>
      <p:pic>
        <p:nvPicPr>
          <p:cNvPr id="492" name="Picture 4" descr=""/>
          <p:cNvPicPr/>
          <p:nvPr/>
        </p:nvPicPr>
        <p:blipFill>
          <a:blip r:embed="rId1"/>
          <a:stretch/>
        </p:blipFill>
        <p:spPr>
          <a:xfrm>
            <a:off x="9865440" y="3739320"/>
            <a:ext cx="2997000" cy="2666520"/>
          </a:xfrm>
          <a:prstGeom prst="rect">
            <a:avLst/>
          </a:prstGeom>
          <a:ln>
            <a:noFill/>
          </a:ln>
        </p:spPr>
      </p:pic>
      <p:pic>
        <p:nvPicPr>
          <p:cNvPr id="493" name="Picture 7" descr=""/>
          <p:cNvPicPr/>
          <p:nvPr/>
        </p:nvPicPr>
        <p:blipFill>
          <a:blip r:embed="rId2"/>
          <a:stretch/>
        </p:blipFill>
        <p:spPr>
          <a:xfrm>
            <a:off x="876240" y="4058280"/>
            <a:ext cx="3823920" cy="2608920"/>
          </a:xfrm>
          <a:prstGeom prst="rect">
            <a:avLst/>
          </a:prstGeom>
          <a:ln>
            <a:noFill/>
          </a:ln>
        </p:spPr>
      </p:pic>
      <p:sp>
        <p:nvSpPr>
          <p:cNvPr id="494" name="CustomShape 4"/>
          <p:cNvSpPr/>
          <p:nvPr/>
        </p:nvSpPr>
        <p:spPr>
          <a:xfrm>
            <a:off x="984960" y="3162240"/>
            <a:ext cx="3557880" cy="990000"/>
          </a:xfrm>
          <a:prstGeom prst="triangle">
            <a:avLst>
              <a:gd name="adj" fmla="val 50000"/>
            </a:avLst>
          </a:prstGeom>
          <a:noFill/>
          <a:ln w="76320">
            <a:solidFill>
              <a:srgbClr val="000000"/>
            </a:solidFill>
            <a:miter/>
          </a:ln>
        </p:spPr>
        <p:style>
          <a:lnRef idx="0"/>
          <a:fillRef idx="0"/>
          <a:effectRef idx="0"/>
          <a:fontRef idx="minor"/>
        </p:style>
      </p:sp>
      <p:sp>
        <p:nvSpPr>
          <p:cNvPr id="495" name="CustomShape 5"/>
          <p:cNvSpPr/>
          <p:nvPr/>
        </p:nvSpPr>
        <p:spPr>
          <a:xfrm>
            <a:off x="2085120" y="3418920"/>
            <a:ext cx="1293480" cy="63900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en-US" sz="1800" spc="-1" strike="noStrike">
                <a:solidFill>
                  <a:srgbClr val="000000"/>
                </a:solidFill>
                <a:uFill>
                  <a:solidFill>
                    <a:srgbClr val="ffffff"/>
                  </a:solidFill>
                </a:uFill>
                <a:latin typeface="Verdana"/>
              </a:rPr>
              <a:t>Modèle</a:t>
            </a:r>
            <a:endParaRPr b="0" lang="en-US" sz="1800" spc="-1" strike="noStrike">
              <a:solidFill>
                <a:srgbClr val="000000"/>
              </a:solidFill>
              <a:uFill>
                <a:solidFill>
                  <a:srgbClr val="ffffff"/>
                </a:solidFill>
              </a:uFill>
              <a:latin typeface="Arial"/>
            </a:endParaRPr>
          </a:p>
          <a:p>
            <a:pPr algn="ctr">
              <a:lnSpc>
                <a:spcPct val="100000"/>
              </a:lnSpc>
            </a:pPr>
            <a:r>
              <a:rPr b="0" lang="en-US" sz="1800" spc="-1" strike="noStrike">
                <a:solidFill>
                  <a:srgbClr val="000000"/>
                </a:solidFill>
                <a:uFill>
                  <a:solidFill>
                    <a:srgbClr val="ffffff"/>
                  </a:solidFill>
                </a:uFill>
                <a:latin typeface="Verdana"/>
              </a:rPr>
              <a:t> </a:t>
            </a:r>
            <a:r>
              <a:rPr b="0" lang="en-US" sz="1800" spc="-1" strike="noStrike">
                <a:solidFill>
                  <a:srgbClr val="000000"/>
                </a:solidFill>
                <a:uFill>
                  <a:solidFill>
                    <a:srgbClr val="ffffff"/>
                  </a:solidFill>
                </a:uFill>
                <a:latin typeface="Verdana"/>
              </a:rPr>
              <a:t>Standard</a:t>
            </a:r>
            <a:endParaRPr b="0" lang="en-US" sz="1800" spc="-1" strike="noStrike">
              <a:solidFill>
                <a:srgbClr val="000000"/>
              </a:solidFill>
              <a:uFill>
                <a:solidFill>
                  <a:srgbClr val="ffffff"/>
                </a:solidFill>
              </a:uFill>
              <a:latin typeface="Arial"/>
            </a:endParaRPr>
          </a:p>
        </p:txBody>
      </p:sp>
      <p:sp>
        <p:nvSpPr>
          <p:cNvPr id="496" name="CustomShape 6"/>
          <p:cNvSpPr/>
          <p:nvPr/>
        </p:nvSpPr>
        <p:spPr>
          <a:xfrm rot="16200000">
            <a:off x="3384720" y="5264640"/>
            <a:ext cx="1213200" cy="33336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1" lang="en-US" sz="1600" spc="-1" strike="noStrike">
                <a:solidFill>
                  <a:srgbClr val="000000"/>
                </a:solidFill>
                <a:uFill>
                  <a:solidFill>
                    <a:srgbClr val="ffffff"/>
                  </a:solidFill>
                </a:uFill>
                <a:latin typeface="Verdana"/>
              </a:rPr>
              <a:t>Symétrie</a:t>
            </a:r>
            <a:endParaRPr b="0" lang="en-US" sz="1800" spc="-1" strike="noStrike">
              <a:solidFill>
                <a:srgbClr val="000000"/>
              </a:solidFill>
              <a:uFill>
                <a:solidFill>
                  <a:srgbClr val="ffffff"/>
                </a:solidFill>
              </a:uFill>
              <a:latin typeface="Arial"/>
            </a:endParaRPr>
          </a:p>
        </p:txBody>
      </p:sp>
      <p:sp>
        <p:nvSpPr>
          <p:cNvPr id="497" name="CustomShape 7"/>
          <p:cNvSpPr/>
          <p:nvPr/>
        </p:nvSpPr>
        <p:spPr>
          <a:xfrm rot="16200000">
            <a:off x="955080" y="5253120"/>
            <a:ext cx="1285560" cy="33372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1" lang="en-US" sz="1600" spc="-1" strike="noStrike">
                <a:solidFill>
                  <a:srgbClr val="000000"/>
                </a:solidFill>
                <a:uFill>
                  <a:solidFill>
                    <a:srgbClr val="ffffff"/>
                  </a:solidFill>
                </a:uFill>
                <a:latin typeface="Verdana"/>
              </a:rPr>
              <a:t>Relativité</a:t>
            </a:r>
            <a:endParaRPr b="0" lang="en-US" sz="1800" spc="-1" strike="noStrike">
              <a:solidFill>
                <a:srgbClr val="000000"/>
              </a:solidFill>
              <a:uFill>
                <a:solidFill>
                  <a:srgbClr val="ffffff"/>
                </a:solidFill>
              </a:uFill>
              <a:latin typeface="Arial"/>
            </a:endParaRPr>
          </a:p>
        </p:txBody>
      </p:sp>
      <p:sp>
        <p:nvSpPr>
          <p:cNvPr id="498" name="CustomShape 8"/>
          <p:cNvSpPr/>
          <p:nvPr/>
        </p:nvSpPr>
        <p:spPr>
          <a:xfrm rot="16200000">
            <a:off x="2080080" y="5330520"/>
            <a:ext cx="1373400" cy="33336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1" lang="en-US" sz="1600" spc="-1" strike="noStrike">
                <a:solidFill>
                  <a:srgbClr val="000000"/>
                </a:solidFill>
                <a:uFill>
                  <a:solidFill>
                    <a:srgbClr val="ffffff"/>
                  </a:solidFill>
                </a:uFill>
                <a:latin typeface="Verdana"/>
              </a:rPr>
              <a:t>Quantique</a:t>
            </a:r>
            <a:endParaRPr b="0" lang="en-US" sz="1800" spc="-1" strike="noStrike">
              <a:solidFill>
                <a:srgbClr val="000000"/>
              </a:solidFill>
              <a:uFill>
                <a:solidFill>
                  <a:srgbClr val="ffffff"/>
                </a:solidFill>
              </a:uFill>
              <a:latin typeface="Arial"/>
            </a:endParaRPr>
          </a:p>
        </p:txBody>
      </p:sp>
      <p:sp>
        <p:nvSpPr>
          <p:cNvPr id="499" name="CustomShape 9"/>
          <p:cNvSpPr/>
          <p:nvPr/>
        </p:nvSpPr>
        <p:spPr>
          <a:xfrm>
            <a:off x="6921360" y="6164280"/>
            <a:ext cx="183960" cy="244080"/>
          </a:xfrm>
          <a:prstGeom prst="rect">
            <a:avLst/>
          </a:prstGeom>
          <a:noFill/>
          <a:ln>
            <a:noFill/>
          </a:ln>
        </p:spPr>
        <p:style>
          <a:lnRef idx="0"/>
          <a:fillRef idx="0"/>
          <a:effectRef idx="0"/>
          <a:fontRef idx="minor"/>
        </p:style>
      </p:sp>
      <p:pic>
        <p:nvPicPr>
          <p:cNvPr id="500" name="Picture 23" descr=""/>
          <p:cNvPicPr/>
          <p:nvPr/>
        </p:nvPicPr>
        <p:blipFill>
          <a:blip r:embed="rId3"/>
          <a:stretch/>
        </p:blipFill>
        <p:spPr>
          <a:xfrm>
            <a:off x="9730440" y="180360"/>
            <a:ext cx="3131640" cy="3131640"/>
          </a:xfrm>
          <a:prstGeom prst="rect">
            <a:avLst/>
          </a:prstGeom>
          <a:ln>
            <a:noFill/>
          </a:ln>
        </p:spPr>
      </p:pic>
      <p:sp>
        <p:nvSpPr>
          <p:cNvPr id="501" name="CustomShape 10"/>
          <p:cNvSpPr/>
          <p:nvPr/>
        </p:nvSpPr>
        <p:spPr>
          <a:xfrm>
            <a:off x="4912920" y="3954960"/>
            <a:ext cx="4016520" cy="1446480"/>
          </a:xfrm>
          <a:prstGeom prst="rect">
            <a:avLst/>
          </a:prstGeom>
          <a:noFill/>
          <a:ln>
            <a:noFill/>
          </a:ln>
        </p:spPr>
        <p:style>
          <a:lnRef idx="0"/>
          <a:fillRef idx="0"/>
          <a:effectRef idx="0"/>
          <a:fontRef idx="minor"/>
        </p:style>
        <p:txBody>
          <a:bodyPr lIns="90000" rIns="90000" tIns="45000" bIns="45000"/>
          <a:p>
            <a:pPr lvl="1" marL="343080" indent="-342720">
              <a:lnSpc>
                <a:spcPct val="100000"/>
              </a:lnSpc>
              <a:buClr>
                <a:srgbClr val="ff0066"/>
              </a:buClr>
              <a:buSzPct val="140000"/>
              <a:buFont typeface="Wingdings" charset="2"/>
              <a:buChar char=""/>
            </a:pPr>
            <a:r>
              <a:rPr b="1" lang="en-US" sz="1700" spc="-1" strike="noStrike">
                <a:solidFill>
                  <a:srgbClr val="000000"/>
                </a:solidFill>
                <a:uFill>
                  <a:solidFill>
                    <a:srgbClr val="ffffff"/>
                  </a:solidFill>
                </a:uFill>
                <a:latin typeface="Verdana"/>
              </a:rPr>
              <a:t>Un système est symétrique quand on le transforme en laissant sa forme inchangée.</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lvl="1" marL="343080" indent="-342720">
              <a:lnSpc>
                <a:spcPct val="100000"/>
              </a:lnSpc>
              <a:buClr>
                <a:srgbClr val="ff0066"/>
              </a:buClr>
              <a:buSzPct val="140000"/>
              <a:buFont typeface="Wingdings" charset="2"/>
              <a:buChar char=""/>
            </a:pPr>
            <a:r>
              <a:rPr b="1" lang="en-US" sz="1700" spc="-1" strike="noStrike">
                <a:solidFill>
                  <a:srgbClr val="000000"/>
                </a:solidFill>
                <a:uFill>
                  <a:solidFill>
                    <a:srgbClr val="ffffff"/>
                  </a:solidFill>
                </a:uFill>
                <a:latin typeface="Verdana"/>
              </a:rPr>
              <a:t>Groupe de symétrie (Invariance de jauge) determine completement la structure de l’interaction!</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sp>
        <p:nvSpPr>
          <p:cNvPr id="502" name="CustomShape 11"/>
          <p:cNvSpPr/>
          <p:nvPr/>
        </p:nvSpPr>
        <p:spPr>
          <a:xfrm>
            <a:off x="7209000" y="561600"/>
            <a:ext cx="184320" cy="255960"/>
          </a:xfrm>
          <a:prstGeom prst="rect">
            <a:avLst/>
          </a:prstGeom>
          <a:solidFill>
            <a:schemeClr val="bg1"/>
          </a:solidFill>
          <a:ln>
            <a:noFill/>
          </a:ln>
        </p:spPr>
        <p:style>
          <a:lnRef idx="0"/>
          <a:fillRef idx="0"/>
          <a:effectRef idx="0"/>
          <a:fontRef idx="minor"/>
        </p:style>
      </p:sp>
      <p:pic>
        <p:nvPicPr>
          <p:cNvPr id="503" name="Picture 46" descr=""/>
          <p:cNvPicPr/>
          <p:nvPr/>
        </p:nvPicPr>
        <p:blipFill>
          <a:blip r:embed="rId4"/>
          <a:stretch/>
        </p:blipFill>
        <p:spPr>
          <a:xfrm>
            <a:off x="6201720" y="636840"/>
            <a:ext cx="2384280" cy="3102120"/>
          </a:xfrm>
          <a:prstGeom prst="rect">
            <a:avLst/>
          </a:prstGeom>
          <a:ln>
            <a:noFill/>
          </a:ln>
        </p:spPr>
      </p:pic>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4" name="Picture 47" descr=""/>
          <p:cNvPicPr/>
          <p:nvPr/>
        </p:nvPicPr>
        <p:blipFill>
          <a:blip r:embed="rId1"/>
          <a:stretch/>
        </p:blipFill>
        <p:spPr>
          <a:xfrm>
            <a:off x="6521400" y="4601880"/>
            <a:ext cx="2485080" cy="1930320"/>
          </a:xfrm>
          <a:prstGeom prst="rect">
            <a:avLst/>
          </a:prstGeom>
          <a:ln>
            <a:noFill/>
          </a:ln>
        </p:spPr>
      </p:pic>
      <p:sp>
        <p:nvSpPr>
          <p:cNvPr id="505" name="TextShape 1"/>
          <p:cNvSpPr txBox="1"/>
          <p:nvPr/>
        </p:nvSpPr>
        <p:spPr>
          <a:xfrm>
            <a:off x="8305920" y="6553080"/>
            <a:ext cx="837720" cy="304560"/>
          </a:xfrm>
          <a:prstGeom prst="rect">
            <a:avLst/>
          </a:prstGeom>
          <a:noFill/>
          <a:ln>
            <a:noFill/>
          </a:ln>
        </p:spPr>
        <p:txBody>
          <a:bodyPr anchor="b"/>
          <a:p>
            <a:pPr algn="r">
              <a:lnSpc>
                <a:spcPct val="100000"/>
              </a:lnSpc>
            </a:pPr>
            <a:fld id="{7952DB42-D96D-4D05-A158-3E38B19C3759}"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506" name="TextShape 2"/>
          <p:cNvSpPr txBox="1"/>
          <p:nvPr/>
        </p:nvSpPr>
        <p:spPr>
          <a:xfrm>
            <a:off x="665280" y="0"/>
            <a:ext cx="7859520" cy="522720"/>
          </a:xfrm>
          <a:prstGeom prst="rect">
            <a:avLst/>
          </a:prstGeom>
          <a:noFill/>
          <a:ln>
            <a:noFill/>
          </a:ln>
        </p:spPr>
        <p:txBody>
          <a:bodyPr/>
          <a:p>
            <a:pPr algn="ctr">
              <a:lnSpc>
                <a:spcPct val="100000"/>
              </a:lnSpc>
            </a:pPr>
            <a:r>
              <a:rPr b="1" lang="en-US" sz="2800" spc="-1" strike="noStrike">
                <a:solidFill>
                  <a:srgbClr val="ff0000"/>
                </a:solidFill>
                <a:uFill>
                  <a:solidFill>
                    <a:srgbClr val="ffffff"/>
                  </a:solidFill>
                </a:uFill>
                <a:latin typeface="Verdana"/>
              </a:rPr>
              <a:t>Le mécanisme de Brout-Englert-Higgs</a:t>
            </a:r>
            <a:endParaRPr b="0" lang="en-US" sz="1400" spc="-1" strike="noStrike">
              <a:solidFill>
                <a:srgbClr val="000000"/>
              </a:solidFill>
              <a:uFill>
                <a:solidFill>
                  <a:srgbClr val="ffffff"/>
                </a:solidFill>
              </a:uFill>
              <a:latin typeface="Verdana"/>
            </a:endParaRPr>
          </a:p>
        </p:txBody>
      </p:sp>
      <p:sp>
        <p:nvSpPr>
          <p:cNvPr id="507" name="TextShape 3"/>
          <p:cNvSpPr txBox="1"/>
          <p:nvPr/>
        </p:nvSpPr>
        <p:spPr>
          <a:xfrm>
            <a:off x="1800" y="518040"/>
            <a:ext cx="7038720" cy="5790960"/>
          </a:xfrm>
          <a:prstGeom prst="rect">
            <a:avLst/>
          </a:prstGeom>
          <a:noFill/>
          <a:ln>
            <a:noFill/>
          </a:ln>
        </p:spPr>
        <p:txBody>
          <a:bodyPr/>
          <a:p>
            <a:pPr marL="343080" indent="-342720">
              <a:lnSpc>
                <a:spcPct val="100000"/>
              </a:lnSpc>
              <a:buClr>
                <a:srgbClr val="ff0066"/>
              </a:buClr>
              <a:buSzPct val="140000"/>
              <a:buFont typeface="Wingdings" charset="2"/>
              <a:buChar char=""/>
            </a:pPr>
            <a:r>
              <a:rPr b="1" lang="en-US" sz="2400" spc="-1" strike="noStrike">
                <a:solidFill>
                  <a:srgbClr val="000000"/>
                </a:solidFill>
                <a:uFill>
                  <a:solidFill>
                    <a:srgbClr val="ffffff"/>
                  </a:solidFill>
                </a:uFill>
                <a:latin typeface="Verdana"/>
              </a:rPr>
              <a:t>La masse quantifie l'inertie du corps</a:t>
            </a:r>
            <a:endParaRPr b="0" lang="en-US" sz="2600" spc="-1" strike="noStrike">
              <a:solidFill>
                <a:srgbClr val="000000"/>
              </a:solidFill>
              <a:uFill>
                <a:solidFill>
                  <a:srgbClr val="ffffff"/>
                </a:solidFill>
              </a:uFill>
              <a:latin typeface="Verdana"/>
            </a:endParaRPr>
          </a:p>
          <a:p>
            <a:pPr lvl="1" marL="669960" indent="-325080">
              <a:lnSpc>
                <a:spcPct val="100000"/>
              </a:lnSpc>
              <a:buClr>
                <a:srgbClr val="cc0099"/>
              </a:buClr>
              <a:buSzPct val="115000"/>
              <a:buFont typeface="Wingdings" charset="2"/>
              <a:buChar char=""/>
            </a:pPr>
            <a:r>
              <a:rPr b="1" lang="en-US" sz="2100" spc="-1" strike="noStrike">
                <a:solidFill>
                  <a:srgbClr val="000000"/>
                </a:solidFill>
                <a:uFill>
                  <a:solidFill>
                    <a:srgbClr val="ffffff"/>
                  </a:solidFill>
                </a:uFill>
                <a:latin typeface="Verdana"/>
              </a:rPr>
              <a:t>Plus un objet est massif plus il est difficile à mettre en mouvement</a:t>
            </a:r>
            <a:endParaRPr b="0" lang="en-US" sz="2000" spc="-1" strike="noStrike">
              <a:solidFill>
                <a:srgbClr val="000000"/>
              </a:solidFill>
              <a:uFill>
                <a:solidFill>
                  <a:srgbClr val="ffffff"/>
                </a:solidFill>
              </a:uFill>
              <a:latin typeface="Verdana"/>
            </a:endParaRPr>
          </a:p>
          <a:p>
            <a:pPr>
              <a:lnSpc>
                <a:spcPct val="100000"/>
              </a:lnSpc>
            </a:pPr>
            <a:endParaRPr b="0" lang="en-US" sz="2600" spc="-1" strike="noStrike">
              <a:solidFill>
                <a:srgbClr val="000000"/>
              </a:solidFill>
              <a:uFill>
                <a:solidFill>
                  <a:srgbClr val="ffffff"/>
                </a:solidFill>
              </a:uFill>
              <a:latin typeface="Verdana"/>
            </a:endParaRPr>
          </a:p>
          <a:p>
            <a:pPr marL="343080" indent="-342720">
              <a:lnSpc>
                <a:spcPct val="100000"/>
              </a:lnSpc>
              <a:buClr>
                <a:srgbClr val="ff0066"/>
              </a:buClr>
              <a:buSzPct val="140000"/>
              <a:buFont typeface="Wingdings" charset="2"/>
              <a:buChar char=""/>
            </a:pPr>
            <a:r>
              <a:rPr b="1" lang="en-US" sz="2400" spc="-1" strike="noStrike">
                <a:solidFill>
                  <a:srgbClr val="000000"/>
                </a:solidFill>
                <a:uFill>
                  <a:solidFill>
                    <a:srgbClr val="ffffff"/>
                  </a:solidFill>
                </a:uFill>
                <a:latin typeface="Verdana"/>
              </a:rPr>
              <a:t>Invariance de jauge</a:t>
            </a:r>
            <a:r>
              <a:rPr b="0" lang="en-US" sz="2400" spc="-1" strike="noStrike">
                <a:solidFill>
                  <a:srgbClr val="000000"/>
                </a:solidFill>
                <a:uFill>
                  <a:solidFill>
                    <a:srgbClr val="ffffff"/>
                  </a:solidFill>
                </a:uFill>
                <a:latin typeface="Verdana"/>
              </a:rPr>
              <a:t> </a:t>
            </a:r>
            <a:endParaRPr b="0" lang="en-US" sz="2600" spc="-1" strike="noStrike">
              <a:solidFill>
                <a:srgbClr val="000000"/>
              </a:solidFill>
              <a:uFill>
                <a:solidFill>
                  <a:srgbClr val="ffffff"/>
                </a:solidFill>
              </a:uFill>
              <a:latin typeface="Verdana"/>
            </a:endParaRPr>
          </a:p>
          <a:p>
            <a:pPr marL="343080" indent="-342720">
              <a:lnSpc>
                <a:spcPct val="100000"/>
              </a:lnSpc>
            </a:pPr>
            <a:r>
              <a:rPr b="0" lang="en-US" sz="2100" spc="-1" strike="noStrike">
                <a:solidFill>
                  <a:srgbClr val="000000"/>
                </a:solidFill>
                <a:uFill>
                  <a:solidFill>
                    <a:srgbClr val="ffffff"/>
                  </a:solidFill>
                </a:uFill>
                <a:latin typeface="Verdana"/>
              </a:rPr>
              <a:t>	</a:t>
            </a:r>
            <a:r>
              <a:rPr b="0" lang="en-US" sz="2100" spc="-1" strike="noStrike">
                <a:solidFill>
                  <a:srgbClr val="000000"/>
                </a:solidFill>
                <a:uFill>
                  <a:solidFill>
                    <a:srgbClr val="ffffff"/>
                  </a:solidFill>
                </a:uFill>
                <a:latin typeface="Verdana"/>
              </a:rPr>
              <a:t> </a:t>
            </a:r>
            <a:r>
              <a:rPr b="0" lang="en-US" sz="2100" spc="-1" strike="noStrike">
                <a:solidFill>
                  <a:srgbClr val="000000"/>
                </a:solidFill>
                <a:uFill>
                  <a:solidFill>
                    <a:srgbClr val="ffffff"/>
                  </a:solidFill>
                </a:uFill>
                <a:latin typeface="Symbol"/>
              </a:rPr>
              <a:t></a:t>
            </a:r>
            <a:r>
              <a:rPr b="0" lang="en-US" sz="2100" spc="-1" strike="noStrike">
                <a:solidFill>
                  <a:srgbClr val="000000"/>
                </a:solidFill>
                <a:uFill>
                  <a:solidFill>
                    <a:srgbClr val="ffffff"/>
                  </a:solidFill>
                </a:uFill>
                <a:latin typeface="Verdana"/>
              </a:rPr>
              <a:t> </a:t>
            </a:r>
            <a:r>
              <a:rPr b="1" lang="en-US" sz="2100" spc="-1" strike="noStrike">
                <a:solidFill>
                  <a:srgbClr val="000000"/>
                </a:solidFill>
                <a:uFill>
                  <a:solidFill>
                    <a:srgbClr val="ffffff"/>
                  </a:solidFill>
                </a:uFill>
                <a:latin typeface="Verdana"/>
              </a:rPr>
              <a:t>masse=0  </a:t>
            </a:r>
            <a:r>
              <a:rPr b="1" lang="en-US" sz="2100" spc="-1" strike="noStrike">
                <a:solidFill>
                  <a:srgbClr val="000000"/>
                </a:solidFill>
                <a:uFill>
                  <a:solidFill>
                    <a:srgbClr val="ffffff"/>
                  </a:solidFill>
                </a:uFill>
                <a:latin typeface="Symbol"/>
              </a:rPr>
              <a:t></a:t>
            </a:r>
            <a:r>
              <a:rPr b="1" lang="en-US" sz="2100" spc="-1" strike="noStrike">
                <a:solidFill>
                  <a:srgbClr val="000000"/>
                </a:solidFill>
                <a:uFill>
                  <a:solidFill>
                    <a:srgbClr val="ffffff"/>
                  </a:solidFill>
                </a:uFill>
                <a:latin typeface="Verdana"/>
              </a:rPr>
              <a:t> v=c</a:t>
            </a:r>
            <a:endParaRPr b="0" lang="en-US" sz="2600" spc="-1" strike="noStrike">
              <a:solidFill>
                <a:srgbClr val="000000"/>
              </a:solidFill>
              <a:uFill>
                <a:solidFill>
                  <a:srgbClr val="ffffff"/>
                </a:solidFill>
              </a:uFill>
              <a:latin typeface="Verdana"/>
            </a:endParaRPr>
          </a:p>
          <a:p>
            <a:pPr marL="343080" indent="-342720">
              <a:lnSpc>
                <a:spcPct val="100000"/>
              </a:lnSpc>
            </a:pPr>
            <a:r>
              <a:rPr b="0" lang="en-US" sz="2100" spc="-1" strike="noStrike">
                <a:solidFill>
                  <a:srgbClr val="000000"/>
                </a:solidFill>
                <a:uFill>
                  <a:solidFill>
                    <a:srgbClr val="ffffff"/>
                  </a:solidFill>
                </a:uFill>
                <a:latin typeface="Verdana"/>
              </a:rPr>
              <a:t>     </a:t>
            </a:r>
            <a:r>
              <a:rPr b="0" lang="en-US" sz="2100" spc="-1" strike="noStrike">
                <a:solidFill>
                  <a:srgbClr val="000000"/>
                </a:solidFill>
                <a:uFill>
                  <a:solidFill>
                    <a:srgbClr val="ffffff"/>
                  </a:solidFill>
                </a:uFill>
                <a:latin typeface="Symbol"/>
              </a:rPr>
              <a:t></a:t>
            </a:r>
            <a:r>
              <a:rPr b="0" lang="en-US" sz="2100" spc="-1" strike="noStrike">
                <a:solidFill>
                  <a:srgbClr val="000000"/>
                </a:solidFill>
                <a:uFill>
                  <a:solidFill>
                    <a:srgbClr val="ffffff"/>
                  </a:solidFill>
                </a:uFill>
                <a:latin typeface="Verdana"/>
              </a:rPr>
              <a:t> </a:t>
            </a:r>
            <a:r>
              <a:rPr b="1" lang="en-US" sz="2100" spc="-1" strike="noStrike">
                <a:solidFill>
                  <a:srgbClr val="000000"/>
                </a:solidFill>
                <a:uFill>
                  <a:solidFill>
                    <a:srgbClr val="ffffff"/>
                  </a:solidFill>
                </a:uFill>
                <a:latin typeface="Verdana"/>
              </a:rPr>
              <a:t>contradiction avec l’expérience</a:t>
            </a:r>
            <a:endParaRPr b="0" lang="en-US" sz="2600" spc="-1" strike="noStrike">
              <a:solidFill>
                <a:srgbClr val="000000"/>
              </a:solidFill>
              <a:uFill>
                <a:solidFill>
                  <a:srgbClr val="ffffff"/>
                </a:solidFill>
              </a:uFill>
              <a:latin typeface="Verdana"/>
            </a:endParaRPr>
          </a:p>
          <a:p>
            <a:pPr>
              <a:lnSpc>
                <a:spcPct val="100000"/>
              </a:lnSpc>
            </a:pPr>
            <a:endParaRPr b="0" lang="en-US" sz="2600" spc="-1" strike="noStrike">
              <a:solidFill>
                <a:srgbClr val="000000"/>
              </a:solidFill>
              <a:uFill>
                <a:solidFill>
                  <a:srgbClr val="ffffff"/>
                </a:solidFill>
              </a:uFill>
              <a:latin typeface="Verdana"/>
            </a:endParaRPr>
          </a:p>
          <a:p>
            <a:pPr marL="343080" indent="-342720">
              <a:lnSpc>
                <a:spcPct val="100000"/>
              </a:lnSpc>
              <a:buClr>
                <a:srgbClr val="ff0066"/>
              </a:buClr>
              <a:buSzPct val="140000"/>
              <a:buFont typeface="Wingdings" charset="2"/>
              <a:buChar char=""/>
            </a:pPr>
            <a:r>
              <a:rPr b="1" lang="en-US" sz="2400" spc="-1" strike="noStrike">
                <a:solidFill>
                  <a:srgbClr val="e71919"/>
                </a:solidFill>
                <a:uFill>
                  <a:solidFill>
                    <a:srgbClr val="ffffff"/>
                  </a:solidFill>
                </a:uFill>
                <a:latin typeface="Verdana"/>
              </a:rPr>
              <a:t>Mécanisme de Brout-Englert-Higgs</a:t>
            </a:r>
            <a:endParaRPr b="0" lang="en-US" sz="2600" spc="-1" strike="noStrike">
              <a:solidFill>
                <a:srgbClr val="000000"/>
              </a:solidFill>
              <a:uFill>
                <a:solidFill>
                  <a:srgbClr val="ffffff"/>
                </a:solidFill>
              </a:uFill>
              <a:latin typeface="Verdana"/>
            </a:endParaRPr>
          </a:p>
          <a:p>
            <a:pPr lvl="1" marL="669960" indent="-325080">
              <a:lnSpc>
                <a:spcPct val="100000"/>
              </a:lnSpc>
              <a:buClr>
                <a:srgbClr val="cc0099"/>
              </a:buClr>
              <a:buSzPct val="115000"/>
              <a:buFont typeface="Wingdings" charset="2"/>
              <a:buChar char=""/>
            </a:pPr>
            <a:r>
              <a:rPr b="0" lang="en-US" sz="2100" spc="-1" strike="noStrike">
                <a:solidFill>
                  <a:srgbClr val="000000"/>
                </a:solidFill>
                <a:uFill>
                  <a:solidFill>
                    <a:srgbClr val="ffffff"/>
                  </a:solidFill>
                </a:uFill>
                <a:latin typeface="Verdana"/>
              </a:rPr>
              <a:t>La masse n’est pas une propriété intrinsèque des particules, mais le résultat de l’interaction de la particule avec le champ de Brout-Englert-Higgs</a:t>
            </a:r>
            <a:endParaRPr b="0" lang="en-US" sz="2000" spc="-1" strike="noStrike">
              <a:solidFill>
                <a:srgbClr val="000000"/>
              </a:solidFill>
              <a:uFill>
                <a:solidFill>
                  <a:srgbClr val="ffffff"/>
                </a:solidFill>
              </a:uFill>
              <a:latin typeface="Verdana"/>
            </a:endParaRPr>
          </a:p>
          <a:p>
            <a:pPr lvl="1" marL="669960" indent="-325080">
              <a:lnSpc>
                <a:spcPct val="100000"/>
              </a:lnSpc>
              <a:buClr>
                <a:srgbClr val="cc0099"/>
              </a:buClr>
              <a:buSzPct val="115000"/>
              <a:buFont typeface="Wingdings" charset="2"/>
              <a:buChar char=""/>
            </a:pPr>
            <a:r>
              <a:rPr b="0" lang="en-US" sz="2100" spc="-1" strike="noStrike">
                <a:solidFill>
                  <a:srgbClr val="000000"/>
                </a:solidFill>
                <a:uFill>
                  <a:solidFill>
                    <a:srgbClr val="ffffff"/>
                  </a:solidFill>
                </a:uFill>
                <a:latin typeface="Verdana"/>
              </a:rPr>
              <a:t>Découvert en 1964 par:</a:t>
            </a:r>
            <a:endParaRPr b="0" lang="en-US" sz="2000" spc="-1" strike="noStrike">
              <a:solidFill>
                <a:srgbClr val="000000"/>
              </a:solidFill>
              <a:uFill>
                <a:solidFill>
                  <a:srgbClr val="ffffff"/>
                </a:solidFill>
              </a:uFill>
              <a:latin typeface="Verdana"/>
            </a:endParaRPr>
          </a:p>
          <a:p>
            <a:pPr lvl="2" marL="1022400" indent="-350640">
              <a:lnSpc>
                <a:spcPct val="100000"/>
              </a:lnSpc>
              <a:buClr>
                <a:srgbClr val="003399"/>
              </a:buClr>
              <a:buSzPct val="115000"/>
              <a:buFont typeface="Wingdings" charset="2"/>
              <a:buChar char=""/>
            </a:pPr>
            <a:r>
              <a:rPr b="0" lang="en-US" sz="1400" spc="-1" strike="noStrike">
                <a:solidFill>
                  <a:srgbClr val="000000"/>
                </a:solidFill>
                <a:uFill>
                  <a:solidFill>
                    <a:srgbClr val="ffffff"/>
                  </a:solidFill>
                </a:uFill>
                <a:latin typeface="Verdana"/>
              </a:rPr>
              <a:t>R. Brout and F. Englert</a:t>
            </a:r>
            <a:endParaRPr b="0" lang="en-US" sz="1800" spc="-1" strike="noStrike">
              <a:solidFill>
                <a:srgbClr val="000000"/>
              </a:solidFill>
              <a:uFill>
                <a:solidFill>
                  <a:srgbClr val="ffffff"/>
                </a:solidFill>
              </a:uFill>
              <a:latin typeface="Verdana"/>
            </a:endParaRPr>
          </a:p>
          <a:p>
            <a:pPr lvl="2" marL="1022400" indent="-350640">
              <a:lnSpc>
                <a:spcPct val="100000"/>
              </a:lnSpc>
              <a:buClr>
                <a:srgbClr val="003399"/>
              </a:buClr>
              <a:buSzPct val="115000"/>
              <a:buFont typeface="Wingdings" charset="2"/>
              <a:buChar char=""/>
            </a:pPr>
            <a:r>
              <a:rPr b="0" lang="en-US" sz="1400" spc="-1" strike="noStrike">
                <a:solidFill>
                  <a:srgbClr val="000000"/>
                </a:solidFill>
                <a:uFill>
                  <a:solidFill>
                    <a:srgbClr val="ffffff"/>
                  </a:solidFill>
                </a:uFill>
                <a:latin typeface="Verdana"/>
              </a:rPr>
              <a:t>P.Higgs</a:t>
            </a:r>
            <a:endParaRPr b="0" lang="en-US" sz="1800" spc="-1" strike="noStrike">
              <a:solidFill>
                <a:srgbClr val="000000"/>
              </a:solidFill>
              <a:uFill>
                <a:solidFill>
                  <a:srgbClr val="ffffff"/>
                </a:solidFill>
              </a:uFill>
              <a:latin typeface="Verdana"/>
            </a:endParaRPr>
          </a:p>
          <a:p>
            <a:pPr lvl="2" marL="1022400" indent="-350640">
              <a:lnSpc>
                <a:spcPct val="100000"/>
              </a:lnSpc>
              <a:buClr>
                <a:srgbClr val="003399"/>
              </a:buClr>
              <a:buSzPct val="115000"/>
              <a:buFont typeface="Wingdings" charset="2"/>
              <a:buChar char=""/>
            </a:pPr>
            <a:r>
              <a:rPr b="0" lang="en-US" sz="1400" spc="-1" strike="noStrike">
                <a:solidFill>
                  <a:srgbClr val="000000"/>
                </a:solidFill>
                <a:uFill>
                  <a:solidFill>
                    <a:srgbClr val="ffffff"/>
                  </a:solidFill>
                </a:uFill>
                <a:latin typeface="Verdana"/>
              </a:rPr>
              <a:t>G. Guralnik, C. R. Hagen, and T. Kibble</a:t>
            </a:r>
            <a:endParaRPr b="0" lang="en-US" sz="1800" spc="-1" strike="noStrike">
              <a:solidFill>
                <a:srgbClr val="000000"/>
              </a:solidFill>
              <a:uFill>
                <a:solidFill>
                  <a:srgbClr val="ffffff"/>
                </a:solidFill>
              </a:uFill>
              <a:latin typeface="Verdana"/>
            </a:endParaRPr>
          </a:p>
          <a:p>
            <a:endParaRPr b="0" lang="en-US" sz="2600" spc="-1" strike="noStrike">
              <a:solidFill>
                <a:srgbClr val="000000"/>
              </a:solidFill>
              <a:uFill>
                <a:solidFill>
                  <a:srgbClr val="ffffff"/>
                </a:solidFill>
              </a:uFill>
              <a:latin typeface="Verdana"/>
            </a:endParaRPr>
          </a:p>
          <a:p>
            <a:endParaRPr b="0" lang="en-US" sz="2600" spc="-1" strike="noStrike">
              <a:solidFill>
                <a:srgbClr val="000000"/>
              </a:solidFill>
              <a:uFill>
                <a:solidFill>
                  <a:srgbClr val="ffffff"/>
                </a:solidFill>
              </a:uFill>
              <a:latin typeface="Verdana"/>
            </a:endParaRPr>
          </a:p>
          <a:p>
            <a:endParaRPr b="0" lang="en-US" sz="2600" spc="-1" strike="noStrike">
              <a:solidFill>
                <a:srgbClr val="000000"/>
              </a:solidFill>
              <a:uFill>
                <a:solidFill>
                  <a:srgbClr val="ffffff"/>
                </a:solidFill>
              </a:uFill>
              <a:latin typeface="Verdana"/>
            </a:endParaRPr>
          </a:p>
        </p:txBody>
      </p:sp>
      <p:pic>
        <p:nvPicPr>
          <p:cNvPr id="508" name="Picture 6" descr=""/>
          <p:cNvPicPr/>
          <p:nvPr/>
        </p:nvPicPr>
        <p:blipFill>
          <a:blip r:embed="rId2"/>
          <a:stretch/>
        </p:blipFill>
        <p:spPr>
          <a:xfrm>
            <a:off x="6283800" y="1236600"/>
            <a:ext cx="2443320" cy="2252880"/>
          </a:xfrm>
          <a:prstGeom prst="rect">
            <a:avLst/>
          </a:prstGeom>
          <a:ln>
            <a:noFill/>
          </a:ln>
        </p:spPr>
      </p:pic>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9" name="TextShape 1"/>
          <p:cNvSpPr txBox="1"/>
          <p:nvPr/>
        </p:nvSpPr>
        <p:spPr>
          <a:xfrm>
            <a:off x="673200" y="0"/>
            <a:ext cx="7859520" cy="522720"/>
          </a:xfrm>
          <a:prstGeom prst="rect">
            <a:avLst/>
          </a:prstGeom>
          <a:noFill/>
          <a:ln>
            <a:noFill/>
          </a:ln>
        </p:spPr>
        <p:txBody>
          <a:bodyPr/>
          <a:p>
            <a:pPr algn="ctr">
              <a:lnSpc>
                <a:spcPct val="100000"/>
              </a:lnSpc>
            </a:pPr>
            <a:r>
              <a:rPr b="1" lang="en-US" sz="2800" spc="-1" strike="noStrike">
                <a:solidFill>
                  <a:srgbClr val="ff0000"/>
                </a:solidFill>
                <a:uFill>
                  <a:solidFill>
                    <a:srgbClr val="ffffff"/>
                  </a:solidFill>
                </a:uFill>
                <a:latin typeface="Verdana"/>
              </a:rPr>
              <a:t>Le mécanisme de Brout-Englert-Higgs</a:t>
            </a:r>
            <a:endParaRPr b="0" lang="en-US" sz="1400" spc="-1" strike="noStrike">
              <a:solidFill>
                <a:srgbClr val="000000"/>
              </a:solidFill>
              <a:uFill>
                <a:solidFill>
                  <a:srgbClr val="ffffff"/>
                </a:solidFill>
              </a:uFill>
              <a:latin typeface="Verdana"/>
            </a:endParaRPr>
          </a:p>
        </p:txBody>
      </p:sp>
      <p:pic>
        <p:nvPicPr>
          <p:cNvPr id="510" name="Picture 2" descr=""/>
          <p:cNvPicPr/>
          <p:nvPr/>
        </p:nvPicPr>
        <p:blipFill>
          <a:blip r:embed="rId1"/>
          <a:stretch/>
        </p:blipFill>
        <p:spPr>
          <a:xfrm>
            <a:off x="-472320" y="0"/>
            <a:ext cx="10248840" cy="6857640"/>
          </a:xfrm>
          <a:prstGeom prst="rect">
            <a:avLst/>
          </a:prstGeom>
          <a:ln>
            <a:noFill/>
          </a:ln>
        </p:spPr>
      </p:pic>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 name="TextShape 1"/>
          <p:cNvSpPr txBox="1"/>
          <p:nvPr/>
        </p:nvSpPr>
        <p:spPr>
          <a:xfrm>
            <a:off x="8305920" y="0"/>
            <a:ext cx="837720" cy="304560"/>
          </a:xfrm>
          <a:prstGeom prst="rect">
            <a:avLst/>
          </a:prstGeom>
          <a:noFill/>
          <a:ln>
            <a:noFill/>
          </a:ln>
        </p:spPr>
        <p:txBody>
          <a:bodyPr anchor="b"/>
          <a:p>
            <a:pPr algn="r">
              <a:lnSpc>
                <a:spcPct val="100000"/>
              </a:lnSpc>
            </a:pPr>
            <a:fld id="{476F781E-20A6-45A8-9E15-9B2A9EEB7B6F}"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pic>
        <p:nvPicPr>
          <p:cNvPr id="172" name="Picture 11" descr=""/>
          <p:cNvPicPr/>
          <p:nvPr/>
        </p:nvPicPr>
        <p:blipFill>
          <a:blip r:embed="rId1"/>
          <a:stretch/>
        </p:blipFill>
        <p:spPr>
          <a:xfrm>
            <a:off x="-12600" y="-838080"/>
            <a:ext cx="9156240" cy="6860880"/>
          </a:xfrm>
          <a:prstGeom prst="rect">
            <a:avLst/>
          </a:prstGeom>
          <a:ln>
            <a:noFill/>
          </a:ln>
        </p:spPr>
      </p:pic>
      <p:sp>
        <p:nvSpPr>
          <p:cNvPr id="173" name="CustomShape 2"/>
          <p:cNvSpPr/>
          <p:nvPr/>
        </p:nvSpPr>
        <p:spPr>
          <a:xfrm>
            <a:off x="5638680" y="5029200"/>
            <a:ext cx="1828440" cy="1828440"/>
          </a:xfrm>
          <a:prstGeom prst="rect">
            <a:avLst/>
          </a:prstGeom>
          <a:solidFill>
            <a:schemeClr val="tx1"/>
          </a:solidFill>
          <a:ln>
            <a:noFill/>
          </a:ln>
        </p:spPr>
        <p:style>
          <a:lnRef idx="0"/>
          <a:fillRef idx="0"/>
          <a:effectRef idx="0"/>
          <a:fontRef idx="minor"/>
        </p:style>
      </p:sp>
      <p:pic>
        <p:nvPicPr>
          <p:cNvPr id="174" name="Picture 17" descr=""/>
          <p:cNvPicPr/>
          <p:nvPr/>
        </p:nvPicPr>
        <p:blipFill>
          <a:blip r:embed="rId2"/>
          <a:stretch/>
        </p:blipFill>
        <p:spPr>
          <a:xfrm>
            <a:off x="1765440" y="5057640"/>
            <a:ext cx="2879280" cy="1800000"/>
          </a:xfrm>
          <a:prstGeom prst="rect">
            <a:avLst/>
          </a:prstGeom>
          <a:ln>
            <a:noFill/>
          </a:ln>
        </p:spPr>
      </p:pic>
      <p:pic>
        <p:nvPicPr>
          <p:cNvPr id="175" name="Picture 29" descr=""/>
          <p:cNvPicPr/>
          <p:nvPr/>
        </p:nvPicPr>
        <p:blipFill>
          <a:blip r:embed="rId3"/>
          <a:stretch/>
        </p:blipFill>
        <p:spPr>
          <a:xfrm>
            <a:off x="4038480" y="5057640"/>
            <a:ext cx="1800000" cy="1800000"/>
          </a:xfrm>
          <a:prstGeom prst="rect">
            <a:avLst/>
          </a:prstGeom>
          <a:ln>
            <a:noFill/>
          </a:ln>
        </p:spPr>
      </p:pic>
      <p:sp>
        <p:nvSpPr>
          <p:cNvPr id="176" name="CustomShape 3"/>
          <p:cNvSpPr/>
          <p:nvPr/>
        </p:nvSpPr>
        <p:spPr>
          <a:xfrm>
            <a:off x="0" y="0"/>
            <a:ext cx="9143640" cy="118764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0000"/>
                </a:solidFill>
                <a:uFill>
                  <a:solidFill>
                    <a:srgbClr val="ffffff"/>
                  </a:solidFill>
                </a:uFill>
                <a:latin typeface="Verdana"/>
              </a:rPr>
              <a:t>Les particules élémentaires :</a:t>
            </a:r>
            <a:endParaRPr b="0" lang="en-US" sz="1800" spc="-1" strike="noStrike">
              <a:solidFill>
                <a:srgbClr val="000000"/>
              </a:solidFill>
              <a:uFill>
                <a:solidFill>
                  <a:srgbClr val="ffffff"/>
                </a:solidFill>
              </a:uFill>
              <a:latin typeface="Arial"/>
            </a:endParaRPr>
          </a:p>
          <a:p>
            <a:pPr>
              <a:lnSpc>
                <a:spcPct val="100000"/>
              </a:lnSpc>
            </a:pPr>
            <a:r>
              <a:rPr b="1" lang="en-US" sz="2400" spc="-1" strike="noStrike">
                <a:solidFill>
                  <a:srgbClr val="ff0000"/>
                </a:solidFill>
                <a:uFill>
                  <a:solidFill>
                    <a:srgbClr val="ffffff"/>
                  </a:solidFill>
                </a:uFill>
                <a:latin typeface="Verdana"/>
              </a:rPr>
              <a:t>des blocs fondamentaux (sans structure interne)</a:t>
            </a:r>
            <a:endParaRPr b="0" lang="en-US" sz="1800" spc="-1" strike="noStrike">
              <a:solidFill>
                <a:srgbClr val="000000"/>
              </a:solidFill>
              <a:uFill>
                <a:solidFill>
                  <a:srgbClr val="ffffff"/>
                </a:solidFill>
              </a:uFill>
              <a:latin typeface="Arial"/>
            </a:endParaRPr>
          </a:p>
          <a:p>
            <a:pPr>
              <a:lnSpc>
                <a:spcPct val="100000"/>
              </a:lnSpc>
            </a:pPr>
            <a:r>
              <a:rPr b="1" lang="en-US" sz="2400" spc="-1" strike="noStrike">
                <a:solidFill>
                  <a:srgbClr val="ff0000"/>
                </a:solidFill>
                <a:uFill>
                  <a:solidFill>
                    <a:srgbClr val="ffffff"/>
                  </a:solidFill>
                </a:uFill>
                <a:latin typeface="Verdana"/>
              </a:rPr>
              <a:t>qui constituent l'ensemble de la matière </a:t>
            </a:r>
            <a:endParaRPr b="0" lang="en-US" sz="1800" spc="-1" strike="noStrike">
              <a:solidFill>
                <a:srgbClr val="000000"/>
              </a:solidFill>
              <a:uFill>
                <a:solidFill>
                  <a:srgbClr val="ffffff"/>
                </a:solidFill>
              </a:uFill>
              <a:latin typeface="Arial"/>
            </a:endParaRPr>
          </a:p>
        </p:txBody>
      </p:sp>
      <p:pic>
        <p:nvPicPr>
          <p:cNvPr id="177" name="Picture 19" descr=""/>
          <p:cNvPicPr/>
          <p:nvPr/>
        </p:nvPicPr>
        <p:blipFill>
          <a:blip r:embed="rId4"/>
          <a:stretch/>
        </p:blipFill>
        <p:spPr>
          <a:xfrm>
            <a:off x="7343640" y="5057640"/>
            <a:ext cx="1800000" cy="1800000"/>
          </a:xfrm>
          <a:prstGeom prst="rect">
            <a:avLst/>
          </a:prstGeom>
          <a:ln>
            <a:noFill/>
          </a:ln>
        </p:spPr>
      </p:pic>
      <p:pic>
        <p:nvPicPr>
          <p:cNvPr id="178" name="Picture 21" descr=""/>
          <p:cNvPicPr/>
          <p:nvPr/>
        </p:nvPicPr>
        <p:blipFill>
          <a:blip r:embed="rId5"/>
          <a:stretch/>
        </p:blipFill>
        <p:spPr>
          <a:xfrm>
            <a:off x="5891040" y="5334120"/>
            <a:ext cx="1499760" cy="1499760"/>
          </a:xfrm>
          <a:prstGeom prst="rect">
            <a:avLst/>
          </a:prstGeom>
          <a:ln>
            <a:noFill/>
          </a:ln>
        </p:spPr>
      </p:pic>
      <p:pic>
        <p:nvPicPr>
          <p:cNvPr id="179" name="Picture 23" descr=""/>
          <p:cNvPicPr/>
          <p:nvPr/>
        </p:nvPicPr>
        <p:blipFill>
          <a:blip r:embed="rId6"/>
          <a:stretch/>
        </p:blipFill>
        <p:spPr>
          <a:xfrm>
            <a:off x="0" y="5057640"/>
            <a:ext cx="2488680" cy="1800000"/>
          </a:xfrm>
          <a:prstGeom prst="rect">
            <a:avLst/>
          </a:prstGeom>
          <a:ln>
            <a:noFill/>
          </a:ln>
        </p:spPr>
      </p:pic>
      <p:sp>
        <p:nvSpPr>
          <p:cNvPr id="180" name="Line 4"/>
          <p:cNvSpPr/>
          <p:nvPr/>
        </p:nvSpPr>
        <p:spPr>
          <a:xfrm>
            <a:off x="0" y="5054400"/>
            <a:ext cx="9144000" cy="360"/>
          </a:xfrm>
          <a:prstGeom prst="line">
            <a:avLst/>
          </a:prstGeom>
          <a:ln w="38160">
            <a:solidFill>
              <a:schemeClr val="bg1"/>
            </a:solidFill>
            <a:round/>
          </a:ln>
        </p:spPr>
        <p:style>
          <a:lnRef idx="0"/>
          <a:fillRef idx="0"/>
          <a:effectRef idx="0"/>
          <a:fontRef idx="minor"/>
        </p:style>
      </p:sp>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1" name="TextShape 1"/>
          <p:cNvSpPr txBox="1"/>
          <p:nvPr/>
        </p:nvSpPr>
        <p:spPr>
          <a:xfrm>
            <a:off x="8305920" y="6553080"/>
            <a:ext cx="837720" cy="304560"/>
          </a:xfrm>
          <a:prstGeom prst="rect">
            <a:avLst/>
          </a:prstGeom>
          <a:noFill/>
          <a:ln>
            <a:noFill/>
          </a:ln>
        </p:spPr>
        <p:txBody>
          <a:bodyPr anchor="b"/>
          <a:p>
            <a:pPr algn="r">
              <a:lnSpc>
                <a:spcPct val="100000"/>
              </a:lnSpc>
            </a:pPr>
            <a:fld id="{B75FEFBC-46F0-44E5-B3D3-BDE833FC8B17}"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512" name="TextShape 2"/>
          <p:cNvSpPr txBox="1"/>
          <p:nvPr/>
        </p:nvSpPr>
        <p:spPr>
          <a:xfrm>
            <a:off x="673200" y="0"/>
            <a:ext cx="7859520" cy="522720"/>
          </a:xfrm>
          <a:prstGeom prst="rect">
            <a:avLst/>
          </a:prstGeom>
          <a:noFill/>
          <a:ln>
            <a:noFill/>
          </a:ln>
        </p:spPr>
        <p:txBody>
          <a:bodyPr/>
          <a:p>
            <a:pPr algn="ctr">
              <a:lnSpc>
                <a:spcPct val="100000"/>
              </a:lnSpc>
            </a:pPr>
            <a:r>
              <a:rPr b="1" lang="en-US" sz="2800" spc="-1" strike="noStrike">
                <a:solidFill>
                  <a:srgbClr val="ff0000"/>
                </a:solidFill>
                <a:uFill>
                  <a:solidFill>
                    <a:srgbClr val="ffffff"/>
                  </a:solidFill>
                </a:uFill>
                <a:latin typeface="Verdana"/>
              </a:rPr>
              <a:t>Le mécanisme de Brout-Englert-Higgs</a:t>
            </a:r>
            <a:endParaRPr b="0" lang="en-US" sz="1400" spc="-1" strike="noStrike">
              <a:solidFill>
                <a:srgbClr val="000000"/>
              </a:solidFill>
              <a:uFill>
                <a:solidFill>
                  <a:srgbClr val="ffffff"/>
                </a:solidFill>
              </a:uFill>
              <a:latin typeface="Verdana"/>
            </a:endParaRPr>
          </a:p>
        </p:txBody>
      </p:sp>
      <p:pic>
        <p:nvPicPr>
          <p:cNvPr id="513" name="Picture 3" descr=""/>
          <p:cNvPicPr/>
          <p:nvPr/>
        </p:nvPicPr>
        <p:blipFill>
          <a:blip r:embed="rId1"/>
          <a:stretch/>
        </p:blipFill>
        <p:spPr>
          <a:xfrm>
            <a:off x="6730920" y="731880"/>
            <a:ext cx="2196720" cy="1642680"/>
          </a:xfrm>
          <a:prstGeom prst="rect">
            <a:avLst/>
          </a:prstGeom>
          <a:ln w="57240">
            <a:solidFill>
              <a:srgbClr val="000000"/>
            </a:solidFill>
            <a:miter/>
          </a:ln>
        </p:spPr>
      </p:pic>
      <p:sp>
        <p:nvSpPr>
          <p:cNvPr id="514" name="Line 3"/>
          <p:cNvSpPr/>
          <p:nvPr/>
        </p:nvSpPr>
        <p:spPr>
          <a:xfrm>
            <a:off x="1143000" y="1600200"/>
            <a:ext cx="4114800" cy="360"/>
          </a:xfrm>
          <a:prstGeom prst="line">
            <a:avLst/>
          </a:prstGeom>
          <a:ln>
            <a:solidFill>
              <a:schemeClr val="tx1"/>
            </a:solidFill>
            <a:round/>
            <a:tailEnd len="lg" type="triangle" w="med"/>
          </a:ln>
        </p:spPr>
        <p:style>
          <a:lnRef idx="2">
            <a:schemeClr val="accent1"/>
          </a:lnRef>
          <a:fillRef idx="0">
            <a:schemeClr val="accent1"/>
          </a:fillRef>
          <a:effectRef idx="1">
            <a:schemeClr val="accent1"/>
          </a:effectRef>
          <a:fontRef idx="minor"/>
        </p:style>
      </p:sp>
      <p:sp>
        <p:nvSpPr>
          <p:cNvPr id="515" name="CustomShape 4"/>
          <p:cNvSpPr/>
          <p:nvPr/>
        </p:nvSpPr>
        <p:spPr>
          <a:xfrm>
            <a:off x="1642320" y="914400"/>
            <a:ext cx="3143880" cy="3952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000" spc="-1" strike="noStrike">
                <a:solidFill>
                  <a:srgbClr val="000000"/>
                </a:solidFill>
                <a:uFill>
                  <a:solidFill>
                    <a:srgbClr val="ffffff"/>
                  </a:solidFill>
                </a:uFill>
                <a:latin typeface="Verdana"/>
              </a:rPr>
              <a:t>Le photon: masse nulle</a:t>
            </a:r>
            <a:endParaRPr b="0" lang="en-US" sz="1800" spc="-1" strike="noStrike">
              <a:solidFill>
                <a:srgbClr val="000000"/>
              </a:solidFill>
              <a:uFill>
                <a:solidFill>
                  <a:srgbClr val="ffffff"/>
                </a:solidFill>
              </a:uFill>
              <a:latin typeface="Arial"/>
            </a:endParaRPr>
          </a:p>
        </p:txBody>
      </p:sp>
      <p:sp>
        <p:nvSpPr>
          <p:cNvPr id="516" name="CustomShape 5"/>
          <p:cNvSpPr/>
          <p:nvPr/>
        </p:nvSpPr>
        <p:spPr>
          <a:xfrm>
            <a:off x="0" y="6521400"/>
            <a:ext cx="9143640" cy="333720"/>
          </a:xfrm>
          <a:prstGeom prst="rect">
            <a:avLst/>
          </a:prstGeom>
          <a:solidFill>
            <a:srgbClr val="ffff00"/>
          </a:solidFill>
          <a:ln>
            <a:noFill/>
          </a:ln>
        </p:spPr>
        <p:style>
          <a:lnRef idx="0"/>
          <a:fillRef idx="0"/>
          <a:effectRef idx="0"/>
          <a:fontRef idx="minor"/>
        </p:style>
        <p:txBody>
          <a:bodyPr lIns="90000" rIns="90000" tIns="45000" bIns="45000"/>
          <a:p>
            <a:pPr algn="ctr">
              <a:lnSpc>
                <a:spcPct val="100000"/>
              </a:lnSpc>
            </a:pPr>
            <a:r>
              <a:rPr b="1" lang="en-US" sz="1600" spc="-1" strike="noStrike">
                <a:solidFill>
                  <a:srgbClr val="000000"/>
                </a:solidFill>
                <a:uFill>
                  <a:solidFill>
                    <a:srgbClr val="ffffff"/>
                  </a:solidFill>
                </a:uFill>
                <a:latin typeface="Verdana"/>
              </a:rPr>
              <a:t>L’action du champ de Higgs est équivalent à une sorte de viscosité du vide</a:t>
            </a:r>
            <a:endParaRPr b="0" lang="en-US" sz="1800" spc="-1" strike="noStrike">
              <a:solidFill>
                <a:srgbClr val="000000"/>
              </a:solidFill>
              <a:uFill>
                <a:solidFill>
                  <a:srgbClr val="ffffff"/>
                </a:solidFill>
              </a:uFill>
              <a:latin typeface="Arial"/>
            </a:endParaRPr>
          </a:p>
        </p:txBody>
      </p:sp>
      <p:sp>
        <p:nvSpPr>
          <p:cNvPr id="517" name="Line 6"/>
          <p:cNvSpPr/>
          <p:nvPr/>
        </p:nvSpPr>
        <p:spPr>
          <a:xfrm flipV="1">
            <a:off x="1152360" y="3392280"/>
            <a:ext cx="1622520" cy="11124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518" name="Line 7"/>
          <p:cNvSpPr/>
          <p:nvPr/>
        </p:nvSpPr>
        <p:spPr>
          <a:xfrm>
            <a:off x="2774880" y="3392280"/>
            <a:ext cx="1249560" cy="15228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519" name="Line 8"/>
          <p:cNvSpPr/>
          <p:nvPr/>
        </p:nvSpPr>
        <p:spPr>
          <a:xfrm flipV="1">
            <a:off x="4024440" y="3392280"/>
            <a:ext cx="1212480" cy="152280"/>
          </a:xfrm>
          <a:prstGeom prst="line">
            <a:avLst/>
          </a:prstGeom>
          <a:ln>
            <a:solidFill>
              <a:schemeClr val="tx1"/>
            </a:solidFill>
            <a:round/>
            <a:tailEnd len="lg" type="triangle" w="med"/>
          </a:ln>
        </p:spPr>
        <p:style>
          <a:lnRef idx="2">
            <a:schemeClr val="accent1"/>
          </a:lnRef>
          <a:fillRef idx="0">
            <a:schemeClr val="accent1"/>
          </a:fillRef>
          <a:effectRef idx="1">
            <a:schemeClr val="accent1"/>
          </a:effectRef>
          <a:fontRef idx="minor"/>
        </p:style>
      </p:sp>
      <p:sp>
        <p:nvSpPr>
          <p:cNvPr id="520" name="CustomShape 9"/>
          <p:cNvSpPr/>
          <p:nvPr/>
        </p:nvSpPr>
        <p:spPr>
          <a:xfrm>
            <a:off x="1599840" y="2819520"/>
            <a:ext cx="3258000" cy="3952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000" spc="-1" strike="noStrike">
                <a:solidFill>
                  <a:srgbClr val="000000"/>
                </a:solidFill>
                <a:uFill>
                  <a:solidFill>
                    <a:srgbClr val="ffffff"/>
                  </a:solidFill>
                </a:uFill>
                <a:latin typeface="Verdana"/>
              </a:rPr>
              <a:t>L’électron: petite masse</a:t>
            </a:r>
            <a:endParaRPr b="0" lang="en-US" sz="1800" spc="-1" strike="noStrike">
              <a:solidFill>
                <a:srgbClr val="000000"/>
              </a:solidFill>
              <a:uFill>
                <a:solidFill>
                  <a:srgbClr val="ffffff"/>
                </a:solidFill>
              </a:uFill>
              <a:latin typeface="Arial"/>
            </a:endParaRPr>
          </a:p>
        </p:txBody>
      </p:sp>
      <p:pic>
        <p:nvPicPr>
          <p:cNvPr id="521" name="Picture 55" descr=""/>
          <p:cNvPicPr/>
          <p:nvPr/>
        </p:nvPicPr>
        <p:blipFill>
          <a:blip r:embed="rId2"/>
          <a:stretch/>
        </p:blipFill>
        <p:spPr>
          <a:xfrm>
            <a:off x="6730920" y="2577960"/>
            <a:ext cx="2192040" cy="1644120"/>
          </a:xfrm>
          <a:prstGeom prst="rect">
            <a:avLst/>
          </a:prstGeom>
          <a:ln w="57240">
            <a:solidFill>
              <a:schemeClr val="tx1"/>
            </a:solidFill>
            <a:miter/>
          </a:ln>
        </p:spPr>
      </p:pic>
      <p:pic>
        <p:nvPicPr>
          <p:cNvPr id="522" name="Picture 5" descr=""/>
          <p:cNvPicPr/>
          <p:nvPr/>
        </p:nvPicPr>
        <p:blipFill>
          <a:blip r:embed="rId3"/>
          <a:stretch/>
        </p:blipFill>
        <p:spPr>
          <a:xfrm>
            <a:off x="6716880" y="4452840"/>
            <a:ext cx="2192040" cy="1642680"/>
          </a:xfrm>
          <a:prstGeom prst="rect">
            <a:avLst/>
          </a:prstGeom>
          <a:ln w="57240">
            <a:solidFill>
              <a:srgbClr val="000000"/>
            </a:solidFill>
            <a:miter/>
          </a:ln>
        </p:spPr>
      </p:pic>
      <p:sp>
        <p:nvSpPr>
          <p:cNvPr id="523" name="Line 10"/>
          <p:cNvSpPr/>
          <p:nvPr/>
        </p:nvSpPr>
        <p:spPr>
          <a:xfrm flipV="1">
            <a:off x="1143000" y="5492520"/>
            <a:ext cx="941040" cy="11124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524" name="Line 11"/>
          <p:cNvSpPr/>
          <p:nvPr/>
        </p:nvSpPr>
        <p:spPr>
          <a:xfrm flipV="1">
            <a:off x="1687320" y="5492520"/>
            <a:ext cx="396720" cy="26352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525" name="Line 12"/>
          <p:cNvSpPr/>
          <p:nvPr/>
        </p:nvSpPr>
        <p:spPr>
          <a:xfrm flipV="1">
            <a:off x="1687320" y="5644800"/>
            <a:ext cx="941400" cy="11916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526" name="Line 13"/>
          <p:cNvSpPr/>
          <p:nvPr/>
        </p:nvSpPr>
        <p:spPr>
          <a:xfrm flipH="1">
            <a:off x="2628720" y="5381280"/>
            <a:ext cx="4680" cy="26532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527" name="Line 14"/>
          <p:cNvSpPr/>
          <p:nvPr/>
        </p:nvSpPr>
        <p:spPr>
          <a:xfrm>
            <a:off x="2637360" y="5382360"/>
            <a:ext cx="470160" cy="41724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528" name="Line 15"/>
          <p:cNvSpPr/>
          <p:nvPr/>
        </p:nvSpPr>
        <p:spPr>
          <a:xfrm flipH="1">
            <a:off x="3108240" y="5533920"/>
            <a:ext cx="74520" cy="26496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529" name="Line 16"/>
          <p:cNvSpPr/>
          <p:nvPr/>
        </p:nvSpPr>
        <p:spPr>
          <a:xfrm flipV="1">
            <a:off x="3182760" y="5381280"/>
            <a:ext cx="469800" cy="15264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530" name="Line 17"/>
          <p:cNvSpPr/>
          <p:nvPr/>
        </p:nvSpPr>
        <p:spPr>
          <a:xfrm flipH="1" flipV="1">
            <a:off x="3653280" y="5402880"/>
            <a:ext cx="74880" cy="30492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531" name="Line 18"/>
          <p:cNvSpPr/>
          <p:nvPr/>
        </p:nvSpPr>
        <p:spPr>
          <a:xfrm flipV="1">
            <a:off x="3727440" y="5533920"/>
            <a:ext cx="542880" cy="15228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532" name="Line 19"/>
          <p:cNvSpPr/>
          <p:nvPr/>
        </p:nvSpPr>
        <p:spPr>
          <a:xfrm flipH="1" flipV="1">
            <a:off x="4276440" y="5535360"/>
            <a:ext cx="397080" cy="26352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533" name="Line 20"/>
          <p:cNvSpPr/>
          <p:nvPr/>
        </p:nvSpPr>
        <p:spPr>
          <a:xfrm flipV="1">
            <a:off x="4673520" y="5535360"/>
            <a:ext cx="577800" cy="263520"/>
          </a:xfrm>
          <a:prstGeom prst="line">
            <a:avLst/>
          </a:prstGeom>
          <a:ln>
            <a:solidFill>
              <a:schemeClr val="tx1"/>
            </a:solidFill>
            <a:round/>
            <a:tailEnd len="lg" type="triangle" w="med"/>
          </a:ln>
        </p:spPr>
        <p:style>
          <a:lnRef idx="2">
            <a:schemeClr val="accent1"/>
          </a:lnRef>
          <a:fillRef idx="0">
            <a:schemeClr val="accent1"/>
          </a:fillRef>
          <a:effectRef idx="1">
            <a:schemeClr val="accent1"/>
          </a:effectRef>
          <a:fontRef idx="minor"/>
        </p:style>
      </p:sp>
      <p:sp>
        <p:nvSpPr>
          <p:cNvPr id="534" name="CustomShape 21"/>
          <p:cNvSpPr/>
          <p:nvPr/>
        </p:nvSpPr>
        <p:spPr>
          <a:xfrm>
            <a:off x="1387440" y="4730760"/>
            <a:ext cx="3552120" cy="3952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000" spc="-1" strike="noStrike">
                <a:solidFill>
                  <a:srgbClr val="000000"/>
                </a:solidFill>
                <a:uFill>
                  <a:solidFill>
                    <a:srgbClr val="ffffff"/>
                  </a:solidFill>
                </a:uFill>
                <a:latin typeface="Verdana"/>
              </a:rPr>
              <a:t>Le boson Z: grande masse</a:t>
            </a:r>
            <a:endParaRPr b="0" lang="en-US" sz="1800" spc="-1" strike="noStrike">
              <a:solidFill>
                <a:srgbClr val="000000"/>
              </a:solidFill>
              <a:uFill>
                <a:solidFill>
                  <a:srgbClr val="ffffff"/>
                </a:solidFill>
              </a:uFill>
              <a:latin typeface="Arial"/>
            </a:endParaRPr>
          </a:p>
        </p:txBody>
      </p:sp>
      <p:sp>
        <p:nvSpPr>
          <p:cNvPr id="535" name="CustomShape 22"/>
          <p:cNvSpPr/>
          <p:nvPr/>
        </p:nvSpPr>
        <p:spPr>
          <a:xfrm>
            <a:off x="6808320" y="6151680"/>
            <a:ext cx="20052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262626"/>
                </a:solidFill>
                <a:uFill>
                  <a:solidFill>
                    <a:srgbClr val="ffffff"/>
                  </a:solidFill>
                </a:uFill>
                <a:latin typeface="Verdana"/>
              </a:rPr>
              <a:t>Plus difficile à mettre en mvt</a:t>
            </a:r>
            <a:endParaRPr b="0" lang="en-US" sz="1800" spc="-1" strike="noStrike">
              <a:solidFill>
                <a:srgbClr val="000000"/>
              </a:solidFill>
              <a:uFill>
                <a:solidFill>
                  <a:srgbClr val="ffffff"/>
                </a:solidFill>
              </a:uFill>
              <a:latin typeface="Arial"/>
            </a:endParaRPr>
          </a:p>
        </p:txBody>
      </p:sp>
    </p:spTree>
  </p:cSld>
  <p:timing>
    <p:tnLst>
      <p:par>
        <p:cTn id="70" dur="indefinite" restart="never" nodeType="tmRoot">
          <p:childTnLst>
            <p:seq>
              <p:cTn id="71" dur="indefinite" nodeType="mainSeq">
                <p:childTnLst>
                  <p:par>
                    <p:cTn id="72" nodeType="clickEffect" fill="hold">
                      <p:stCondLst>
                        <p:cond delay="indefinite"/>
                      </p:stCondLst>
                      <p:childTnLst>
                        <p:par>
                          <p:cTn id="73" nodeType="withEffect" fill="hold">
                            <p:stCondLst>
                              <p:cond delay="0"/>
                            </p:stCondLst>
                            <p:childTnLst>
                              <p:par>
                                <p:cTn id="74" nodeType="clickEffect" fill="hold" presetClass="entr" presetID="2" presetSubtype="8">
                                  <p:stCondLst>
                                    <p:cond delay="0"/>
                                  </p:stCondLst>
                                  <p:childTnLst>
                                    <p:set>
                                      <p:cBhvr>
                                        <p:cTn id="75" dur="1" fill="hold">
                                          <p:stCondLst>
                                            <p:cond delay="0"/>
                                          </p:stCondLst>
                                        </p:cTn>
                                        <p:tgtEl>
                                          <p:spTgt spid="-1"/>
                                        </p:tgtEl>
                                        <p:attrNameLst>
                                          <p:attrName>style.visibility</p:attrName>
                                        </p:attrNameLst>
                                      </p:cBhvr>
                                      <p:to>
                                        <p:strVal val="visible"/>
                                      </p:to>
                                    </p:set>
                                    <p:anim calcmode="lin" valueType="num">
                                      <p:cBhvr additive="repl">
                                        <p:cTn id="76" dur="500" fill="hold"/>
                                        <p:tgtEl>
                                          <p:spTgt spid="-1"/>
                                        </p:tgtEl>
                                        <p:attrNameLst>
                                          <p:attrName>ppt_x</p:attrName>
                                        </p:attrNameLst>
                                      </p:cBhvr>
                                      <p:tavLst>
                                        <p:tav tm="0">
                                          <p:val>
                                            <p:strVal val="0-#ppt_w/2"/>
                                          </p:val>
                                        </p:tav>
                                        <p:tav tm="100000">
                                          <p:val>
                                            <p:strVal val="#ppt_x"/>
                                          </p:val>
                                        </p:tav>
                                      </p:tavLst>
                                    </p:anim>
                                    <p:anim calcmode="lin" valueType="num">
                                      <p:cBhvr additive="repl">
                                        <p:cTn id="77" dur="500" fill="hold"/>
                                        <p:tgtEl>
                                          <p:spTgt spid="-1"/>
                                        </p:tgtEl>
                                        <p:attrNameLst>
                                          <p:attrName>ppt_y</p:attrName>
                                        </p:attrNameLst>
                                      </p:cBhvr>
                                      <p:tavLst>
                                        <p:tav tm="0">
                                          <p:val>
                                            <p:strVal val="#ppt_y"/>
                                          </p:val>
                                        </p:tav>
                                        <p:tav tm="100000">
                                          <p:val>
                                            <p:strVal val="#ppt_y"/>
                                          </p:val>
                                        </p:tav>
                                      </p:tavLst>
                                    </p:anim>
                                  </p:childTnLst>
                                </p:cTn>
                              </p:par>
                            </p:childTnLst>
                          </p:cTn>
                        </p:par>
                      </p:childTnLst>
                    </p:cTn>
                  </p:par>
                  <p:par>
                    <p:cTn id="78" nodeType="clickEffect" fill="hold">
                      <p:stCondLst>
                        <p:cond delay="indefinite"/>
                      </p:stCondLst>
                      <p:childTnLst>
                        <p:par>
                          <p:cTn id="79" nodeType="withEffect" fill="hold">
                            <p:stCondLst>
                              <p:cond delay="0"/>
                            </p:stCondLst>
                            <p:childTnLst>
                              <p:par>
                                <p:cTn id="80" nodeType="clickEffect" fill="hold" presetClass="entr" presetID="2" presetSubtype="8">
                                  <p:stCondLst>
                                    <p:cond delay="0"/>
                                  </p:stCondLst>
                                  <p:childTnLst>
                                    <p:set>
                                      <p:cBhvr>
                                        <p:cTn id="81" dur="1" fill="hold">
                                          <p:stCondLst>
                                            <p:cond delay="0"/>
                                          </p:stCondLst>
                                        </p:cTn>
                                        <p:tgtEl>
                                          <p:spTgt spid="-1"/>
                                        </p:tgtEl>
                                        <p:attrNameLst>
                                          <p:attrName>style.visibility</p:attrName>
                                        </p:attrNameLst>
                                      </p:cBhvr>
                                      <p:to>
                                        <p:strVal val="visible"/>
                                      </p:to>
                                    </p:set>
                                    <p:anim calcmode="lin" valueType="num">
                                      <p:cBhvr additive="repl">
                                        <p:cTn id="82" dur="500" fill="hold"/>
                                        <p:tgtEl>
                                          <p:spTgt spid="-1"/>
                                        </p:tgtEl>
                                        <p:attrNameLst>
                                          <p:attrName>ppt_x</p:attrName>
                                        </p:attrNameLst>
                                      </p:cBhvr>
                                      <p:tavLst>
                                        <p:tav tm="0">
                                          <p:val>
                                            <p:strVal val="0-#ppt_w/2"/>
                                          </p:val>
                                        </p:tav>
                                        <p:tav tm="100000">
                                          <p:val>
                                            <p:strVal val="#ppt_x"/>
                                          </p:val>
                                        </p:tav>
                                      </p:tavLst>
                                    </p:anim>
                                    <p:anim calcmode="lin" valueType="num">
                                      <p:cBhvr additive="repl">
                                        <p:cTn id="83" dur="500" fill="hold"/>
                                        <p:tgtEl>
                                          <p:spTgt spid="-1"/>
                                        </p:tgtEl>
                                        <p:attrNameLst>
                                          <p:attrName>ppt_y</p:attrName>
                                        </p:attrNameLst>
                                      </p:cBhvr>
                                      <p:tavLst>
                                        <p:tav tm="0">
                                          <p:val>
                                            <p:strVal val="#ppt_y"/>
                                          </p:val>
                                        </p:tav>
                                        <p:tav tm="100000">
                                          <p:val>
                                            <p:strVal val="#ppt_y"/>
                                          </p:val>
                                        </p:tav>
                                      </p:tavLst>
                                    </p:anim>
                                  </p:childTnLst>
                                </p:cTn>
                              </p:par>
                            </p:childTnLst>
                          </p:cTn>
                        </p:par>
                      </p:childTnLst>
                    </p:cTn>
                  </p:par>
                  <p:par>
                    <p:cTn id="84" nodeType="clickEffect" fill="hold">
                      <p:stCondLst>
                        <p:cond delay="indefinite"/>
                      </p:stCondLst>
                      <p:childTnLst>
                        <p:par>
                          <p:cTn id="85" nodeType="withEffect" fill="hold">
                            <p:stCondLst>
                              <p:cond delay="0"/>
                            </p:stCondLst>
                            <p:childTnLst>
                              <p:par>
                                <p:cTn id="86" nodeType="clickEffect" fill="hold" presetClass="entr" presetID="2" presetSubtype="8">
                                  <p:stCondLst>
                                    <p:cond delay="0"/>
                                  </p:stCondLst>
                                  <p:childTnLst>
                                    <p:set>
                                      <p:cBhvr>
                                        <p:cTn id="87" dur="1" fill="hold">
                                          <p:stCondLst>
                                            <p:cond delay="0"/>
                                          </p:stCondLst>
                                        </p:cTn>
                                        <p:tgtEl>
                                          <p:spTgt spid="-1"/>
                                        </p:tgtEl>
                                        <p:attrNameLst>
                                          <p:attrName>style.visibility</p:attrName>
                                        </p:attrNameLst>
                                      </p:cBhvr>
                                      <p:to>
                                        <p:strVal val="visible"/>
                                      </p:to>
                                    </p:set>
                                    <p:anim calcmode="lin" valueType="num">
                                      <p:cBhvr additive="repl">
                                        <p:cTn id="88" dur="500" fill="hold"/>
                                        <p:tgtEl>
                                          <p:spTgt spid="-1"/>
                                        </p:tgtEl>
                                        <p:attrNameLst>
                                          <p:attrName>ppt_x</p:attrName>
                                        </p:attrNameLst>
                                      </p:cBhvr>
                                      <p:tavLst>
                                        <p:tav tm="0">
                                          <p:val>
                                            <p:strVal val="0-#ppt_w/2"/>
                                          </p:val>
                                        </p:tav>
                                        <p:tav tm="100000">
                                          <p:val>
                                            <p:strVal val="#ppt_x"/>
                                          </p:val>
                                        </p:tav>
                                      </p:tavLst>
                                    </p:anim>
                                    <p:anim calcmode="lin" valueType="num">
                                      <p:cBhvr additive="repl">
                                        <p:cTn id="89" dur="500" fill="hold"/>
                                        <p:tgtEl>
                                          <p:spTgt spid="-1"/>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6" name="TextShape 1"/>
          <p:cNvSpPr txBox="1"/>
          <p:nvPr/>
        </p:nvSpPr>
        <p:spPr>
          <a:xfrm>
            <a:off x="8305920" y="6553080"/>
            <a:ext cx="837720" cy="304560"/>
          </a:xfrm>
          <a:prstGeom prst="rect">
            <a:avLst/>
          </a:prstGeom>
          <a:noFill/>
          <a:ln>
            <a:noFill/>
          </a:ln>
        </p:spPr>
        <p:txBody>
          <a:bodyPr anchor="b"/>
          <a:p>
            <a:pPr algn="r">
              <a:lnSpc>
                <a:spcPct val="100000"/>
              </a:lnSpc>
            </a:pPr>
            <a:fld id="{19D22177-3DA2-4772-919F-695A1292C915}"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537" name="TextShape 2"/>
          <p:cNvSpPr txBox="1"/>
          <p:nvPr/>
        </p:nvSpPr>
        <p:spPr>
          <a:xfrm>
            <a:off x="2682720" y="0"/>
            <a:ext cx="3833280" cy="518760"/>
          </a:xfrm>
          <a:prstGeom prst="rect">
            <a:avLst/>
          </a:prstGeom>
          <a:noFill/>
          <a:ln>
            <a:noFill/>
          </a:ln>
        </p:spPr>
        <p:txBody>
          <a:bodyPr/>
          <a:p>
            <a:pPr algn="ctr">
              <a:lnSpc>
                <a:spcPct val="100000"/>
              </a:lnSpc>
            </a:pPr>
            <a:r>
              <a:rPr b="1" lang="en-US" sz="2800" spc="-1" strike="noStrike">
                <a:solidFill>
                  <a:srgbClr val="ff0000"/>
                </a:solidFill>
                <a:uFill>
                  <a:solidFill>
                    <a:srgbClr val="ffffff"/>
                  </a:solidFill>
                </a:uFill>
                <a:latin typeface="Verdana"/>
              </a:rPr>
              <a:t>Le boson de Higgs</a:t>
            </a:r>
            <a:endParaRPr b="0" lang="en-US" sz="1400" spc="-1" strike="noStrike">
              <a:solidFill>
                <a:srgbClr val="000000"/>
              </a:solidFill>
              <a:uFill>
                <a:solidFill>
                  <a:srgbClr val="ffffff"/>
                </a:solidFill>
              </a:uFill>
              <a:latin typeface="Verdana"/>
            </a:endParaRPr>
          </a:p>
        </p:txBody>
      </p:sp>
      <p:sp>
        <p:nvSpPr>
          <p:cNvPr id="538" name="CustomShape 3"/>
          <p:cNvSpPr/>
          <p:nvPr/>
        </p:nvSpPr>
        <p:spPr>
          <a:xfrm>
            <a:off x="542160" y="792000"/>
            <a:ext cx="8272080" cy="5169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800" spc="-1" strike="noStrike">
                <a:solidFill>
                  <a:srgbClr val="000000"/>
                </a:solidFill>
                <a:uFill>
                  <a:solidFill>
                    <a:srgbClr val="ffffff"/>
                  </a:solidFill>
                </a:uFill>
                <a:latin typeface="Verdana"/>
              </a:rPr>
              <a:t>Boson de Higgs = quanta du champ de Higgs</a:t>
            </a:r>
            <a:endParaRPr b="0" lang="en-US" sz="1800" spc="-1" strike="noStrike">
              <a:solidFill>
                <a:srgbClr val="000000"/>
              </a:solidFill>
              <a:uFill>
                <a:solidFill>
                  <a:srgbClr val="ffffff"/>
                </a:solidFill>
              </a:uFill>
              <a:latin typeface="Arial"/>
            </a:endParaRPr>
          </a:p>
        </p:txBody>
      </p:sp>
      <p:sp>
        <p:nvSpPr>
          <p:cNvPr id="539" name="CustomShape 4"/>
          <p:cNvSpPr/>
          <p:nvPr/>
        </p:nvSpPr>
        <p:spPr>
          <a:xfrm>
            <a:off x="0" y="6146640"/>
            <a:ext cx="9143640" cy="700200"/>
          </a:xfrm>
          <a:prstGeom prst="rect">
            <a:avLst/>
          </a:prstGeom>
          <a:solidFill>
            <a:srgbClr val="ffff00"/>
          </a:solidFill>
          <a:ln>
            <a:noFill/>
          </a:ln>
        </p:spPr>
        <p:style>
          <a:lnRef idx="0"/>
          <a:fillRef idx="0"/>
          <a:effectRef idx="0"/>
          <a:fontRef idx="minor"/>
        </p:style>
        <p:txBody>
          <a:bodyPr lIns="90000" rIns="90000" tIns="45000" bIns="45000"/>
          <a:p>
            <a:pPr algn="ctr">
              <a:lnSpc>
                <a:spcPct val="100000"/>
              </a:lnSpc>
            </a:pPr>
            <a:r>
              <a:rPr b="1" lang="en-US" sz="2000" spc="-1" strike="noStrike">
                <a:solidFill>
                  <a:srgbClr val="000000"/>
                </a:solidFill>
                <a:uFill>
                  <a:solidFill>
                    <a:srgbClr val="ffffff"/>
                  </a:solidFill>
                </a:uFill>
                <a:latin typeface="Verdana"/>
              </a:rPr>
              <a:t>Le boson de Higgs joue un rôle central dans le </a:t>
            </a:r>
            <a:endParaRPr b="0" lang="en-US" sz="1800" spc="-1" strike="noStrike">
              <a:solidFill>
                <a:srgbClr val="000000"/>
              </a:solidFill>
              <a:uFill>
                <a:solidFill>
                  <a:srgbClr val="ffffff"/>
                </a:solidFill>
              </a:uFill>
              <a:latin typeface="Arial"/>
            </a:endParaRPr>
          </a:p>
          <a:p>
            <a:pPr algn="ctr">
              <a:lnSpc>
                <a:spcPct val="100000"/>
              </a:lnSpc>
            </a:pPr>
            <a:r>
              <a:rPr b="1" lang="en-US" sz="2000" spc="-1" strike="noStrike">
                <a:solidFill>
                  <a:srgbClr val="000000"/>
                </a:solidFill>
                <a:uFill>
                  <a:solidFill>
                    <a:srgbClr val="ffffff"/>
                  </a:solidFill>
                </a:uFill>
                <a:latin typeface="Verdana"/>
              </a:rPr>
              <a:t>mécanisme qui explique la masse des particules élémentaires</a:t>
            </a:r>
            <a:endParaRPr b="0" lang="en-US" sz="1800" spc="-1" strike="noStrike">
              <a:solidFill>
                <a:srgbClr val="000000"/>
              </a:solidFill>
              <a:uFill>
                <a:solidFill>
                  <a:srgbClr val="ffffff"/>
                </a:solidFill>
              </a:uFill>
              <a:latin typeface="Arial"/>
            </a:endParaRPr>
          </a:p>
        </p:txBody>
      </p:sp>
      <p:pic>
        <p:nvPicPr>
          <p:cNvPr id="540" name="Picture 2" descr=""/>
          <p:cNvPicPr/>
          <p:nvPr/>
        </p:nvPicPr>
        <p:blipFill>
          <a:blip r:embed="rId1"/>
          <a:stretch/>
        </p:blipFill>
        <p:spPr>
          <a:xfrm>
            <a:off x="2435400" y="1585080"/>
            <a:ext cx="3997440" cy="3997440"/>
          </a:xfrm>
          <a:prstGeom prst="rect">
            <a:avLst/>
          </a:prstGeom>
          <a:ln>
            <a:noFill/>
          </a:ln>
        </p:spPr>
      </p:pic>
    </p:spTree>
  </p:cSld>
  <p:timing>
    <p:tnLst>
      <p:par>
        <p:cTn id="90" dur="indefinite" restart="never" nodeType="tmRoot">
          <p:childTnLst>
            <p:seq>
              <p:cTn id="91" dur="indefinite" nodeType="mainSeq">
                <p:childTnLst>
                  <p:par>
                    <p:cTn id="92" fill="hold">
                      <p:stCondLst>
                        <p:cond delay="indefinite"/>
                      </p:stCondLst>
                      <p:childTnLst>
                        <p:par>
                          <p:cTn id="93" fill="hold">
                            <p:stCondLst>
                              <p:cond delay="0"/>
                            </p:stCondLst>
                            <p:childTnLst>
                              <p:par>
                                <p:cTn id="94" nodeType="clickEffect" fill="hold" presetClass="entr" presetID="31">
                                  <p:stCondLst>
                                    <p:cond delay="0"/>
                                  </p:stCondLst>
                                  <p:childTnLst>
                                    <p:set>
                                      <p:cBhvr>
                                        <p:cTn id="95" dur="1" fill="hold">
                                          <p:stCondLst>
                                            <p:cond delay="0"/>
                                          </p:stCondLst>
                                        </p:cTn>
                                        <p:tgtEl>
                                          <p:spTgt spid="540"/>
                                        </p:tgtEl>
                                        <p:attrNameLst>
                                          <p:attrName>style.visibility</p:attrName>
                                        </p:attrNameLst>
                                      </p:cBhvr>
                                      <p:to>
                                        <p:strVal val="visible"/>
                                      </p:to>
                                    </p:set>
                                    <p:anim calcmode="lin" valueType="num">
                                      <p:cBhvr additive="repl">
                                        <p:cTn id="96" dur="1000" fill="hold"/>
                                        <p:tgtEl>
                                          <p:spTgt spid="540"/>
                                        </p:tgtEl>
                                        <p:attrNameLst>
                                          <p:attrName/>
                                        </p:attrNameLst>
                                      </p:cBhvr>
                                      <p:tavLst>
                                        <p:tav tm="0">
                                          <p:val/>
                                        </p:tav>
                                        <p:tav tm="100000">
                                          <p:val>
                                            <p:strVal val="#ppt_w"/>
                                          </p:val>
                                        </p:tav>
                                      </p:tavLst>
                                    </p:anim>
                                    <p:anim calcmode="lin" valueType="num">
                                      <p:cBhvr additive="repl">
                                        <p:cTn id="97" dur="1000" fill="hold"/>
                                        <p:tgtEl>
                                          <p:spTgt spid="540"/>
                                        </p:tgtEl>
                                        <p:attrNameLst>
                                          <p:attrName/>
                                        </p:attrNameLst>
                                      </p:cBhvr>
                                      <p:tavLst>
                                        <p:tav tm="0">
                                          <p:val/>
                                        </p:tav>
                                        <p:tav tm="100000">
                                          <p:val>
                                            <p:strVal val="#ppt_h"/>
                                          </p:val>
                                        </p:tav>
                                      </p:tavLst>
                                    </p:anim>
                                    <p:anim calcmode="lin" valueType="num">
                                      <p:cBhvr additive="repl">
                                        <p:cTn id="98" dur="1000" fill="hold"/>
                                        <p:tgtEl>
                                          <p:spTgt spid="540"/>
                                        </p:tgtEl>
                                        <p:attrNameLst>
                                          <p:attrName/>
                                        </p:attrNameLst>
                                      </p:cBhvr>
                                      <p:tavLst>
                                        <p:tav tm="0">
                                          <p:val>
                                            <p:strVal val="90"/>
                                          </p:val>
                                        </p:tav>
                                        <p:tav tm="100000">
                                          <p:val>
                                            <p:strVal val="0"/>
                                          </p:val>
                                        </p:tav>
                                      </p:tavLst>
                                    </p:anim>
                                    <p:animEffect filter="fade" transition="in">
                                      <p:cBhvr additive="repl">
                                        <p:cTn id="99" dur="1000"/>
                                        <p:tgtEl>
                                          <p:spTgt spid="54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1" name="TextShape 1"/>
          <p:cNvSpPr txBox="1"/>
          <p:nvPr/>
        </p:nvSpPr>
        <p:spPr>
          <a:xfrm>
            <a:off x="8305920" y="6553080"/>
            <a:ext cx="837720" cy="304560"/>
          </a:xfrm>
          <a:prstGeom prst="rect">
            <a:avLst/>
          </a:prstGeom>
          <a:noFill/>
          <a:ln>
            <a:noFill/>
          </a:ln>
        </p:spPr>
        <p:txBody>
          <a:bodyPr anchor="b"/>
          <a:p>
            <a:pPr algn="r">
              <a:lnSpc>
                <a:spcPct val="100000"/>
              </a:lnSpc>
            </a:pPr>
            <a:fld id="{A09E90F6-4D45-46E2-9CB3-A12CC2343B3D}"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542" name="CustomShape 2"/>
          <p:cNvSpPr/>
          <p:nvPr/>
        </p:nvSpPr>
        <p:spPr>
          <a:xfrm>
            <a:off x="0" y="0"/>
            <a:ext cx="9143640" cy="6857640"/>
          </a:xfrm>
          <a:prstGeom prst="rect">
            <a:avLst/>
          </a:prstGeom>
          <a:solidFill>
            <a:schemeClr val="tx1"/>
          </a:solidFill>
          <a:ln>
            <a:noFill/>
          </a:ln>
        </p:spPr>
        <p:style>
          <a:lnRef idx="0"/>
          <a:fillRef idx="0"/>
          <a:effectRef idx="0"/>
          <a:fontRef idx="minor"/>
        </p:style>
      </p:sp>
      <p:sp>
        <p:nvSpPr>
          <p:cNvPr id="543" name="TextShape 3"/>
          <p:cNvSpPr txBox="1"/>
          <p:nvPr/>
        </p:nvSpPr>
        <p:spPr>
          <a:xfrm>
            <a:off x="760320" y="0"/>
            <a:ext cx="7657920" cy="518760"/>
          </a:xfrm>
          <a:prstGeom prst="rect">
            <a:avLst/>
          </a:prstGeom>
          <a:noFill/>
          <a:ln>
            <a:noFill/>
          </a:ln>
        </p:spPr>
        <p:txBody>
          <a:bodyPr/>
          <a:p>
            <a:endParaRPr b="0" lang="en-US" sz="1400" spc="-1" strike="noStrike">
              <a:solidFill>
                <a:srgbClr val="000000"/>
              </a:solidFill>
              <a:uFill>
                <a:solidFill>
                  <a:srgbClr val="ffffff"/>
                </a:solidFill>
              </a:uFill>
              <a:latin typeface="Verdana"/>
            </a:endParaRPr>
          </a:p>
        </p:txBody>
      </p:sp>
      <p:sp>
        <p:nvSpPr>
          <p:cNvPr id="544" name="TextShape 4"/>
          <p:cNvSpPr txBox="1"/>
          <p:nvPr/>
        </p:nvSpPr>
        <p:spPr>
          <a:xfrm>
            <a:off x="174600" y="719280"/>
            <a:ext cx="8843760" cy="5790960"/>
          </a:xfrm>
          <a:prstGeom prst="rect">
            <a:avLst/>
          </a:prstGeom>
          <a:noFill/>
          <a:ln>
            <a:noFill/>
          </a:ln>
        </p:spPr>
        <p:txBody>
          <a:bodyPr/>
          <a:p>
            <a:endParaRPr b="0" lang="en-US" sz="2600" spc="-1" strike="noStrike">
              <a:solidFill>
                <a:srgbClr val="000000"/>
              </a:solidFill>
              <a:uFill>
                <a:solidFill>
                  <a:srgbClr val="ffffff"/>
                </a:solidFill>
              </a:uFill>
              <a:latin typeface="Verdana"/>
            </a:endParaRPr>
          </a:p>
        </p:txBody>
      </p:sp>
      <p:pic>
        <p:nvPicPr>
          <p:cNvPr id="545" name="Picture 5" descr=""/>
          <p:cNvPicPr/>
          <p:nvPr/>
        </p:nvPicPr>
        <p:blipFill>
          <a:blip r:embed="rId1"/>
          <a:stretch/>
        </p:blipFill>
        <p:spPr>
          <a:xfrm>
            <a:off x="1219320" y="0"/>
            <a:ext cx="6933960" cy="6203520"/>
          </a:xfrm>
          <a:prstGeom prst="rect">
            <a:avLst/>
          </a:prstGeom>
          <a:ln>
            <a:noFill/>
          </a:ln>
        </p:spPr>
      </p:pic>
      <p:pic>
        <p:nvPicPr>
          <p:cNvPr id="546" name="Picture 6" descr=""/>
          <p:cNvPicPr/>
          <p:nvPr/>
        </p:nvPicPr>
        <p:blipFill>
          <a:blip r:embed="rId2"/>
          <a:stretch/>
        </p:blipFill>
        <p:spPr>
          <a:xfrm>
            <a:off x="0" y="5648400"/>
            <a:ext cx="9137160" cy="10886760"/>
          </a:xfrm>
          <a:prstGeom prst="rect">
            <a:avLst/>
          </a:prstGeom>
          <a:ln>
            <a:noFill/>
          </a:ln>
        </p:spPr>
      </p:pic>
      <p:sp>
        <p:nvSpPr>
          <p:cNvPr id="547" name="CustomShape 5"/>
          <p:cNvSpPr/>
          <p:nvPr/>
        </p:nvSpPr>
        <p:spPr>
          <a:xfrm>
            <a:off x="2744280" y="6127920"/>
            <a:ext cx="392760" cy="456120"/>
          </a:xfrm>
          <a:prstGeom prst="rect">
            <a:avLst/>
          </a:prstGeom>
          <a:solidFill>
            <a:schemeClr val="tx1"/>
          </a:solid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ffffff"/>
                </a:solidFill>
                <a:uFill>
                  <a:solidFill>
                    <a:srgbClr val="ffffff"/>
                  </a:solidFill>
                </a:uFill>
                <a:latin typeface="Verdana"/>
              </a:rPr>
              <a:t>4</a:t>
            </a:r>
            <a:endParaRPr b="0" lang="en-US" sz="1800" spc="-1" strike="noStrike">
              <a:solidFill>
                <a:srgbClr val="000000"/>
              </a:solidFill>
              <a:uFill>
                <a:solidFill>
                  <a:srgbClr val="ffffff"/>
                </a:solidFill>
              </a:uFill>
              <a:latin typeface="Arial"/>
            </a:endParaRPr>
          </a:p>
        </p:txBody>
      </p:sp>
      <p:sp>
        <p:nvSpPr>
          <p:cNvPr id="548" name="CustomShape 6"/>
          <p:cNvSpPr/>
          <p:nvPr/>
        </p:nvSpPr>
        <p:spPr>
          <a:xfrm>
            <a:off x="1155600" y="0"/>
            <a:ext cx="2095200" cy="583920"/>
          </a:xfrm>
          <a:prstGeom prst="rect">
            <a:avLst/>
          </a:prstGeom>
          <a:solidFill>
            <a:schemeClr val="tx1"/>
          </a:solidFill>
          <a:ln>
            <a:noFill/>
          </a:ln>
        </p:spPr>
        <p:style>
          <a:lnRef idx="0"/>
          <a:fillRef idx="0"/>
          <a:effectRef idx="0"/>
          <a:fontRef idx="minor"/>
        </p:style>
      </p:sp>
      <p:sp>
        <p:nvSpPr>
          <p:cNvPr id="549" name="CustomShape 7"/>
          <p:cNvSpPr/>
          <p:nvPr/>
        </p:nvSpPr>
        <p:spPr>
          <a:xfrm>
            <a:off x="1231920" y="5549760"/>
            <a:ext cx="1358640" cy="151920"/>
          </a:xfrm>
          <a:prstGeom prst="rect">
            <a:avLst/>
          </a:prstGeom>
          <a:solidFill>
            <a:schemeClr val="tx1"/>
          </a:solidFill>
          <a:ln w="9360">
            <a:solidFill>
              <a:schemeClr val="tx1"/>
            </a:solidFill>
            <a:miter/>
          </a:ln>
        </p:spPr>
        <p:style>
          <a:lnRef idx="0"/>
          <a:fillRef idx="0"/>
          <a:effectRef idx="0"/>
          <a:fontRef idx="minor"/>
        </p:style>
      </p:sp>
      <p:sp>
        <p:nvSpPr>
          <p:cNvPr id="550" name="CustomShape 8"/>
          <p:cNvSpPr/>
          <p:nvPr/>
        </p:nvSpPr>
        <p:spPr>
          <a:xfrm rot="16200000">
            <a:off x="-746640" y="2721240"/>
            <a:ext cx="2162880" cy="6386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600" spc="-1" strike="noStrike">
                <a:solidFill>
                  <a:srgbClr val="ffffff"/>
                </a:solidFill>
                <a:uFill>
                  <a:solidFill>
                    <a:srgbClr val="ffffff"/>
                  </a:solidFill>
                </a:uFill>
                <a:latin typeface="Verdana"/>
              </a:rPr>
              <a:t>Matière</a:t>
            </a:r>
            <a:endParaRPr b="0" lang="en-US" sz="1800" spc="-1" strike="noStrike">
              <a:solidFill>
                <a:srgbClr val="000000"/>
              </a:solidFill>
              <a:uFill>
                <a:solidFill>
                  <a:srgbClr val="ffffff"/>
                </a:solidFill>
              </a:uFill>
              <a:latin typeface="Arial"/>
            </a:endParaRPr>
          </a:p>
        </p:txBody>
      </p:sp>
      <p:sp>
        <p:nvSpPr>
          <p:cNvPr id="551" name="CustomShape 9"/>
          <p:cNvSpPr/>
          <p:nvPr/>
        </p:nvSpPr>
        <p:spPr>
          <a:xfrm>
            <a:off x="0" y="5648400"/>
            <a:ext cx="9143640" cy="1590480"/>
          </a:xfrm>
          <a:prstGeom prst="rect">
            <a:avLst/>
          </a:prstGeom>
          <a:solidFill>
            <a:schemeClr val="tx1"/>
          </a:solidFill>
          <a:ln>
            <a:solidFill>
              <a:schemeClr val="tx1"/>
            </a:solidFill>
          </a:ln>
        </p:spPr>
        <p:style>
          <a:lnRef idx="0"/>
          <a:fillRef idx="0"/>
          <a:effectRef idx="0"/>
          <a:fontRef idx="minor"/>
        </p:style>
      </p:sp>
      <p:sp>
        <p:nvSpPr>
          <p:cNvPr id="552" name="CustomShape 10"/>
          <p:cNvSpPr/>
          <p:nvPr/>
        </p:nvSpPr>
        <p:spPr>
          <a:xfrm rot="16200000">
            <a:off x="-1737000" y="2640960"/>
            <a:ext cx="4965480" cy="45612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uFill>
                  <a:solidFill>
                    <a:srgbClr val="ffffff"/>
                  </a:solidFill>
                </a:uFill>
                <a:latin typeface="Verdana"/>
              </a:rPr>
              <a:t>Leptons                 Quarks</a:t>
            </a:r>
            <a:endParaRPr b="0" lang="en-US" sz="1800" spc="-1" strike="noStrike">
              <a:solidFill>
                <a:srgbClr val="000000"/>
              </a:solidFill>
              <a:uFill>
                <a:solidFill>
                  <a:srgbClr val="ffffff"/>
                </a:solidFill>
              </a:uFill>
              <a:latin typeface="Arial"/>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3" name="TextShape 1"/>
          <p:cNvSpPr txBox="1"/>
          <p:nvPr/>
        </p:nvSpPr>
        <p:spPr>
          <a:xfrm>
            <a:off x="8305920" y="6553080"/>
            <a:ext cx="837720" cy="304560"/>
          </a:xfrm>
          <a:prstGeom prst="rect">
            <a:avLst/>
          </a:prstGeom>
          <a:noFill/>
          <a:ln>
            <a:noFill/>
          </a:ln>
        </p:spPr>
        <p:txBody>
          <a:bodyPr anchor="b"/>
          <a:p>
            <a:pPr algn="r">
              <a:lnSpc>
                <a:spcPct val="100000"/>
              </a:lnSpc>
            </a:pPr>
            <a:fld id="{C8ADB186-549C-4165-8D04-7652CFD8C25F}"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554" name="CustomShape 2"/>
          <p:cNvSpPr/>
          <p:nvPr/>
        </p:nvSpPr>
        <p:spPr>
          <a:xfrm>
            <a:off x="0" y="0"/>
            <a:ext cx="9143640" cy="6857640"/>
          </a:xfrm>
          <a:prstGeom prst="rect">
            <a:avLst/>
          </a:prstGeom>
          <a:solidFill>
            <a:schemeClr val="tx1"/>
          </a:solidFill>
          <a:ln>
            <a:noFill/>
          </a:ln>
        </p:spPr>
        <p:style>
          <a:lnRef idx="0"/>
          <a:fillRef idx="0"/>
          <a:effectRef idx="0"/>
          <a:fontRef idx="minor"/>
        </p:style>
      </p:sp>
      <p:sp>
        <p:nvSpPr>
          <p:cNvPr id="555" name="TextShape 3"/>
          <p:cNvSpPr txBox="1"/>
          <p:nvPr/>
        </p:nvSpPr>
        <p:spPr>
          <a:xfrm>
            <a:off x="760320" y="0"/>
            <a:ext cx="7657920" cy="518760"/>
          </a:xfrm>
          <a:prstGeom prst="rect">
            <a:avLst/>
          </a:prstGeom>
          <a:noFill/>
          <a:ln>
            <a:noFill/>
          </a:ln>
        </p:spPr>
        <p:txBody>
          <a:bodyPr/>
          <a:p>
            <a:endParaRPr b="0" lang="en-US" sz="1400" spc="-1" strike="noStrike">
              <a:solidFill>
                <a:srgbClr val="000000"/>
              </a:solidFill>
              <a:uFill>
                <a:solidFill>
                  <a:srgbClr val="ffffff"/>
                </a:solidFill>
              </a:uFill>
              <a:latin typeface="Verdana"/>
            </a:endParaRPr>
          </a:p>
        </p:txBody>
      </p:sp>
      <p:sp>
        <p:nvSpPr>
          <p:cNvPr id="556" name="TextShape 4"/>
          <p:cNvSpPr txBox="1"/>
          <p:nvPr/>
        </p:nvSpPr>
        <p:spPr>
          <a:xfrm>
            <a:off x="174600" y="719280"/>
            <a:ext cx="8843760" cy="5790960"/>
          </a:xfrm>
          <a:prstGeom prst="rect">
            <a:avLst/>
          </a:prstGeom>
          <a:noFill/>
          <a:ln>
            <a:noFill/>
          </a:ln>
        </p:spPr>
        <p:txBody>
          <a:bodyPr/>
          <a:p>
            <a:endParaRPr b="0" lang="en-US" sz="2600" spc="-1" strike="noStrike">
              <a:solidFill>
                <a:srgbClr val="000000"/>
              </a:solidFill>
              <a:uFill>
                <a:solidFill>
                  <a:srgbClr val="ffffff"/>
                </a:solidFill>
              </a:uFill>
              <a:latin typeface="Verdana"/>
            </a:endParaRPr>
          </a:p>
        </p:txBody>
      </p:sp>
      <p:pic>
        <p:nvPicPr>
          <p:cNvPr id="557" name="Picture 5" descr=""/>
          <p:cNvPicPr/>
          <p:nvPr/>
        </p:nvPicPr>
        <p:blipFill>
          <a:blip r:embed="rId1"/>
          <a:stretch/>
        </p:blipFill>
        <p:spPr>
          <a:xfrm>
            <a:off x="1219320" y="0"/>
            <a:ext cx="6933960" cy="6203520"/>
          </a:xfrm>
          <a:prstGeom prst="rect">
            <a:avLst/>
          </a:prstGeom>
          <a:ln>
            <a:noFill/>
          </a:ln>
        </p:spPr>
      </p:pic>
      <p:pic>
        <p:nvPicPr>
          <p:cNvPr id="558" name="Picture 6" descr=""/>
          <p:cNvPicPr/>
          <p:nvPr/>
        </p:nvPicPr>
        <p:blipFill>
          <a:blip r:embed="rId2"/>
          <a:stretch/>
        </p:blipFill>
        <p:spPr>
          <a:xfrm>
            <a:off x="0" y="5648400"/>
            <a:ext cx="9137160" cy="10886760"/>
          </a:xfrm>
          <a:prstGeom prst="rect">
            <a:avLst/>
          </a:prstGeom>
          <a:ln>
            <a:noFill/>
          </a:ln>
        </p:spPr>
      </p:pic>
      <p:sp>
        <p:nvSpPr>
          <p:cNvPr id="559" name="CustomShape 5"/>
          <p:cNvSpPr/>
          <p:nvPr/>
        </p:nvSpPr>
        <p:spPr>
          <a:xfrm>
            <a:off x="2744280" y="6127920"/>
            <a:ext cx="392760" cy="456120"/>
          </a:xfrm>
          <a:prstGeom prst="rect">
            <a:avLst/>
          </a:prstGeom>
          <a:solidFill>
            <a:schemeClr val="tx1"/>
          </a:solid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ffffff"/>
                </a:solidFill>
                <a:uFill>
                  <a:solidFill>
                    <a:srgbClr val="ffffff"/>
                  </a:solidFill>
                </a:uFill>
                <a:latin typeface="Verdana"/>
              </a:rPr>
              <a:t>4</a:t>
            </a:r>
            <a:endParaRPr b="0" lang="en-US" sz="1800" spc="-1" strike="noStrike">
              <a:solidFill>
                <a:srgbClr val="000000"/>
              </a:solidFill>
              <a:uFill>
                <a:solidFill>
                  <a:srgbClr val="ffffff"/>
                </a:solidFill>
              </a:uFill>
              <a:latin typeface="Arial"/>
            </a:endParaRPr>
          </a:p>
        </p:txBody>
      </p:sp>
      <p:sp>
        <p:nvSpPr>
          <p:cNvPr id="560" name="CustomShape 6"/>
          <p:cNvSpPr/>
          <p:nvPr/>
        </p:nvSpPr>
        <p:spPr>
          <a:xfrm>
            <a:off x="1155600" y="0"/>
            <a:ext cx="2095200" cy="583920"/>
          </a:xfrm>
          <a:prstGeom prst="rect">
            <a:avLst/>
          </a:prstGeom>
          <a:solidFill>
            <a:schemeClr val="tx1"/>
          </a:solidFill>
          <a:ln>
            <a:noFill/>
          </a:ln>
        </p:spPr>
        <p:style>
          <a:lnRef idx="0"/>
          <a:fillRef idx="0"/>
          <a:effectRef idx="0"/>
          <a:fontRef idx="minor"/>
        </p:style>
      </p:sp>
      <p:sp>
        <p:nvSpPr>
          <p:cNvPr id="561" name="CustomShape 7"/>
          <p:cNvSpPr/>
          <p:nvPr/>
        </p:nvSpPr>
        <p:spPr>
          <a:xfrm>
            <a:off x="1231920" y="5549760"/>
            <a:ext cx="1358640" cy="151920"/>
          </a:xfrm>
          <a:prstGeom prst="rect">
            <a:avLst/>
          </a:prstGeom>
          <a:solidFill>
            <a:schemeClr val="tx1"/>
          </a:solidFill>
          <a:ln w="9360">
            <a:solidFill>
              <a:schemeClr val="tx1"/>
            </a:solidFill>
            <a:miter/>
          </a:ln>
        </p:spPr>
        <p:style>
          <a:lnRef idx="0"/>
          <a:fillRef idx="0"/>
          <a:effectRef idx="0"/>
          <a:fontRef idx="minor"/>
        </p:style>
      </p:sp>
      <p:sp>
        <p:nvSpPr>
          <p:cNvPr id="562" name="CustomShape 8"/>
          <p:cNvSpPr/>
          <p:nvPr/>
        </p:nvSpPr>
        <p:spPr>
          <a:xfrm rot="16200000">
            <a:off x="-746640" y="2721240"/>
            <a:ext cx="2162880" cy="6386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600" spc="-1" strike="noStrike">
                <a:solidFill>
                  <a:srgbClr val="ffffff"/>
                </a:solidFill>
                <a:uFill>
                  <a:solidFill>
                    <a:srgbClr val="ffffff"/>
                  </a:solidFill>
                </a:uFill>
                <a:latin typeface="Verdana"/>
              </a:rPr>
              <a:t>Matière</a:t>
            </a:r>
            <a:endParaRPr b="0" lang="en-US" sz="1800" spc="-1" strike="noStrike">
              <a:solidFill>
                <a:srgbClr val="000000"/>
              </a:solidFill>
              <a:uFill>
                <a:solidFill>
                  <a:srgbClr val="ffffff"/>
                </a:solidFill>
              </a:uFill>
              <a:latin typeface="Arial"/>
            </a:endParaRPr>
          </a:p>
        </p:txBody>
      </p:sp>
      <p:sp>
        <p:nvSpPr>
          <p:cNvPr id="563" name="CustomShape 9"/>
          <p:cNvSpPr/>
          <p:nvPr/>
        </p:nvSpPr>
        <p:spPr>
          <a:xfrm rot="16200000">
            <a:off x="-1737000" y="2640960"/>
            <a:ext cx="4965480" cy="45612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uFill>
                  <a:solidFill>
                    <a:srgbClr val="ffffff"/>
                  </a:solidFill>
                </a:uFill>
                <a:latin typeface="Verdana"/>
              </a:rPr>
              <a:t>Leptons                 Quarks</a:t>
            </a:r>
            <a:endParaRPr b="0" lang="en-US" sz="1800" spc="-1" strike="noStrike">
              <a:solidFill>
                <a:srgbClr val="000000"/>
              </a:solidFill>
              <a:uFill>
                <a:solidFill>
                  <a:srgbClr val="ffffff"/>
                </a:solidFill>
              </a:uFill>
              <a:latin typeface="Arial"/>
            </a:endParaRPr>
          </a:p>
        </p:txBody>
      </p:sp>
      <p:pic>
        <p:nvPicPr>
          <p:cNvPr id="564" name="Image 3" descr=""/>
          <p:cNvPicPr/>
          <p:nvPr/>
        </p:nvPicPr>
        <p:blipFill>
          <a:blip r:embed="rId3"/>
          <a:srcRect l="28981" t="1270" r="26404" b="84509"/>
          <a:stretch/>
        </p:blipFill>
        <p:spPr>
          <a:xfrm>
            <a:off x="2243160" y="5608440"/>
            <a:ext cx="4870800" cy="1848240"/>
          </a:xfrm>
          <a:prstGeom prst="rect">
            <a:avLst/>
          </a:prstGeom>
          <a:ln>
            <a:noFill/>
          </a:ln>
        </p:spPr>
      </p:pic>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5" name="CustomShape 1"/>
          <p:cNvSpPr/>
          <p:nvPr/>
        </p:nvSpPr>
        <p:spPr>
          <a:xfrm>
            <a:off x="0" y="0"/>
            <a:ext cx="9143640" cy="6857640"/>
          </a:xfrm>
          <a:prstGeom prst="rect">
            <a:avLst/>
          </a:prstGeom>
          <a:solidFill>
            <a:schemeClr val="tx1"/>
          </a:solidFill>
          <a:ln>
            <a:noFill/>
          </a:ln>
        </p:spPr>
        <p:style>
          <a:lnRef idx="0"/>
          <a:fillRef idx="0"/>
          <a:effectRef idx="0"/>
          <a:fontRef idx="minor"/>
        </p:style>
      </p:sp>
      <p:sp>
        <p:nvSpPr>
          <p:cNvPr id="566" name="CustomShape 2"/>
          <p:cNvSpPr/>
          <p:nvPr/>
        </p:nvSpPr>
        <p:spPr>
          <a:xfrm>
            <a:off x="8731800" y="6396120"/>
            <a:ext cx="486000" cy="456120"/>
          </a:xfrm>
          <a:prstGeom prst="rect">
            <a:avLst/>
          </a:prstGeom>
          <a:noFill/>
          <a:ln>
            <a:noFill/>
          </a:ln>
        </p:spPr>
        <p:style>
          <a:lnRef idx="0"/>
          <a:fillRef idx="0"/>
          <a:effectRef idx="0"/>
          <a:fontRef idx="minor"/>
        </p:style>
        <p:txBody>
          <a:bodyPr wrap="none" lIns="90000" rIns="90000" tIns="45000" bIns="45000"/>
          <a:p>
            <a:pPr algn="ctr">
              <a:lnSpc>
                <a:spcPct val="100000"/>
              </a:lnSpc>
            </a:pPr>
            <a:fld id="{9217DEC9-F26A-478A-9DA1-E110BCF31C2E}" type="slidenum">
              <a:rPr b="1" lang="en-US" sz="2400" spc="-1" strike="noStrike">
                <a:solidFill>
                  <a:srgbClr val="000000"/>
                </a:solidFill>
                <a:uFill>
                  <a:solidFill>
                    <a:srgbClr val="ffffff"/>
                  </a:solidFill>
                </a:uFill>
                <a:latin typeface="Times New Roman"/>
              </a:rPr>
              <a:t>1</a:t>
            </a:fld>
            <a:endParaRPr b="0" lang="en-US" sz="1800" spc="-1" strike="noStrike">
              <a:solidFill>
                <a:srgbClr val="000000"/>
              </a:solidFill>
              <a:uFill>
                <a:solidFill>
                  <a:srgbClr val="ffffff"/>
                </a:solidFill>
              </a:uFill>
              <a:latin typeface="Arial"/>
            </a:endParaRPr>
          </a:p>
        </p:txBody>
      </p:sp>
      <p:sp>
        <p:nvSpPr>
          <p:cNvPr id="567" name="TextShape 3"/>
          <p:cNvSpPr txBox="1"/>
          <p:nvPr/>
        </p:nvSpPr>
        <p:spPr>
          <a:xfrm>
            <a:off x="8305920" y="6553080"/>
            <a:ext cx="837720" cy="304560"/>
          </a:xfrm>
          <a:prstGeom prst="rect">
            <a:avLst/>
          </a:prstGeom>
          <a:noFill/>
          <a:ln>
            <a:noFill/>
          </a:ln>
        </p:spPr>
        <p:txBody>
          <a:bodyPr anchor="b"/>
          <a:p>
            <a:pPr>
              <a:lnSpc>
                <a:spcPct val="100000"/>
              </a:lnSpc>
            </a:pPr>
            <a:fld id="{55C13394-7E28-4BC6-BB92-C32E0EA67061}"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568" name="CustomShape 4"/>
          <p:cNvSpPr/>
          <p:nvPr/>
        </p:nvSpPr>
        <p:spPr>
          <a:xfrm>
            <a:off x="3695760" y="1320840"/>
            <a:ext cx="1828440" cy="304560"/>
          </a:xfrm>
          <a:prstGeom prst="rect">
            <a:avLst/>
          </a:prstGeom>
          <a:noFill/>
          <a:ln>
            <a:noFill/>
          </a:ln>
        </p:spPr>
        <p:style>
          <a:lnRef idx="0"/>
          <a:fillRef idx="0"/>
          <a:effectRef idx="0"/>
          <a:fontRef idx="minor"/>
        </p:style>
      </p:sp>
      <p:pic>
        <p:nvPicPr>
          <p:cNvPr id="569" name="Image 2" descr=""/>
          <p:cNvPicPr/>
          <p:nvPr/>
        </p:nvPicPr>
        <p:blipFill>
          <a:blip r:embed="rId1"/>
          <a:stretch/>
        </p:blipFill>
        <p:spPr>
          <a:xfrm>
            <a:off x="3798720" y="9360"/>
            <a:ext cx="1534680" cy="1371240"/>
          </a:xfrm>
          <a:prstGeom prst="rect">
            <a:avLst/>
          </a:prstGeom>
          <a:ln>
            <a:noFill/>
          </a:ln>
        </p:spPr>
      </p:pic>
      <p:pic>
        <p:nvPicPr>
          <p:cNvPr id="570" name="Image 1" descr=""/>
          <p:cNvPicPr/>
          <p:nvPr/>
        </p:nvPicPr>
        <p:blipFill>
          <a:blip r:embed="rId2"/>
          <a:srcRect l="0" t="0" r="0" b="5273"/>
          <a:stretch/>
        </p:blipFill>
        <p:spPr>
          <a:xfrm>
            <a:off x="1979640" y="976320"/>
            <a:ext cx="5181120" cy="5846400"/>
          </a:xfrm>
          <a:prstGeom prst="rect">
            <a:avLst/>
          </a:prstGeom>
          <a:ln>
            <a:noFill/>
          </a:ln>
        </p:spPr>
      </p:pic>
      <p:sp>
        <p:nvSpPr>
          <p:cNvPr id="571" name="CustomShape 5"/>
          <p:cNvSpPr/>
          <p:nvPr/>
        </p:nvSpPr>
        <p:spPr>
          <a:xfrm>
            <a:off x="6359400" y="9360"/>
            <a:ext cx="2785680" cy="167436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3200" spc="-1" strike="noStrike">
                <a:solidFill>
                  <a:srgbClr val="ffffff"/>
                </a:solidFill>
                <a:uFill>
                  <a:solidFill>
                    <a:srgbClr val="ffffff"/>
                  </a:solidFill>
                </a:uFill>
                <a:latin typeface="Verdana"/>
              </a:rPr>
              <a:t>Le contenu</a:t>
            </a:r>
            <a:endParaRPr b="0" lang="en-US" sz="1800" spc="-1" strike="noStrike">
              <a:solidFill>
                <a:srgbClr val="000000"/>
              </a:solidFill>
              <a:uFill>
                <a:solidFill>
                  <a:srgbClr val="ffffff"/>
                </a:solidFill>
              </a:uFill>
              <a:latin typeface="Arial"/>
            </a:endParaRPr>
          </a:p>
          <a:p>
            <a:pPr algn="ctr">
              <a:lnSpc>
                <a:spcPct val="100000"/>
              </a:lnSpc>
            </a:pPr>
            <a:r>
              <a:rPr b="0" lang="en-US" sz="3200" spc="-1" strike="noStrike">
                <a:solidFill>
                  <a:srgbClr val="ffffff"/>
                </a:solidFill>
                <a:uFill>
                  <a:solidFill>
                    <a:srgbClr val="ffffff"/>
                  </a:solidFill>
                </a:uFill>
                <a:latin typeface="Verdana"/>
              </a:rPr>
              <a:t>énergétique</a:t>
            </a:r>
            <a:endParaRPr b="0" lang="en-US" sz="1800" spc="-1" strike="noStrike">
              <a:solidFill>
                <a:srgbClr val="000000"/>
              </a:solidFill>
              <a:uFill>
                <a:solidFill>
                  <a:srgbClr val="ffffff"/>
                </a:solidFill>
              </a:uFill>
              <a:latin typeface="Arial"/>
            </a:endParaRPr>
          </a:p>
          <a:p>
            <a:pPr algn="ctr">
              <a:lnSpc>
                <a:spcPct val="100000"/>
              </a:lnSpc>
            </a:pPr>
            <a:r>
              <a:rPr b="0" lang="en-US" sz="3200" spc="-1" strike="noStrike">
                <a:solidFill>
                  <a:srgbClr val="ffffff"/>
                </a:solidFill>
                <a:uFill>
                  <a:solidFill>
                    <a:srgbClr val="ffffff"/>
                  </a:solidFill>
                </a:uFill>
                <a:latin typeface="Verdana"/>
              </a:rPr>
              <a:t>de l’Univers</a:t>
            </a:r>
            <a:endParaRPr b="0" lang="en-US" sz="1800" spc="-1" strike="noStrike">
              <a:solidFill>
                <a:srgbClr val="000000"/>
              </a:solidFill>
              <a:uFill>
                <a:solidFill>
                  <a:srgbClr val="ffffff"/>
                </a:solidFill>
              </a:uFill>
              <a:latin typeface="Arial"/>
            </a:endParaRPr>
          </a:p>
        </p:txBody>
      </p:sp>
      <p:sp>
        <p:nvSpPr>
          <p:cNvPr id="572" name="CustomShape 6"/>
          <p:cNvSpPr/>
          <p:nvPr/>
        </p:nvSpPr>
        <p:spPr>
          <a:xfrm>
            <a:off x="17640" y="4387680"/>
            <a:ext cx="2666520" cy="231732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3200" spc="-1" strike="noStrike">
                <a:solidFill>
                  <a:srgbClr val="ffffff"/>
                </a:solidFill>
                <a:uFill>
                  <a:solidFill>
                    <a:srgbClr val="ffffff"/>
                  </a:solidFill>
                </a:uFill>
                <a:latin typeface="Verdana"/>
              </a:rPr>
              <a:t>Résultats</a:t>
            </a:r>
            <a:endParaRPr b="0" lang="en-US" sz="1800" spc="-1" strike="noStrike">
              <a:solidFill>
                <a:srgbClr val="000000"/>
              </a:solidFill>
              <a:uFill>
                <a:solidFill>
                  <a:srgbClr val="ffffff"/>
                </a:solidFill>
              </a:uFill>
              <a:latin typeface="Arial"/>
            </a:endParaRPr>
          </a:p>
          <a:p>
            <a:pPr algn="ctr">
              <a:lnSpc>
                <a:spcPct val="100000"/>
              </a:lnSpc>
            </a:pPr>
            <a:r>
              <a:rPr b="0" lang="en-US" sz="3200" spc="-1" strike="noStrike">
                <a:solidFill>
                  <a:srgbClr val="ffffff"/>
                </a:solidFill>
                <a:uFill>
                  <a:solidFill>
                    <a:srgbClr val="ffffff"/>
                  </a:solidFill>
                </a:uFill>
                <a:latin typeface="Verdana"/>
              </a:rPr>
              <a:t>du satellite Planck</a:t>
            </a:r>
            <a:endParaRPr b="0" lang="en-US" sz="1800" spc="-1" strike="noStrike">
              <a:solidFill>
                <a:srgbClr val="000000"/>
              </a:solidFill>
              <a:uFill>
                <a:solidFill>
                  <a:srgbClr val="ffffff"/>
                </a:solidFill>
              </a:uFill>
              <a:latin typeface="Arial"/>
            </a:endParaRPr>
          </a:p>
          <a:p>
            <a:pPr algn="ctr">
              <a:lnSpc>
                <a:spcPct val="100000"/>
              </a:lnSpc>
            </a:pPr>
            <a:r>
              <a:rPr b="0" lang="en-US" sz="3200" spc="-1" strike="noStrike">
                <a:solidFill>
                  <a:srgbClr val="ffffff"/>
                </a:solidFill>
                <a:uFill>
                  <a:solidFill>
                    <a:srgbClr val="ffffff"/>
                  </a:solidFill>
                </a:uFill>
                <a:latin typeface="Verdana"/>
              </a:rPr>
              <a:t>(2013)</a:t>
            </a:r>
            <a:endParaRPr b="0" lang="en-US" sz="1800" spc="-1" strike="noStrike">
              <a:solidFill>
                <a:srgbClr val="000000"/>
              </a:solidFill>
              <a:uFill>
                <a:solidFill>
                  <a:srgbClr val="ffffff"/>
                </a:solidFill>
              </a:uFill>
              <a:latin typeface="Arial"/>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73" name="Picture 4" descr=""/>
          <p:cNvPicPr/>
          <p:nvPr/>
        </p:nvPicPr>
        <p:blipFill>
          <a:blip r:embed="rId1"/>
          <a:stretch/>
        </p:blipFill>
        <p:spPr>
          <a:xfrm>
            <a:off x="7656480" y="673200"/>
            <a:ext cx="1436400" cy="3646080"/>
          </a:xfrm>
          <a:prstGeom prst="rect">
            <a:avLst/>
          </a:prstGeom>
          <a:ln>
            <a:noFill/>
          </a:ln>
        </p:spPr>
      </p:pic>
      <p:sp>
        <p:nvSpPr>
          <p:cNvPr id="574" name="TextShape 1"/>
          <p:cNvSpPr txBox="1"/>
          <p:nvPr/>
        </p:nvSpPr>
        <p:spPr>
          <a:xfrm>
            <a:off x="8305920" y="6553080"/>
            <a:ext cx="837720" cy="304560"/>
          </a:xfrm>
          <a:prstGeom prst="rect">
            <a:avLst/>
          </a:prstGeom>
          <a:noFill/>
          <a:ln>
            <a:noFill/>
          </a:ln>
        </p:spPr>
        <p:txBody>
          <a:bodyPr anchor="b"/>
          <a:p>
            <a:pPr algn="r">
              <a:lnSpc>
                <a:spcPct val="100000"/>
              </a:lnSpc>
            </a:pPr>
            <a:fld id="{FF2014C4-7034-4815-B0F9-A7A136E8422E}"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575" name="TextShape 2"/>
          <p:cNvSpPr txBox="1"/>
          <p:nvPr/>
        </p:nvSpPr>
        <p:spPr>
          <a:xfrm>
            <a:off x="3695760" y="0"/>
            <a:ext cx="1792080" cy="522720"/>
          </a:xfrm>
          <a:prstGeom prst="rect">
            <a:avLst/>
          </a:prstGeom>
          <a:noFill/>
          <a:ln>
            <a:noFill/>
          </a:ln>
        </p:spPr>
        <p:txBody>
          <a:bodyPr/>
          <a:p>
            <a:pPr algn="ctr">
              <a:lnSpc>
                <a:spcPct val="100000"/>
              </a:lnSpc>
            </a:pPr>
            <a:r>
              <a:rPr b="1" lang="en-US" sz="2800" spc="-1" strike="noStrike">
                <a:solidFill>
                  <a:srgbClr val="ff0000"/>
                </a:solidFill>
                <a:uFill>
                  <a:solidFill>
                    <a:srgbClr val="ffffff"/>
                  </a:solidFill>
                </a:uFill>
                <a:latin typeface="Verdana"/>
              </a:rPr>
              <a:t>Résumé</a:t>
            </a:r>
            <a:endParaRPr b="0" lang="en-US" sz="1400" spc="-1" strike="noStrike">
              <a:solidFill>
                <a:srgbClr val="000000"/>
              </a:solidFill>
              <a:uFill>
                <a:solidFill>
                  <a:srgbClr val="ffffff"/>
                </a:solidFill>
              </a:uFill>
              <a:latin typeface="Verdana"/>
            </a:endParaRPr>
          </a:p>
        </p:txBody>
      </p:sp>
      <p:sp>
        <p:nvSpPr>
          <p:cNvPr id="576" name="TextShape 3"/>
          <p:cNvSpPr txBox="1"/>
          <p:nvPr/>
        </p:nvSpPr>
        <p:spPr>
          <a:xfrm>
            <a:off x="174600" y="719280"/>
            <a:ext cx="8843760" cy="6138360"/>
          </a:xfrm>
          <a:prstGeom prst="rect">
            <a:avLst/>
          </a:prstGeom>
          <a:noFill/>
          <a:ln>
            <a:noFill/>
          </a:ln>
        </p:spPr>
        <p:txBody>
          <a:bodyPr/>
          <a:p>
            <a:pPr marL="343080" indent="-342720">
              <a:lnSpc>
                <a:spcPct val="80000"/>
              </a:lnSpc>
              <a:buClr>
                <a:srgbClr val="ff0066"/>
              </a:buClr>
              <a:buSzPct val="140000"/>
              <a:buFont typeface="Wingdings" charset="2"/>
              <a:buChar char=""/>
            </a:pPr>
            <a:r>
              <a:rPr b="1" lang="en-US" sz="2400" spc="-1" strike="noStrike">
                <a:solidFill>
                  <a:srgbClr val="000000"/>
                </a:solidFill>
                <a:uFill>
                  <a:solidFill>
                    <a:srgbClr val="ffffff"/>
                  </a:solidFill>
                </a:uFill>
                <a:latin typeface="Verdana"/>
              </a:rPr>
              <a:t>Particules de matières: </a:t>
            </a:r>
            <a:r>
              <a:rPr b="1" lang="en-US" sz="2400" spc="-1" strike="noStrike">
                <a:solidFill>
                  <a:srgbClr val="ff0000"/>
                </a:solidFill>
                <a:uFill>
                  <a:solidFill>
                    <a:srgbClr val="ffffff"/>
                  </a:solidFill>
                </a:uFill>
                <a:latin typeface="Verdana"/>
              </a:rPr>
              <a:t>fermions</a:t>
            </a:r>
            <a:endParaRPr b="0" lang="en-US" sz="2600" spc="-1" strike="noStrike">
              <a:solidFill>
                <a:srgbClr val="000000"/>
              </a:solidFill>
              <a:uFill>
                <a:solidFill>
                  <a:srgbClr val="ffffff"/>
                </a:solidFill>
              </a:uFill>
              <a:latin typeface="Verdana"/>
            </a:endParaRPr>
          </a:p>
          <a:p>
            <a:pPr lvl="1" marL="669960" indent="-325080">
              <a:lnSpc>
                <a:spcPct val="80000"/>
              </a:lnSpc>
              <a:buClr>
                <a:srgbClr val="cc0099"/>
              </a:buClr>
              <a:buSzPct val="115000"/>
              <a:buFont typeface="Wingdings" charset="2"/>
              <a:buChar char=""/>
            </a:pPr>
            <a:r>
              <a:rPr b="0" lang="en-US" sz="1800" spc="-1" strike="noStrike">
                <a:solidFill>
                  <a:srgbClr val="000000"/>
                </a:solidFill>
                <a:uFill>
                  <a:solidFill>
                    <a:srgbClr val="ffffff"/>
                  </a:solidFill>
                </a:uFill>
                <a:latin typeface="Verdana"/>
              </a:rPr>
              <a:t>Particules stables et « utiles » pour batir l’univers:</a:t>
            </a:r>
            <a:endParaRPr b="0" lang="en-US" sz="2000" spc="-1" strike="noStrike">
              <a:solidFill>
                <a:srgbClr val="000000"/>
              </a:solidFill>
              <a:uFill>
                <a:solidFill>
                  <a:srgbClr val="ffffff"/>
                </a:solidFill>
              </a:uFill>
              <a:latin typeface="Verdana"/>
            </a:endParaRPr>
          </a:p>
          <a:p>
            <a:pPr lvl="2" marL="1022400" indent="-350640">
              <a:lnSpc>
                <a:spcPct val="80000"/>
              </a:lnSpc>
              <a:buClr>
                <a:srgbClr val="003399"/>
              </a:buClr>
              <a:buSzPct val="115000"/>
              <a:buFont typeface="Wingdings" charset="2"/>
              <a:buChar char=""/>
            </a:pPr>
            <a:r>
              <a:rPr b="0" lang="en-US" sz="1600" spc="-1" strike="noStrike">
                <a:solidFill>
                  <a:srgbClr val="000000"/>
                </a:solidFill>
                <a:uFill>
                  <a:solidFill>
                    <a:srgbClr val="ffffff"/>
                  </a:solidFill>
                </a:uFill>
                <a:latin typeface="Verdana"/>
              </a:rPr>
              <a:t>électron, quark up et quark down</a:t>
            </a:r>
            <a:endParaRPr b="0" lang="en-US" sz="1800" spc="-1" strike="noStrike">
              <a:solidFill>
                <a:srgbClr val="000000"/>
              </a:solidFill>
              <a:uFill>
                <a:solidFill>
                  <a:srgbClr val="ffffff"/>
                </a:solidFill>
              </a:uFill>
              <a:latin typeface="Verdana"/>
            </a:endParaRPr>
          </a:p>
          <a:p>
            <a:pPr lvl="3" marL="1339920" indent="-315720">
              <a:lnSpc>
                <a:spcPct val="80000"/>
              </a:lnSpc>
              <a:buClr>
                <a:srgbClr val="009999"/>
              </a:buClr>
              <a:buSzPct val="115000"/>
              <a:buFont typeface="Wingdings" charset="2"/>
              <a:buChar char=""/>
            </a:pPr>
            <a:r>
              <a:rPr b="0" lang="en-US" sz="1400" spc="-1" strike="noStrike">
                <a:solidFill>
                  <a:srgbClr val="000000"/>
                </a:solidFill>
                <a:uFill>
                  <a:solidFill>
                    <a:srgbClr val="ffffff"/>
                  </a:solidFill>
                </a:uFill>
                <a:latin typeface="Verdana"/>
              </a:rPr>
              <a:t>proton = 2 quarks u et un quark d</a:t>
            </a:r>
            <a:endParaRPr b="0" lang="en-US" sz="1600" spc="-1" strike="noStrike">
              <a:solidFill>
                <a:srgbClr val="000000"/>
              </a:solidFill>
              <a:uFill>
                <a:solidFill>
                  <a:srgbClr val="ffffff"/>
                </a:solidFill>
              </a:uFill>
              <a:latin typeface="Verdana"/>
            </a:endParaRPr>
          </a:p>
          <a:p>
            <a:pPr lvl="1" marL="669960" indent="-325080">
              <a:lnSpc>
                <a:spcPct val="80000"/>
              </a:lnSpc>
              <a:buClr>
                <a:srgbClr val="cc0099"/>
              </a:buClr>
              <a:buSzPct val="115000"/>
              <a:buFont typeface="Wingdings" charset="2"/>
              <a:buChar char=""/>
            </a:pPr>
            <a:r>
              <a:rPr b="0" lang="en-US" sz="1800" spc="-1" strike="noStrike">
                <a:solidFill>
                  <a:srgbClr val="000000"/>
                </a:solidFill>
                <a:uFill>
                  <a:solidFill>
                    <a:srgbClr val="ffffff"/>
                  </a:solidFill>
                </a:uFill>
                <a:latin typeface="Verdana"/>
              </a:rPr>
              <a:t>Particules instables:</a:t>
            </a:r>
            <a:endParaRPr b="0" lang="en-US" sz="2000" spc="-1" strike="noStrike">
              <a:solidFill>
                <a:srgbClr val="000000"/>
              </a:solidFill>
              <a:uFill>
                <a:solidFill>
                  <a:srgbClr val="ffffff"/>
                </a:solidFill>
              </a:uFill>
              <a:latin typeface="Verdana"/>
            </a:endParaRPr>
          </a:p>
          <a:p>
            <a:pPr lvl="2" marL="1022400" indent="-350640">
              <a:lnSpc>
                <a:spcPct val="80000"/>
              </a:lnSpc>
              <a:buClr>
                <a:srgbClr val="003399"/>
              </a:buClr>
              <a:buSzPct val="115000"/>
              <a:buFont typeface="Wingdings" charset="2"/>
              <a:buChar char=""/>
            </a:pPr>
            <a:r>
              <a:rPr b="0" lang="en-US" sz="1600" spc="-1" strike="noStrike">
                <a:solidFill>
                  <a:srgbClr val="000000"/>
                </a:solidFill>
                <a:uFill>
                  <a:solidFill>
                    <a:srgbClr val="ffffff"/>
                  </a:solidFill>
                </a:uFill>
                <a:latin typeface="Verdana"/>
              </a:rPr>
              <a:t>muon, tau, quark étrange,…</a:t>
            </a:r>
            <a:endParaRPr b="0" lang="en-US" sz="1800" spc="-1" strike="noStrike">
              <a:solidFill>
                <a:srgbClr val="000000"/>
              </a:solidFill>
              <a:uFill>
                <a:solidFill>
                  <a:srgbClr val="ffffff"/>
                </a:solidFill>
              </a:uFill>
              <a:latin typeface="Verdana"/>
            </a:endParaRPr>
          </a:p>
          <a:p>
            <a:pPr lvl="1" marL="669960" indent="-325080">
              <a:lnSpc>
                <a:spcPct val="80000"/>
              </a:lnSpc>
              <a:buClr>
                <a:srgbClr val="cc0099"/>
              </a:buClr>
              <a:buSzPct val="115000"/>
              <a:buFont typeface="Wingdings" charset="2"/>
              <a:buChar char=""/>
            </a:pPr>
            <a:r>
              <a:rPr b="0" lang="en-US" sz="2200" spc="-1" strike="noStrike">
                <a:solidFill>
                  <a:srgbClr val="000000"/>
                </a:solidFill>
                <a:uFill>
                  <a:solidFill>
                    <a:srgbClr val="ffffff"/>
                  </a:solidFill>
                </a:uFill>
                <a:latin typeface="Verdana"/>
              </a:rPr>
              <a:t>A chaque particule est associée une antiparticule</a:t>
            </a:r>
            <a:endParaRPr b="0" lang="en-US" sz="2000" spc="-1" strike="noStrike">
              <a:solidFill>
                <a:srgbClr val="000000"/>
              </a:solidFill>
              <a:uFill>
                <a:solidFill>
                  <a:srgbClr val="ffffff"/>
                </a:solidFill>
              </a:uFill>
              <a:latin typeface="Verdana"/>
            </a:endParaRPr>
          </a:p>
          <a:p>
            <a:endParaRPr b="0" lang="en-US" sz="2600" spc="-1" strike="noStrike">
              <a:solidFill>
                <a:srgbClr val="000000"/>
              </a:solidFill>
              <a:uFill>
                <a:solidFill>
                  <a:srgbClr val="ffffff"/>
                </a:solidFill>
              </a:uFill>
              <a:latin typeface="Verdana"/>
            </a:endParaRPr>
          </a:p>
          <a:p>
            <a:pPr marL="343080" indent="-342720">
              <a:lnSpc>
                <a:spcPct val="80000"/>
              </a:lnSpc>
              <a:buClr>
                <a:srgbClr val="ff0066"/>
              </a:buClr>
              <a:buSzPct val="140000"/>
              <a:buFont typeface="Wingdings" charset="2"/>
              <a:buChar char=""/>
            </a:pPr>
            <a:r>
              <a:rPr b="1" lang="en-US" sz="2400" spc="-1" strike="noStrike">
                <a:solidFill>
                  <a:srgbClr val="000000"/>
                </a:solidFill>
                <a:uFill>
                  <a:solidFill>
                    <a:srgbClr val="ffffff"/>
                  </a:solidFill>
                </a:uFill>
                <a:latin typeface="Verdana"/>
              </a:rPr>
              <a:t>Particules d’interactions:</a:t>
            </a:r>
            <a:r>
              <a:rPr b="0" lang="en-US" sz="2400" spc="-1" strike="noStrike">
                <a:solidFill>
                  <a:srgbClr val="000000"/>
                </a:solidFill>
                <a:uFill>
                  <a:solidFill>
                    <a:srgbClr val="ffffff"/>
                  </a:solidFill>
                </a:uFill>
                <a:latin typeface="Verdana"/>
              </a:rPr>
              <a:t> </a:t>
            </a:r>
            <a:r>
              <a:rPr b="1" lang="en-US" sz="2400" spc="-1" strike="noStrike">
                <a:solidFill>
                  <a:srgbClr val="ff0000"/>
                </a:solidFill>
                <a:uFill>
                  <a:solidFill>
                    <a:srgbClr val="ffffff"/>
                  </a:solidFill>
                </a:uFill>
                <a:latin typeface="Verdana"/>
              </a:rPr>
              <a:t>bosons</a:t>
            </a:r>
            <a:endParaRPr b="0" lang="en-US" sz="2600" spc="-1" strike="noStrike">
              <a:solidFill>
                <a:srgbClr val="000000"/>
              </a:solidFill>
              <a:uFill>
                <a:solidFill>
                  <a:srgbClr val="ffffff"/>
                </a:solidFill>
              </a:uFill>
              <a:latin typeface="Verdana"/>
            </a:endParaRPr>
          </a:p>
          <a:p>
            <a:pPr lvl="1" marL="669960" indent="-325080">
              <a:lnSpc>
                <a:spcPct val="80000"/>
              </a:lnSpc>
              <a:buClr>
                <a:srgbClr val="cc0099"/>
              </a:buClr>
              <a:buSzPct val="115000"/>
              <a:buFont typeface="Wingdings" charset="2"/>
              <a:buChar char=""/>
            </a:pPr>
            <a:r>
              <a:rPr b="0" lang="en-US" sz="1800" spc="-1" strike="noStrike">
                <a:solidFill>
                  <a:srgbClr val="000000"/>
                </a:solidFill>
                <a:uFill>
                  <a:solidFill>
                    <a:srgbClr val="ffffff"/>
                  </a:solidFill>
                </a:uFill>
                <a:latin typeface="Verdana"/>
              </a:rPr>
              <a:t>Photon: interaction électromagnétique</a:t>
            </a:r>
            <a:endParaRPr b="0" lang="en-US" sz="2000" spc="-1" strike="noStrike">
              <a:solidFill>
                <a:srgbClr val="000000"/>
              </a:solidFill>
              <a:uFill>
                <a:solidFill>
                  <a:srgbClr val="ffffff"/>
                </a:solidFill>
              </a:uFill>
              <a:latin typeface="Verdana"/>
            </a:endParaRPr>
          </a:p>
          <a:p>
            <a:pPr lvl="1" marL="669960" indent="-325080">
              <a:lnSpc>
                <a:spcPct val="80000"/>
              </a:lnSpc>
              <a:buClr>
                <a:srgbClr val="cc0099"/>
              </a:buClr>
              <a:buSzPct val="115000"/>
              <a:buFont typeface="Wingdings" charset="2"/>
              <a:buChar char=""/>
            </a:pPr>
            <a:r>
              <a:rPr b="0" lang="en-US" sz="1800" spc="-1" strike="noStrike">
                <a:solidFill>
                  <a:srgbClr val="000000"/>
                </a:solidFill>
                <a:uFill>
                  <a:solidFill>
                    <a:srgbClr val="ffffff"/>
                  </a:solidFill>
                </a:uFill>
                <a:latin typeface="Verdana"/>
              </a:rPr>
              <a:t>Boson Z/W: interaction faible</a:t>
            </a:r>
            <a:endParaRPr b="0" lang="en-US" sz="2000" spc="-1" strike="noStrike">
              <a:solidFill>
                <a:srgbClr val="000000"/>
              </a:solidFill>
              <a:uFill>
                <a:solidFill>
                  <a:srgbClr val="ffffff"/>
                </a:solidFill>
              </a:uFill>
              <a:latin typeface="Verdana"/>
            </a:endParaRPr>
          </a:p>
          <a:p>
            <a:pPr lvl="1" marL="669960" indent="-325080">
              <a:lnSpc>
                <a:spcPct val="80000"/>
              </a:lnSpc>
              <a:buClr>
                <a:srgbClr val="cc0099"/>
              </a:buClr>
              <a:buSzPct val="115000"/>
              <a:buFont typeface="Wingdings" charset="2"/>
              <a:buChar char=""/>
            </a:pPr>
            <a:r>
              <a:rPr b="0" lang="en-US" sz="1800" spc="-1" strike="noStrike">
                <a:solidFill>
                  <a:srgbClr val="000000"/>
                </a:solidFill>
                <a:uFill>
                  <a:solidFill>
                    <a:srgbClr val="ffffff"/>
                  </a:solidFill>
                </a:uFill>
                <a:latin typeface="Verdana"/>
              </a:rPr>
              <a:t>Gluon: interaction forte</a:t>
            </a:r>
            <a:endParaRPr b="0" lang="en-US" sz="2000" spc="-1" strike="noStrike">
              <a:solidFill>
                <a:srgbClr val="000000"/>
              </a:solidFill>
              <a:uFill>
                <a:solidFill>
                  <a:srgbClr val="ffffff"/>
                </a:solidFill>
              </a:uFill>
              <a:latin typeface="Verdana"/>
            </a:endParaRPr>
          </a:p>
          <a:p>
            <a:endParaRPr b="0" lang="en-US" sz="2600" spc="-1" strike="noStrike">
              <a:solidFill>
                <a:srgbClr val="000000"/>
              </a:solidFill>
              <a:uFill>
                <a:solidFill>
                  <a:srgbClr val="ffffff"/>
                </a:solidFill>
              </a:uFill>
              <a:latin typeface="Verdana"/>
            </a:endParaRPr>
          </a:p>
          <a:p>
            <a:pPr marL="343080" indent="-342720">
              <a:lnSpc>
                <a:spcPct val="80000"/>
              </a:lnSpc>
              <a:buClr>
                <a:srgbClr val="ff0066"/>
              </a:buClr>
              <a:buSzPct val="140000"/>
              <a:buFont typeface="Wingdings" charset="2"/>
              <a:buChar char=""/>
            </a:pPr>
            <a:r>
              <a:rPr b="0" lang="en-US" sz="2400" spc="-1" strike="noStrike">
                <a:solidFill>
                  <a:srgbClr val="000000"/>
                </a:solidFill>
                <a:uFill>
                  <a:solidFill>
                    <a:srgbClr val="ffffff"/>
                  </a:solidFill>
                </a:uFill>
                <a:latin typeface="Verdana"/>
              </a:rPr>
              <a:t>Le </a:t>
            </a:r>
            <a:r>
              <a:rPr b="1" lang="en-US" sz="2400" spc="-1" strike="noStrike">
                <a:solidFill>
                  <a:srgbClr val="ff0000"/>
                </a:solidFill>
                <a:uFill>
                  <a:solidFill>
                    <a:srgbClr val="ffffff"/>
                  </a:solidFill>
                </a:uFill>
                <a:latin typeface="Verdana"/>
              </a:rPr>
              <a:t>Modèle Standard</a:t>
            </a:r>
            <a:r>
              <a:rPr b="0" lang="en-US" sz="2400" spc="-1" strike="noStrike">
                <a:solidFill>
                  <a:srgbClr val="ff0000"/>
                </a:solidFill>
                <a:uFill>
                  <a:solidFill>
                    <a:srgbClr val="ffffff"/>
                  </a:solidFill>
                </a:uFill>
                <a:latin typeface="Verdana"/>
              </a:rPr>
              <a:t> </a:t>
            </a:r>
            <a:r>
              <a:rPr b="0" lang="en-US" sz="2400" spc="-1" strike="noStrike">
                <a:solidFill>
                  <a:srgbClr val="000000"/>
                </a:solidFill>
                <a:uFill>
                  <a:solidFill>
                    <a:srgbClr val="ffffff"/>
                  </a:solidFill>
                </a:uFill>
                <a:latin typeface="Verdana"/>
              </a:rPr>
              <a:t>est le cadre théorique qui permet de décrire les particules et leurs interactions</a:t>
            </a:r>
            <a:endParaRPr b="0" lang="en-US" sz="2600" spc="-1" strike="noStrike">
              <a:solidFill>
                <a:srgbClr val="000000"/>
              </a:solidFill>
              <a:uFill>
                <a:solidFill>
                  <a:srgbClr val="ffffff"/>
                </a:solidFill>
              </a:uFill>
              <a:latin typeface="Verdana"/>
            </a:endParaRPr>
          </a:p>
          <a:p>
            <a:pPr>
              <a:lnSpc>
                <a:spcPct val="80000"/>
              </a:lnSpc>
            </a:pPr>
            <a:endParaRPr b="0" lang="en-US" sz="2600" spc="-1" strike="noStrike">
              <a:solidFill>
                <a:srgbClr val="000000"/>
              </a:solidFill>
              <a:uFill>
                <a:solidFill>
                  <a:srgbClr val="ffffff"/>
                </a:solidFill>
              </a:uFill>
              <a:latin typeface="Verdana"/>
            </a:endParaRPr>
          </a:p>
          <a:p>
            <a:pPr marL="343080" indent="-342720">
              <a:lnSpc>
                <a:spcPct val="80000"/>
              </a:lnSpc>
              <a:buClr>
                <a:srgbClr val="ff0066"/>
              </a:buClr>
              <a:buSzPct val="140000"/>
              <a:buFont typeface="Wingdings" charset="2"/>
              <a:buChar char=""/>
            </a:pPr>
            <a:r>
              <a:rPr b="0" lang="en-US" sz="2400" spc="-1" strike="noStrike">
                <a:solidFill>
                  <a:srgbClr val="000000"/>
                </a:solidFill>
                <a:uFill>
                  <a:solidFill>
                    <a:srgbClr val="ffffff"/>
                  </a:solidFill>
                </a:uFill>
                <a:latin typeface="Verdana"/>
              </a:rPr>
              <a:t>La </a:t>
            </a:r>
            <a:r>
              <a:rPr b="1" lang="en-US" sz="2400" spc="-1" strike="noStrike">
                <a:solidFill>
                  <a:srgbClr val="ff0000"/>
                </a:solidFill>
                <a:uFill>
                  <a:solidFill>
                    <a:srgbClr val="ffffff"/>
                  </a:solidFill>
                </a:uFill>
                <a:latin typeface="Verdana"/>
              </a:rPr>
              <a:t>masse des particules élémentaires </a:t>
            </a:r>
            <a:r>
              <a:rPr b="0" lang="en-US" sz="2400" spc="-1" strike="noStrike">
                <a:solidFill>
                  <a:srgbClr val="000000"/>
                </a:solidFill>
                <a:uFill>
                  <a:solidFill>
                    <a:srgbClr val="ffffff"/>
                  </a:solidFill>
                </a:uFill>
                <a:latin typeface="Verdana"/>
              </a:rPr>
              <a:t>provient de l’interaction avec le </a:t>
            </a:r>
            <a:r>
              <a:rPr b="1" lang="en-US" sz="2400" spc="-1" strike="noStrike">
                <a:solidFill>
                  <a:srgbClr val="ff0000"/>
                </a:solidFill>
                <a:uFill>
                  <a:solidFill>
                    <a:srgbClr val="ffffff"/>
                  </a:solidFill>
                </a:uFill>
                <a:latin typeface="Verdana"/>
              </a:rPr>
              <a:t>champ de Higgs </a:t>
            </a:r>
            <a:r>
              <a:rPr b="0" lang="en-US" sz="2400" spc="-1" strike="noStrike">
                <a:solidFill>
                  <a:srgbClr val="446246"/>
                </a:solidFill>
                <a:uFill>
                  <a:solidFill>
                    <a:srgbClr val="ffffff"/>
                  </a:solidFill>
                </a:uFill>
                <a:latin typeface="Verdana"/>
              </a:rPr>
              <a:t>qui se manifeste également par l’existence du </a:t>
            </a:r>
            <a:r>
              <a:rPr b="1" lang="en-US" sz="2400" spc="-1" strike="noStrike">
                <a:solidFill>
                  <a:srgbClr val="ff0000"/>
                </a:solidFill>
                <a:uFill>
                  <a:solidFill>
                    <a:srgbClr val="ffffff"/>
                  </a:solidFill>
                </a:uFill>
                <a:latin typeface="Verdana"/>
              </a:rPr>
              <a:t>boson de Higgs</a:t>
            </a:r>
            <a:endParaRPr b="0" lang="en-US" sz="2600" spc="-1" strike="noStrike">
              <a:solidFill>
                <a:srgbClr val="000000"/>
              </a:solidFill>
              <a:uFill>
                <a:solidFill>
                  <a:srgbClr val="ffffff"/>
                </a:solidFill>
              </a:uFill>
              <a:latin typeface="Verdana"/>
            </a:endParaRPr>
          </a:p>
          <a:p>
            <a:endParaRPr b="0" lang="en-US" sz="2600" spc="-1" strike="noStrike">
              <a:solidFill>
                <a:srgbClr val="000000"/>
              </a:solidFill>
              <a:uFill>
                <a:solidFill>
                  <a:srgbClr val="ffffff"/>
                </a:solidFill>
              </a:uFill>
              <a:latin typeface="Verdana"/>
            </a:endParaRPr>
          </a:p>
          <a:p>
            <a:pPr>
              <a:lnSpc>
                <a:spcPct val="80000"/>
              </a:lnSpc>
            </a:pPr>
            <a:endParaRPr b="0" lang="en-US" sz="2600" spc="-1" strike="noStrike">
              <a:solidFill>
                <a:srgbClr val="000000"/>
              </a:solidFill>
              <a:uFill>
                <a:solidFill>
                  <a:srgbClr val="ffffff"/>
                </a:solidFill>
              </a:uFill>
              <a:latin typeface="Verdana"/>
            </a:endParaRPr>
          </a:p>
          <a:p>
            <a:pPr>
              <a:lnSpc>
                <a:spcPct val="80000"/>
              </a:lnSpc>
            </a:pPr>
            <a:endParaRPr b="0" lang="en-US" sz="2600" spc="-1" strike="noStrike">
              <a:solidFill>
                <a:srgbClr val="000000"/>
              </a:solidFill>
              <a:uFill>
                <a:solidFill>
                  <a:srgbClr val="ffffff"/>
                </a:solidFill>
              </a:uFill>
              <a:latin typeface="Verdana"/>
            </a:endParaRPr>
          </a:p>
        </p:txBody>
      </p:sp>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7" name="TextShape 1"/>
          <p:cNvSpPr txBox="1"/>
          <p:nvPr/>
        </p:nvSpPr>
        <p:spPr>
          <a:xfrm>
            <a:off x="3603600" y="274680"/>
            <a:ext cx="1934640" cy="1142640"/>
          </a:xfrm>
          <a:prstGeom prst="rect">
            <a:avLst/>
          </a:prstGeom>
          <a:noFill/>
          <a:ln>
            <a:noFill/>
          </a:ln>
        </p:spPr>
        <p:txBody>
          <a:bodyPr/>
          <a:p>
            <a:pPr algn="ctr">
              <a:lnSpc>
                <a:spcPct val="100000"/>
              </a:lnSpc>
            </a:pPr>
            <a:r>
              <a:rPr b="1" lang="en-US" sz="2800" spc="-1" strike="noStrike">
                <a:solidFill>
                  <a:srgbClr val="ff0000"/>
                </a:solidFill>
                <a:uFill>
                  <a:solidFill>
                    <a:srgbClr val="ffffff"/>
                  </a:solidFill>
                </a:uFill>
                <a:latin typeface="Verdana"/>
              </a:rPr>
              <a:t>Back Up</a:t>
            </a:r>
            <a:endParaRPr b="0" lang="en-US" sz="1400" spc="-1" strike="noStrike">
              <a:solidFill>
                <a:srgbClr val="000000"/>
              </a:solidFill>
              <a:uFill>
                <a:solidFill>
                  <a:srgbClr val="ffffff"/>
                </a:solidFill>
              </a:uFill>
              <a:latin typeface="Verdana"/>
            </a:endParaRPr>
          </a:p>
        </p:txBody>
      </p:sp>
      <p:pic>
        <p:nvPicPr>
          <p:cNvPr id="578" name="Picture 3" descr=""/>
          <p:cNvPicPr/>
          <p:nvPr/>
        </p:nvPicPr>
        <p:blipFill>
          <a:blip r:embed="rId1"/>
          <a:stretch/>
        </p:blipFill>
        <p:spPr>
          <a:xfrm>
            <a:off x="0" y="0"/>
            <a:ext cx="9143640" cy="6894000"/>
          </a:xfrm>
          <a:prstGeom prst="rect">
            <a:avLst/>
          </a:prstGeom>
          <a:ln>
            <a:noFill/>
          </a:ln>
        </p:spPr>
      </p:pic>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9" name="TextShape 1"/>
          <p:cNvSpPr txBox="1"/>
          <p:nvPr/>
        </p:nvSpPr>
        <p:spPr>
          <a:xfrm>
            <a:off x="8305920" y="6553080"/>
            <a:ext cx="837720" cy="304560"/>
          </a:xfrm>
          <a:prstGeom prst="rect">
            <a:avLst/>
          </a:prstGeom>
          <a:noFill/>
          <a:ln>
            <a:noFill/>
          </a:ln>
        </p:spPr>
        <p:txBody>
          <a:bodyPr anchor="b"/>
          <a:p>
            <a:pPr algn="r">
              <a:lnSpc>
                <a:spcPct val="100000"/>
              </a:lnSpc>
            </a:pPr>
            <a:fld id="{DD3A091F-1DAC-4C61-A62B-2B46ABB29EFE}"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580" name="TextShape 2"/>
          <p:cNvSpPr txBox="1"/>
          <p:nvPr/>
        </p:nvSpPr>
        <p:spPr>
          <a:xfrm>
            <a:off x="17640" y="0"/>
            <a:ext cx="9148320" cy="446040"/>
          </a:xfrm>
          <a:prstGeom prst="rect">
            <a:avLst/>
          </a:prstGeom>
          <a:noFill/>
          <a:ln>
            <a:noFill/>
          </a:ln>
        </p:spPr>
        <p:txBody>
          <a:bodyPr/>
          <a:p>
            <a:pPr algn="ctr">
              <a:lnSpc>
                <a:spcPct val="100000"/>
              </a:lnSpc>
            </a:pPr>
            <a:r>
              <a:rPr b="1" lang="en-US" sz="2300" spc="-1" strike="noStrike">
                <a:solidFill>
                  <a:srgbClr val="ff0000"/>
                </a:solidFill>
                <a:uFill>
                  <a:solidFill>
                    <a:srgbClr val="ffffff"/>
                  </a:solidFill>
                </a:uFill>
                <a:latin typeface="Verdana"/>
              </a:rPr>
              <a:t>Nouvelle affiche des composants élémentaires (2014)</a:t>
            </a:r>
            <a:endParaRPr b="0" lang="en-US" sz="1400" spc="-1" strike="noStrike">
              <a:solidFill>
                <a:srgbClr val="000000"/>
              </a:solidFill>
              <a:uFill>
                <a:solidFill>
                  <a:srgbClr val="ffffff"/>
                </a:solidFill>
              </a:uFill>
              <a:latin typeface="Verdana"/>
            </a:endParaRPr>
          </a:p>
        </p:txBody>
      </p:sp>
      <p:pic>
        <p:nvPicPr>
          <p:cNvPr id="581" name="Image 2" descr=""/>
          <p:cNvPicPr/>
          <p:nvPr/>
        </p:nvPicPr>
        <p:blipFill>
          <a:blip r:embed="rId1"/>
          <a:stretch/>
        </p:blipFill>
        <p:spPr>
          <a:xfrm>
            <a:off x="457200" y="653040"/>
            <a:ext cx="8225640" cy="5831280"/>
          </a:xfrm>
          <a:prstGeom prst="rect">
            <a:avLst/>
          </a:prstGeom>
          <a:ln>
            <a:noFill/>
          </a:ln>
        </p:spPr>
      </p:pic>
    </p:spTree>
  </p:cSld>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2" name="TextShape 1"/>
          <p:cNvSpPr txBox="1"/>
          <p:nvPr/>
        </p:nvSpPr>
        <p:spPr>
          <a:xfrm>
            <a:off x="8305920" y="6553080"/>
            <a:ext cx="837720" cy="304560"/>
          </a:xfrm>
          <a:prstGeom prst="rect">
            <a:avLst/>
          </a:prstGeom>
          <a:noFill/>
          <a:ln>
            <a:noFill/>
          </a:ln>
        </p:spPr>
        <p:txBody>
          <a:bodyPr anchor="b"/>
          <a:p>
            <a:pPr algn="r">
              <a:lnSpc>
                <a:spcPct val="100000"/>
              </a:lnSpc>
            </a:pPr>
            <a:fld id="{CA0D91D9-A3FD-4B79-A5BF-1B826026527E}"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583" name="TextShape 2"/>
          <p:cNvSpPr txBox="1"/>
          <p:nvPr/>
        </p:nvSpPr>
        <p:spPr>
          <a:xfrm>
            <a:off x="3160800" y="0"/>
            <a:ext cx="2895120" cy="945720"/>
          </a:xfrm>
          <a:prstGeom prst="rect">
            <a:avLst/>
          </a:prstGeom>
          <a:noFill/>
          <a:ln>
            <a:noFill/>
          </a:ln>
        </p:spPr>
        <p:txBody>
          <a:bodyPr/>
          <a:p>
            <a:pPr algn="ctr">
              <a:lnSpc>
                <a:spcPct val="100000"/>
              </a:lnSpc>
            </a:pPr>
            <a:r>
              <a:rPr b="1" lang="en-US" sz="2800" spc="-1" strike="noStrike">
                <a:solidFill>
                  <a:srgbClr val="ff0000"/>
                </a:solidFill>
                <a:uFill>
                  <a:solidFill>
                    <a:srgbClr val="ffffff"/>
                  </a:solidFill>
                </a:uFill>
                <a:latin typeface="Verdana"/>
              </a:rPr>
              <a:t>Le canal H</a:t>
            </a:r>
            <a:r>
              <a:rPr b="1" lang="en-US" sz="2800" spc="-1" strike="noStrike">
                <a:solidFill>
                  <a:srgbClr val="ff0000"/>
                </a:solidFill>
                <a:uFill>
                  <a:solidFill>
                    <a:srgbClr val="ffffff"/>
                  </a:solidFill>
                </a:uFill>
                <a:latin typeface="Symbol"/>
              </a:rPr>
              <a:t></a:t>
            </a:r>
            <a:r>
              <a:rPr b="1" lang="en-US" sz="2800" spc="-1" strike="noStrike">
                <a:solidFill>
                  <a:srgbClr val="ff0000"/>
                </a:solidFill>
                <a:uFill>
                  <a:solidFill>
                    <a:srgbClr val="ffffff"/>
                  </a:solidFill>
                </a:uFill>
                <a:latin typeface="Verdana"/>
              </a:rPr>
              <a:t>
</a:t>
            </a:r>
            <a:endParaRPr b="0" lang="en-US" sz="1400" spc="-1" strike="noStrike">
              <a:solidFill>
                <a:srgbClr val="000000"/>
              </a:solidFill>
              <a:uFill>
                <a:solidFill>
                  <a:srgbClr val="ffffff"/>
                </a:solidFill>
              </a:uFill>
              <a:latin typeface="Verdana"/>
            </a:endParaRPr>
          </a:p>
        </p:txBody>
      </p:sp>
      <p:pic>
        <p:nvPicPr>
          <p:cNvPr id="584" name="Picture 3" descr=""/>
          <p:cNvPicPr/>
          <p:nvPr/>
        </p:nvPicPr>
        <p:blipFill>
          <a:blip r:embed="rId1"/>
          <a:stretch/>
        </p:blipFill>
        <p:spPr>
          <a:xfrm>
            <a:off x="0" y="2209680"/>
            <a:ext cx="4457520" cy="3022200"/>
          </a:xfrm>
          <a:prstGeom prst="rect">
            <a:avLst/>
          </a:prstGeom>
          <a:ln>
            <a:noFill/>
          </a:ln>
        </p:spPr>
      </p:pic>
      <p:pic>
        <p:nvPicPr>
          <p:cNvPr id="585" name="Picture 11" descr=""/>
          <p:cNvPicPr/>
          <p:nvPr/>
        </p:nvPicPr>
        <p:blipFill>
          <a:blip r:embed="rId2"/>
          <a:srcRect l="19549" t="0" r="0" b="0"/>
          <a:stretch/>
        </p:blipFill>
        <p:spPr>
          <a:xfrm>
            <a:off x="868320" y="2209680"/>
            <a:ext cx="3588840" cy="3024000"/>
          </a:xfrm>
          <a:prstGeom prst="rect">
            <a:avLst/>
          </a:prstGeom>
          <a:ln>
            <a:noFill/>
          </a:ln>
        </p:spPr>
      </p:pic>
      <p:sp>
        <p:nvSpPr>
          <p:cNvPr id="586" name="Line 3"/>
          <p:cNvSpPr/>
          <p:nvPr/>
        </p:nvSpPr>
        <p:spPr>
          <a:xfrm>
            <a:off x="2190600" y="2514600"/>
            <a:ext cx="360" cy="2209680"/>
          </a:xfrm>
          <a:prstGeom prst="line">
            <a:avLst/>
          </a:prstGeom>
          <a:ln w="38160">
            <a:solidFill>
              <a:srgbClr val="0066ff"/>
            </a:solidFill>
            <a:round/>
          </a:ln>
        </p:spPr>
        <p:style>
          <a:lnRef idx="0"/>
          <a:fillRef idx="0"/>
          <a:effectRef idx="0"/>
          <a:fontRef idx="minor"/>
        </p:style>
      </p:sp>
      <p:sp>
        <p:nvSpPr>
          <p:cNvPr id="587" name="CustomShape 4"/>
          <p:cNvSpPr/>
          <p:nvPr/>
        </p:nvSpPr>
        <p:spPr>
          <a:xfrm>
            <a:off x="1039680" y="1905120"/>
            <a:ext cx="2843280" cy="4363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000" spc="-1" strike="noStrike">
                <a:solidFill>
                  <a:srgbClr val="000000"/>
                </a:solidFill>
                <a:uFill>
                  <a:solidFill>
                    <a:srgbClr val="ffffff"/>
                  </a:solidFill>
                </a:uFill>
                <a:latin typeface="Verdana"/>
              </a:rPr>
              <a:t>Higgs (m</a:t>
            </a:r>
            <a:r>
              <a:rPr b="0" lang="en-US" sz="2000" spc="-1" strike="noStrike" baseline="-25000">
                <a:solidFill>
                  <a:srgbClr val="000000"/>
                </a:solidFill>
                <a:uFill>
                  <a:solidFill>
                    <a:srgbClr val="ffffff"/>
                  </a:solidFill>
                </a:uFill>
                <a:latin typeface="Verdana"/>
              </a:rPr>
              <a:t>H</a:t>
            </a:r>
            <a:r>
              <a:rPr b="0" lang="en-US" sz="2000" spc="-1" strike="noStrike">
                <a:solidFill>
                  <a:srgbClr val="000000"/>
                </a:solidFill>
                <a:uFill>
                  <a:solidFill>
                    <a:srgbClr val="ffffff"/>
                  </a:solidFill>
                </a:uFill>
                <a:latin typeface="Verdana"/>
              </a:rPr>
              <a:t>=125 GeV)</a:t>
            </a:r>
            <a:endParaRPr b="0" lang="en-US" sz="1800" spc="-1" strike="noStrike">
              <a:solidFill>
                <a:srgbClr val="000000"/>
              </a:solidFill>
              <a:uFill>
                <a:solidFill>
                  <a:srgbClr val="ffffff"/>
                </a:solidFill>
              </a:uFill>
              <a:latin typeface="Arial"/>
            </a:endParaRPr>
          </a:p>
        </p:txBody>
      </p:sp>
      <p:pic>
        <p:nvPicPr>
          <p:cNvPr id="588" name="Picture 22" descr=""/>
          <p:cNvPicPr/>
          <p:nvPr/>
        </p:nvPicPr>
        <p:blipFill>
          <a:blip r:embed="rId3"/>
          <a:stretch/>
        </p:blipFill>
        <p:spPr>
          <a:xfrm>
            <a:off x="1198440" y="5268960"/>
            <a:ext cx="1338840" cy="1551240"/>
          </a:xfrm>
          <a:prstGeom prst="rect">
            <a:avLst/>
          </a:prstGeom>
          <a:ln>
            <a:noFill/>
          </a:ln>
        </p:spPr>
      </p:pic>
      <p:pic>
        <p:nvPicPr>
          <p:cNvPr id="589" name="Picture 23" descr=""/>
          <p:cNvPicPr/>
          <p:nvPr/>
        </p:nvPicPr>
        <p:blipFill>
          <a:blip r:embed="rId4"/>
          <a:stretch/>
        </p:blipFill>
        <p:spPr>
          <a:xfrm>
            <a:off x="2412360" y="5306400"/>
            <a:ext cx="1286280" cy="1551240"/>
          </a:xfrm>
          <a:prstGeom prst="rect">
            <a:avLst/>
          </a:prstGeom>
          <a:ln>
            <a:noFill/>
          </a:ln>
        </p:spPr>
      </p:pic>
      <p:sp>
        <p:nvSpPr>
          <p:cNvPr id="590" name="CustomShape 5"/>
          <p:cNvSpPr/>
          <p:nvPr/>
        </p:nvSpPr>
        <p:spPr>
          <a:xfrm>
            <a:off x="2360880" y="5721480"/>
            <a:ext cx="33048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cc0000"/>
                </a:solidFill>
                <a:uFill>
                  <a:solidFill>
                    <a:srgbClr val="ffffff"/>
                  </a:solidFill>
                </a:uFill>
                <a:latin typeface="Verdana"/>
              </a:rPr>
              <a:t>H</a:t>
            </a:r>
            <a:endParaRPr b="0" lang="en-US" sz="1800" spc="-1" strike="noStrike">
              <a:solidFill>
                <a:srgbClr val="000000"/>
              </a:solidFill>
              <a:uFill>
                <a:solidFill>
                  <a:srgbClr val="ffffff"/>
                </a:solidFill>
              </a:uFill>
              <a:latin typeface="Arial"/>
            </a:endParaRPr>
          </a:p>
        </p:txBody>
      </p:sp>
      <p:pic>
        <p:nvPicPr>
          <p:cNvPr id="591" name="Picture 9" descr=""/>
          <p:cNvPicPr/>
          <p:nvPr/>
        </p:nvPicPr>
        <p:blipFill>
          <a:blip r:embed="rId5"/>
          <a:stretch/>
        </p:blipFill>
        <p:spPr>
          <a:xfrm>
            <a:off x="4473360" y="2676600"/>
            <a:ext cx="4571640" cy="3243600"/>
          </a:xfrm>
          <a:prstGeom prst="rect">
            <a:avLst/>
          </a:prstGeom>
          <a:ln>
            <a:noFill/>
          </a:ln>
        </p:spPr>
      </p:pic>
      <p:pic>
        <p:nvPicPr>
          <p:cNvPr id="592" name="" descr=""/>
          <p:cNvPicPr/>
          <p:nvPr/>
        </p:nvPicPr>
        <p:blipFill>
          <a:blip r:embed="rId6"/>
          <a:stretch/>
        </p:blipFill>
        <p:spPr>
          <a:xfrm>
            <a:off x="2438280" y="635040"/>
            <a:ext cx="4292640" cy="1079640"/>
          </a:xfrm>
          <a:prstGeom prst="rect">
            <a:avLst/>
          </a:prstGeom>
          <a:ln>
            <a:noFill/>
          </a:ln>
        </p:spPr>
      </p:pic>
    </p:spTree>
  </p:cSld>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3" name="TextShape 1"/>
          <p:cNvSpPr txBox="1"/>
          <p:nvPr/>
        </p:nvSpPr>
        <p:spPr>
          <a:xfrm>
            <a:off x="8305920" y="6553080"/>
            <a:ext cx="837720" cy="304560"/>
          </a:xfrm>
          <a:prstGeom prst="rect">
            <a:avLst/>
          </a:prstGeom>
          <a:noFill/>
          <a:ln>
            <a:noFill/>
          </a:ln>
        </p:spPr>
        <p:txBody>
          <a:bodyPr anchor="b"/>
          <a:p>
            <a:pPr algn="r">
              <a:lnSpc>
                <a:spcPct val="100000"/>
              </a:lnSpc>
            </a:pPr>
            <a:fld id="{BB211E2A-EFD5-4B7C-9A5B-F65BCE0C9A5A}"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594" name="TextShape 2"/>
          <p:cNvSpPr txBox="1"/>
          <p:nvPr/>
        </p:nvSpPr>
        <p:spPr>
          <a:xfrm>
            <a:off x="3160800" y="0"/>
            <a:ext cx="2895120" cy="945720"/>
          </a:xfrm>
          <a:prstGeom prst="rect">
            <a:avLst/>
          </a:prstGeom>
          <a:noFill/>
          <a:ln>
            <a:noFill/>
          </a:ln>
        </p:spPr>
        <p:txBody>
          <a:bodyPr/>
          <a:p>
            <a:pPr algn="ctr">
              <a:lnSpc>
                <a:spcPct val="100000"/>
              </a:lnSpc>
            </a:pPr>
            <a:r>
              <a:rPr b="1" lang="en-US" sz="2800" spc="-1" strike="noStrike">
                <a:solidFill>
                  <a:srgbClr val="ff0000"/>
                </a:solidFill>
                <a:uFill>
                  <a:solidFill>
                    <a:srgbClr val="ffffff"/>
                  </a:solidFill>
                </a:uFill>
                <a:latin typeface="Verdana"/>
              </a:rPr>
              <a:t>Le canal H</a:t>
            </a:r>
            <a:r>
              <a:rPr b="1" lang="en-US" sz="2800" spc="-1" strike="noStrike">
                <a:solidFill>
                  <a:srgbClr val="ff0000"/>
                </a:solidFill>
                <a:uFill>
                  <a:solidFill>
                    <a:srgbClr val="ffffff"/>
                  </a:solidFill>
                </a:uFill>
                <a:latin typeface="Symbol"/>
              </a:rPr>
              <a:t></a:t>
            </a:r>
            <a:r>
              <a:rPr b="1" lang="en-US" sz="2800" spc="-1" strike="noStrike">
                <a:solidFill>
                  <a:srgbClr val="ff0000"/>
                </a:solidFill>
                <a:uFill>
                  <a:solidFill>
                    <a:srgbClr val="ffffff"/>
                  </a:solidFill>
                </a:uFill>
                <a:latin typeface="Verdana"/>
              </a:rPr>
              <a:t>
</a:t>
            </a:r>
            <a:endParaRPr b="0" lang="en-US" sz="1400" spc="-1" strike="noStrike">
              <a:solidFill>
                <a:srgbClr val="000000"/>
              </a:solidFill>
              <a:uFill>
                <a:solidFill>
                  <a:srgbClr val="ffffff"/>
                </a:solidFill>
              </a:uFill>
              <a:latin typeface="Verdana"/>
            </a:endParaRPr>
          </a:p>
        </p:txBody>
      </p:sp>
      <p:pic>
        <p:nvPicPr>
          <p:cNvPr id="595" name="Picture 3" descr=""/>
          <p:cNvPicPr/>
          <p:nvPr/>
        </p:nvPicPr>
        <p:blipFill>
          <a:blip r:embed="rId1"/>
          <a:stretch/>
        </p:blipFill>
        <p:spPr>
          <a:xfrm>
            <a:off x="0" y="2209680"/>
            <a:ext cx="4457520" cy="3022200"/>
          </a:xfrm>
          <a:prstGeom prst="rect">
            <a:avLst/>
          </a:prstGeom>
          <a:ln>
            <a:noFill/>
          </a:ln>
        </p:spPr>
      </p:pic>
      <p:sp>
        <p:nvSpPr>
          <p:cNvPr id="596" name="CustomShape 3"/>
          <p:cNvSpPr/>
          <p:nvPr/>
        </p:nvSpPr>
        <p:spPr>
          <a:xfrm>
            <a:off x="1028520" y="1905120"/>
            <a:ext cx="2843280" cy="4363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000" spc="-1" strike="noStrike">
                <a:solidFill>
                  <a:srgbClr val="000000"/>
                </a:solidFill>
                <a:uFill>
                  <a:solidFill>
                    <a:srgbClr val="ffffff"/>
                  </a:solidFill>
                </a:uFill>
                <a:latin typeface="Verdana"/>
              </a:rPr>
              <a:t>Higgs (m</a:t>
            </a:r>
            <a:r>
              <a:rPr b="0" lang="en-US" sz="2000" spc="-1" strike="noStrike" baseline="-25000">
                <a:solidFill>
                  <a:srgbClr val="000000"/>
                </a:solidFill>
                <a:uFill>
                  <a:solidFill>
                    <a:srgbClr val="ffffff"/>
                  </a:solidFill>
                </a:uFill>
                <a:latin typeface="Verdana"/>
              </a:rPr>
              <a:t>H</a:t>
            </a:r>
            <a:r>
              <a:rPr b="0" lang="en-US" sz="2000" spc="-1" strike="noStrike">
                <a:solidFill>
                  <a:srgbClr val="000000"/>
                </a:solidFill>
                <a:uFill>
                  <a:solidFill>
                    <a:srgbClr val="ffffff"/>
                  </a:solidFill>
                </a:uFill>
                <a:latin typeface="Verdana"/>
              </a:rPr>
              <a:t>=125 GeV)</a:t>
            </a:r>
            <a:endParaRPr b="0" lang="en-US" sz="1800" spc="-1" strike="noStrike">
              <a:solidFill>
                <a:srgbClr val="000000"/>
              </a:solidFill>
              <a:uFill>
                <a:solidFill>
                  <a:srgbClr val="ffffff"/>
                </a:solidFill>
              </a:uFill>
              <a:latin typeface="Arial"/>
            </a:endParaRPr>
          </a:p>
        </p:txBody>
      </p:sp>
      <p:pic>
        <p:nvPicPr>
          <p:cNvPr id="597" name="Picture 22" descr=""/>
          <p:cNvPicPr/>
          <p:nvPr/>
        </p:nvPicPr>
        <p:blipFill>
          <a:blip r:embed="rId2"/>
          <a:stretch/>
        </p:blipFill>
        <p:spPr>
          <a:xfrm>
            <a:off x="1198440" y="5268960"/>
            <a:ext cx="1338840" cy="1551240"/>
          </a:xfrm>
          <a:prstGeom prst="rect">
            <a:avLst/>
          </a:prstGeom>
          <a:ln>
            <a:noFill/>
          </a:ln>
        </p:spPr>
      </p:pic>
      <p:pic>
        <p:nvPicPr>
          <p:cNvPr id="598" name="Picture 23" descr=""/>
          <p:cNvPicPr/>
          <p:nvPr/>
        </p:nvPicPr>
        <p:blipFill>
          <a:blip r:embed="rId3"/>
          <a:stretch/>
        </p:blipFill>
        <p:spPr>
          <a:xfrm>
            <a:off x="2412360" y="5306400"/>
            <a:ext cx="1286280" cy="1551240"/>
          </a:xfrm>
          <a:prstGeom prst="rect">
            <a:avLst/>
          </a:prstGeom>
          <a:ln>
            <a:noFill/>
          </a:ln>
        </p:spPr>
      </p:pic>
      <p:sp>
        <p:nvSpPr>
          <p:cNvPr id="599" name="CustomShape 4"/>
          <p:cNvSpPr/>
          <p:nvPr/>
        </p:nvSpPr>
        <p:spPr>
          <a:xfrm>
            <a:off x="2360880" y="5721480"/>
            <a:ext cx="33048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cc0000"/>
                </a:solidFill>
                <a:uFill>
                  <a:solidFill>
                    <a:srgbClr val="ffffff"/>
                  </a:solidFill>
                </a:uFill>
                <a:latin typeface="Verdana"/>
              </a:rPr>
              <a:t>H</a:t>
            </a:r>
            <a:endParaRPr b="0" lang="en-US" sz="1800" spc="-1" strike="noStrike">
              <a:solidFill>
                <a:srgbClr val="000000"/>
              </a:solidFill>
              <a:uFill>
                <a:solidFill>
                  <a:srgbClr val="ffffff"/>
                </a:solidFill>
              </a:uFill>
              <a:latin typeface="Arial"/>
            </a:endParaRPr>
          </a:p>
        </p:txBody>
      </p:sp>
      <p:sp>
        <p:nvSpPr>
          <p:cNvPr id="600" name="CustomShape 5"/>
          <p:cNvSpPr/>
          <p:nvPr/>
        </p:nvSpPr>
        <p:spPr>
          <a:xfrm>
            <a:off x="4811040" y="1905120"/>
            <a:ext cx="801360" cy="3088800"/>
          </a:xfrm>
          <a:prstGeom prst="rightBrace">
            <a:avLst>
              <a:gd name="adj1" fmla="val 8333"/>
              <a:gd name="adj2" fmla="val 50000"/>
            </a:avLst>
          </a:prstGeom>
          <a:noFill/>
          <a:ln w="28440">
            <a:solidFill>
              <a:schemeClr val="tx2"/>
            </a:solidFill>
            <a:round/>
          </a:ln>
        </p:spPr>
        <p:style>
          <a:lnRef idx="0"/>
          <a:fillRef idx="0"/>
          <a:effectRef idx="0"/>
          <a:fontRef idx="minor"/>
        </p:style>
      </p:sp>
      <p:sp>
        <p:nvSpPr>
          <p:cNvPr id="601" name="CustomShape 6"/>
          <p:cNvSpPr/>
          <p:nvPr/>
        </p:nvSpPr>
        <p:spPr>
          <a:xfrm>
            <a:off x="5768280" y="2756880"/>
            <a:ext cx="2037240" cy="137016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en-US" sz="2800" spc="-1" strike="noStrike">
                <a:solidFill>
                  <a:srgbClr val="000000"/>
                </a:solidFill>
                <a:uFill>
                  <a:solidFill>
                    <a:srgbClr val="ffffff"/>
                  </a:solidFill>
                </a:uFill>
                <a:latin typeface="Verdana"/>
              </a:rPr>
              <a:t>Résolution</a:t>
            </a:r>
            <a:endParaRPr b="0" lang="en-US" sz="1800" spc="-1" strike="noStrike">
              <a:solidFill>
                <a:srgbClr val="000000"/>
              </a:solidFill>
              <a:uFill>
                <a:solidFill>
                  <a:srgbClr val="ffffff"/>
                </a:solidFill>
              </a:uFill>
              <a:latin typeface="Arial"/>
            </a:endParaRPr>
          </a:p>
          <a:p>
            <a:pPr algn="ctr">
              <a:lnSpc>
                <a:spcPct val="100000"/>
              </a:lnSpc>
            </a:pPr>
            <a:r>
              <a:rPr b="0" lang="en-US" sz="2800" spc="-1" strike="noStrike">
                <a:solidFill>
                  <a:srgbClr val="000000"/>
                </a:solidFill>
                <a:uFill>
                  <a:solidFill>
                    <a:srgbClr val="ffffff"/>
                  </a:solidFill>
                </a:uFill>
                <a:latin typeface="Verdana"/>
              </a:rPr>
              <a:t>du</a:t>
            </a:r>
            <a:endParaRPr b="0" lang="en-US" sz="1800" spc="-1" strike="noStrike">
              <a:solidFill>
                <a:srgbClr val="000000"/>
              </a:solidFill>
              <a:uFill>
                <a:solidFill>
                  <a:srgbClr val="ffffff"/>
                </a:solidFill>
              </a:uFill>
              <a:latin typeface="Arial"/>
            </a:endParaRPr>
          </a:p>
          <a:p>
            <a:pPr algn="ctr">
              <a:lnSpc>
                <a:spcPct val="100000"/>
              </a:lnSpc>
            </a:pPr>
            <a:r>
              <a:rPr b="0" lang="en-US" sz="2800" spc="-1" strike="noStrike">
                <a:solidFill>
                  <a:srgbClr val="000000"/>
                </a:solidFill>
                <a:uFill>
                  <a:solidFill>
                    <a:srgbClr val="ffffff"/>
                  </a:solidFill>
                </a:uFill>
                <a:latin typeface="Verdana"/>
              </a:rPr>
              <a:t>détecteur</a:t>
            </a:r>
            <a:endParaRPr b="0" lang="en-US" sz="1800" spc="-1" strike="noStrike">
              <a:solidFill>
                <a:srgbClr val="000000"/>
              </a:solidFill>
              <a:uFill>
                <a:solidFill>
                  <a:srgbClr val="ffffff"/>
                </a:solidFill>
              </a:uFill>
              <a:latin typeface="Arial"/>
            </a:endParaRPr>
          </a:p>
        </p:txBody>
      </p:sp>
      <p:pic>
        <p:nvPicPr>
          <p:cNvPr id="602" name="" descr=""/>
          <p:cNvPicPr/>
          <p:nvPr/>
        </p:nvPicPr>
        <p:blipFill>
          <a:blip r:embed="rId4"/>
          <a:stretch/>
        </p:blipFill>
        <p:spPr>
          <a:xfrm>
            <a:off x="2438280" y="635040"/>
            <a:ext cx="4292640" cy="1079640"/>
          </a:xfrm>
          <a:prstGeom prst="rect">
            <a:avLst/>
          </a:prstGeom>
          <a:ln>
            <a:noFill/>
          </a:ln>
        </p:spPr>
      </p:pic>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CustomShape 1"/>
          <p:cNvSpPr/>
          <p:nvPr/>
        </p:nvSpPr>
        <p:spPr>
          <a:xfrm>
            <a:off x="0" y="0"/>
            <a:ext cx="9143640" cy="6857640"/>
          </a:xfrm>
          <a:prstGeom prst="rect">
            <a:avLst/>
          </a:prstGeom>
          <a:solidFill>
            <a:schemeClr val="accent4"/>
          </a:solidFill>
          <a:ln w="28440">
            <a:solidFill>
              <a:schemeClr val="accent4"/>
            </a:solidFill>
            <a:round/>
          </a:ln>
        </p:spPr>
        <p:style>
          <a:lnRef idx="0"/>
          <a:fillRef idx="0"/>
          <a:effectRef idx="0"/>
          <a:fontRef idx="minor"/>
        </p:style>
      </p:sp>
      <p:sp>
        <p:nvSpPr>
          <p:cNvPr id="182" name="TextShape 2"/>
          <p:cNvSpPr txBox="1"/>
          <p:nvPr/>
        </p:nvSpPr>
        <p:spPr>
          <a:xfrm>
            <a:off x="8305920" y="6553080"/>
            <a:ext cx="837720" cy="304560"/>
          </a:xfrm>
          <a:prstGeom prst="rect">
            <a:avLst/>
          </a:prstGeom>
          <a:noFill/>
          <a:ln>
            <a:noFill/>
          </a:ln>
        </p:spPr>
        <p:txBody>
          <a:bodyPr anchor="b"/>
          <a:p>
            <a:pPr algn="r">
              <a:lnSpc>
                <a:spcPct val="100000"/>
              </a:lnSpc>
            </a:pPr>
            <a:fld id="{FF0EF554-C67D-43C1-8AEE-D49985C61C38}"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183" name="CustomShape 3"/>
          <p:cNvSpPr/>
          <p:nvPr/>
        </p:nvSpPr>
        <p:spPr>
          <a:xfrm>
            <a:off x="0" y="0"/>
            <a:ext cx="9143640" cy="651960"/>
          </a:xfrm>
          <a:prstGeom prst="rect">
            <a:avLst/>
          </a:prstGeom>
          <a:solidFill>
            <a:schemeClr val="tx1"/>
          </a:solidFill>
          <a:ln w="9360">
            <a:solidFill>
              <a:schemeClr val="tx1"/>
            </a:solidFill>
            <a:miter/>
          </a:ln>
        </p:spPr>
        <p:style>
          <a:lnRef idx="0"/>
          <a:fillRef idx="0"/>
          <a:effectRef idx="0"/>
          <a:fontRef idx="minor"/>
        </p:style>
      </p:sp>
      <p:sp>
        <p:nvSpPr>
          <p:cNvPr id="184" name="TextShape 4"/>
          <p:cNvSpPr txBox="1"/>
          <p:nvPr/>
        </p:nvSpPr>
        <p:spPr>
          <a:xfrm>
            <a:off x="3697200" y="0"/>
            <a:ext cx="1785600" cy="518760"/>
          </a:xfrm>
          <a:prstGeom prst="rect">
            <a:avLst/>
          </a:prstGeom>
          <a:noFill/>
          <a:ln>
            <a:noFill/>
          </a:ln>
        </p:spPr>
        <p:txBody>
          <a:bodyPr/>
          <a:p>
            <a:pPr algn="ctr">
              <a:lnSpc>
                <a:spcPct val="100000"/>
              </a:lnSpc>
            </a:pPr>
            <a:r>
              <a:rPr b="1" lang="en-US" sz="2800" spc="-1" strike="noStrike">
                <a:solidFill>
                  <a:srgbClr val="ff0000"/>
                </a:solidFill>
                <a:uFill>
                  <a:solidFill>
                    <a:srgbClr val="ffffff"/>
                  </a:solidFill>
                </a:uFill>
                <a:latin typeface="Verdana"/>
              </a:rPr>
              <a:t>L’atome</a:t>
            </a:r>
            <a:endParaRPr b="0" lang="en-US" sz="1400" spc="-1" strike="noStrike">
              <a:solidFill>
                <a:srgbClr val="000000"/>
              </a:solidFill>
              <a:uFill>
                <a:solidFill>
                  <a:srgbClr val="ffffff"/>
                </a:solidFill>
              </a:uFill>
              <a:latin typeface="Verdana"/>
            </a:endParaRPr>
          </a:p>
        </p:txBody>
      </p:sp>
      <p:sp>
        <p:nvSpPr>
          <p:cNvPr id="185" name="TextShape 5"/>
          <p:cNvSpPr txBox="1"/>
          <p:nvPr/>
        </p:nvSpPr>
        <p:spPr>
          <a:xfrm>
            <a:off x="174600" y="719280"/>
            <a:ext cx="8843760" cy="5790960"/>
          </a:xfrm>
          <a:prstGeom prst="rect">
            <a:avLst/>
          </a:prstGeom>
          <a:noFill/>
          <a:ln>
            <a:noFill/>
          </a:ln>
        </p:spPr>
        <p:txBody>
          <a:bodyPr/>
          <a:p>
            <a:endParaRPr b="0" lang="en-US" sz="2600" spc="-1" strike="noStrike">
              <a:solidFill>
                <a:srgbClr val="000000"/>
              </a:solidFill>
              <a:uFill>
                <a:solidFill>
                  <a:srgbClr val="ffffff"/>
                </a:solidFill>
              </a:uFill>
              <a:latin typeface="Verdana"/>
            </a:endParaRPr>
          </a:p>
        </p:txBody>
      </p:sp>
      <p:pic>
        <p:nvPicPr>
          <p:cNvPr id="186" name="Picture 4" descr=""/>
          <p:cNvPicPr/>
          <p:nvPr/>
        </p:nvPicPr>
        <p:blipFill>
          <a:blip r:embed="rId1"/>
          <a:stretch/>
        </p:blipFill>
        <p:spPr>
          <a:xfrm>
            <a:off x="228600" y="685800"/>
            <a:ext cx="8534160" cy="5219280"/>
          </a:xfrm>
          <a:prstGeom prst="rect">
            <a:avLst/>
          </a:prstGeom>
          <a:ln>
            <a:noFill/>
          </a:ln>
        </p:spPr>
      </p:pic>
      <p:sp>
        <p:nvSpPr>
          <p:cNvPr id="187" name="CustomShape 6"/>
          <p:cNvSpPr/>
          <p:nvPr/>
        </p:nvSpPr>
        <p:spPr>
          <a:xfrm>
            <a:off x="1583640" y="5928480"/>
            <a:ext cx="5739120" cy="398880"/>
          </a:xfrm>
          <a:prstGeom prst="rect">
            <a:avLst/>
          </a:prstGeom>
          <a:noFill/>
          <a:ln>
            <a:noFill/>
          </a:ln>
        </p:spPr>
        <p:style>
          <a:lnRef idx="0"/>
          <a:fillRef idx="0"/>
          <a:effectRef idx="0"/>
          <a:fontRef idx="minor"/>
        </p:style>
        <p:txBody>
          <a:bodyPr wrap="none" lIns="90000" rIns="90000" tIns="46800" bIns="46800"/>
          <a:p>
            <a:pPr>
              <a:lnSpc>
                <a:spcPct val="145000"/>
              </a:lnSpc>
            </a:pPr>
            <a:r>
              <a:rPr b="0" lang="en-US" sz="2000" spc="-1" strike="noStrike">
                <a:solidFill>
                  <a:srgbClr val="ffffff"/>
                </a:solidFill>
                <a:uFill>
                  <a:solidFill>
                    <a:srgbClr val="ffffff"/>
                  </a:solidFill>
                </a:uFill>
                <a:latin typeface="Verdana"/>
              </a:rPr>
              <a:t>Taille d’un atome: 10</a:t>
            </a:r>
            <a:r>
              <a:rPr b="0" lang="en-US" sz="2000" spc="-1" strike="noStrike" baseline="30000">
                <a:solidFill>
                  <a:srgbClr val="ffffff"/>
                </a:solidFill>
                <a:uFill>
                  <a:solidFill>
                    <a:srgbClr val="ffffff"/>
                  </a:solidFill>
                </a:uFill>
                <a:latin typeface="Verdana"/>
              </a:rPr>
              <a:t>-10</a:t>
            </a:r>
            <a:r>
              <a:rPr b="0" lang="en-US" sz="2000" spc="-1" strike="noStrike">
                <a:solidFill>
                  <a:srgbClr val="ffffff"/>
                </a:solidFill>
                <a:uFill>
                  <a:solidFill>
                    <a:srgbClr val="ffffff"/>
                  </a:solidFill>
                </a:uFill>
                <a:latin typeface="Verdana"/>
              </a:rPr>
              <a:t> m=0.0000000001m</a:t>
            </a:r>
            <a:endParaRPr b="0" lang="en-US" sz="1800" spc="-1" strike="noStrike">
              <a:solidFill>
                <a:srgbClr val="000000"/>
              </a:solidFill>
              <a:uFill>
                <a:solidFill>
                  <a:srgbClr val="ffffff"/>
                </a:solidFill>
              </a:uFill>
              <a:latin typeface="Arial"/>
            </a:endParaRPr>
          </a:p>
        </p:txBody>
      </p:sp>
      <p:sp>
        <p:nvSpPr>
          <p:cNvPr id="188" name="CustomShape 7"/>
          <p:cNvSpPr/>
          <p:nvPr/>
        </p:nvSpPr>
        <p:spPr>
          <a:xfrm>
            <a:off x="2213280" y="6385680"/>
            <a:ext cx="4792320" cy="520200"/>
          </a:xfrm>
          <a:prstGeom prst="rect">
            <a:avLst/>
          </a:prstGeom>
          <a:noFill/>
          <a:ln>
            <a:noFill/>
          </a:ln>
        </p:spPr>
        <p:style>
          <a:lnRef idx="0"/>
          <a:fillRef idx="0"/>
          <a:effectRef idx="0"/>
          <a:fontRef idx="minor"/>
        </p:style>
        <p:txBody>
          <a:bodyPr lIns="90000" rIns="90000" tIns="46800" bIns="46800"/>
          <a:p>
            <a:pPr algn="ctr">
              <a:lnSpc>
                <a:spcPct val="100000"/>
              </a:lnSpc>
            </a:pPr>
            <a:r>
              <a:rPr b="0" lang="en-US" sz="1400" spc="-1" strike="noStrike">
                <a:solidFill>
                  <a:srgbClr val="ffffff"/>
                </a:solidFill>
                <a:uFill>
                  <a:solidFill>
                    <a:srgbClr val="ffffff"/>
                  </a:solidFill>
                </a:uFill>
                <a:latin typeface="Verdana"/>
              </a:rPr>
              <a:t>10 millions de fois plus petit qu’une fourmi</a:t>
            </a:r>
            <a:endParaRPr b="0" lang="en-US" sz="1800" spc="-1" strike="noStrike">
              <a:solidFill>
                <a:srgbClr val="000000"/>
              </a:solidFill>
              <a:uFill>
                <a:solidFill>
                  <a:srgbClr val="ffffff"/>
                </a:solidFill>
              </a:uFill>
              <a:latin typeface="Arial"/>
            </a:endParaRPr>
          </a:p>
          <a:p>
            <a:pPr algn="ctr">
              <a:lnSpc>
                <a:spcPct val="100000"/>
              </a:lnSpc>
            </a:pPr>
            <a:r>
              <a:rPr b="0" lang="en-US" sz="1400" spc="-1" strike="noStrike">
                <a:solidFill>
                  <a:srgbClr val="ffffff"/>
                </a:solidFill>
                <a:uFill>
                  <a:solidFill>
                    <a:srgbClr val="ffffff"/>
                  </a:solidFill>
                </a:uFill>
                <a:latin typeface="Verdana"/>
              </a:rPr>
              <a:t>Entre 10 et 100 mille fois plus petit qu’une bacterie</a:t>
            </a:r>
            <a:endParaRPr b="0" lang="en-US" sz="1800" spc="-1" strike="noStrike">
              <a:solidFill>
                <a:srgbClr val="000000"/>
              </a:solidFill>
              <a:uFill>
                <a:solidFill>
                  <a:srgbClr val="ffffff"/>
                </a:solidFill>
              </a:uFill>
              <a:latin typeface="Arial"/>
            </a:endParaRPr>
          </a:p>
        </p:txBody>
      </p:sp>
      <p:pic>
        <p:nvPicPr>
          <p:cNvPr id="189" name="Picture 7" descr=""/>
          <p:cNvPicPr/>
          <p:nvPr/>
        </p:nvPicPr>
        <p:blipFill>
          <a:blip r:embed="rId2"/>
          <a:stretch/>
        </p:blipFill>
        <p:spPr>
          <a:xfrm>
            <a:off x="8351640" y="6388920"/>
            <a:ext cx="792000" cy="468720"/>
          </a:xfrm>
          <a:prstGeom prst="rect">
            <a:avLst/>
          </a:prstGeom>
          <a:ln>
            <a:noFill/>
          </a:ln>
        </p:spPr>
      </p:pic>
      <p:pic>
        <p:nvPicPr>
          <p:cNvPr id="190" name="Picture 2" descr=""/>
          <p:cNvPicPr/>
          <p:nvPr/>
        </p:nvPicPr>
        <p:blipFill>
          <a:blip r:embed="rId3"/>
          <a:stretch/>
        </p:blipFill>
        <p:spPr>
          <a:xfrm>
            <a:off x="0" y="6385680"/>
            <a:ext cx="889920" cy="480240"/>
          </a:xfrm>
          <a:prstGeom prst="rect">
            <a:avLst/>
          </a:prstGeom>
          <a:ln>
            <a:noFill/>
          </a:ln>
        </p:spPr>
      </p:pic>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3" name="TextShape 1"/>
          <p:cNvSpPr txBox="1"/>
          <p:nvPr/>
        </p:nvSpPr>
        <p:spPr>
          <a:xfrm>
            <a:off x="8305920" y="6553080"/>
            <a:ext cx="837720" cy="304560"/>
          </a:xfrm>
          <a:prstGeom prst="rect">
            <a:avLst/>
          </a:prstGeom>
          <a:noFill/>
          <a:ln>
            <a:noFill/>
          </a:ln>
        </p:spPr>
        <p:txBody>
          <a:bodyPr anchor="b"/>
          <a:p>
            <a:pPr algn="r">
              <a:lnSpc>
                <a:spcPct val="100000"/>
              </a:lnSpc>
            </a:pPr>
            <a:fld id="{EA77C838-442A-449A-910F-938D0A1DB96B}"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604" name="TextShape 2"/>
          <p:cNvSpPr txBox="1"/>
          <p:nvPr/>
        </p:nvSpPr>
        <p:spPr>
          <a:xfrm>
            <a:off x="3160800" y="0"/>
            <a:ext cx="2895120" cy="945720"/>
          </a:xfrm>
          <a:prstGeom prst="rect">
            <a:avLst/>
          </a:prstGeom>
          <a:noFill/>
          <a:ln>
            <a:noFill/>
          </a:ln>
        </p:spPr>
        <p:txBody>
          <a:bodyPr/>
          <a:p>
            <a:pPr algn="ctr">
              <a:lnSpc>
                <a:spcPct val="100000"/>
              </a:lnSpc>
            </a:pPr>
            <a:r>
              <a:rPr b="1" lang="en-US" sz="2800" spc="-1" strike="noStrike">
                <a:solidFill>
                  <a:srgbClr val="ff0000"/>
                </a:solidFill>
                <a:uFill>
                  <a:solidFill>
                    <a:srgbClr val="ffffff"/>
                  </a:solidFill>
                </a:uFill>
                <a:latin typeface="Verdana"/>
              </a:rPr>
              <a:t>Le canal H</a:t>
            </a:r>
            <a:r>
              <a:rPr b="1" lang="en-US" sz="2800" spc="-1" strike="noStrike">
                <a:solidFill>
                  <a:srgbClr val="ff0000"/>
                </a:solidFill>
                <a:uFill>
                  <a:solidFill>
                    <a:srgbClr val="ffffff"/>
                  </a:solidFill>
                </a:uFill>
                <a:latin typeface="Symbol"/>
              </a:rPr>
              <a:t></a:t>
            </a:r>
            <a:r>
              <a:rPr b="1" lang="en-US" sz="2800" spc="-1" strike="noStrike">
                <a:solidFill>
                  <a:srgbClr val="ff0000"/>
                </a:solidFill>
                <a:uFill>
                  <a:solidFill>
                    <a:srgbClr val="ffffff"/>
                  </a:solidFill>
                </a:uFill>
                <a:latin typeface="Verdana"/>
              </a:rPr>
              <a:t>
</a:t>
            </a:r>
            <a:endParaRPr b="0" lang="en-US" sz="1400" spc="-1" strike="noStrike">
              <a:solidFill>
                <a:srgbClr val="000000"/>
              </a:solidFill>
              <a:uFill>
                <a:solidFill>
                  <a:srgbClr val="ffffff"/>
                </a:solidFill>
              </a:uFill>
              <a:latin typeface="Verdana"/>
            </a:endParaRPr>
          </a:p>
        </p:txBody>
      </p:sp>
      <p:pic>
        <p:nvPicPr>
          <p:cNvPr id="605" name="Picture 3" descr=""/>
          <p:cNvPicPr/>
          <p:nvPr/>
        </p:nvPicPr>
        <p:blipFill>
          <a:blip r:embed="rId1"/>
          <a:stretch/>
        </p:blipFill>
        <p:spPr>
          <a:xfrm>
            <a:off x="0" y="2209680"/>
            <a:ext cx="4457520" cy="3022200"/>
          </a:xfrm>
          <a:prstGeom prst="rect">
            <a:avLst/>
          </a:prstGeom>
          <a:ln>
            <a:noFill/>
          </a:ln>
        </p:spPr>
      </p:pic>
      <p:sp>
        <p:nvSpPr>
          <p:cNvPr id="606" name="CustomShape 3"/>
          <p:cNvSpPr/>
          <p:nvPr/>
        </p:nvSpPr>
        <p:spPr>
          <a:xfrm>
            <a:off x="1028520" y="1905120"/>
            <a:ext cx="2843280" cy="4363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000" spc="-1" strike="noStrike">
                <a:solidFill>
                  <a:srgbClr val="000000"/>
                </a:solidFill>
                <a:uFill>
                  <a:solidFill>
                    <a:srgbClr val="ffffff"/>
                  </a:solidFill>
                </a:uFill>
                <a:latin typeface="Verdana"/>
              </a:rPr>
              <a:t>Higgs (m</a:t>
            </a:r>
            <a:r>
              <a:rPr b="0" lang="en-US" sz="2000" spc="-1" strike="noStrike" baseline="-25000">
                <a:solidFill>
                  <a:srgbClr val="000000"/>
                </a:solidFill>
                <a:uFill>
                  <a:solidFill>
                    <a:srgbClr val="ffffff"/>
                  </a:solidFill>
                </a:uFill>
                <a:latin typeface="Verdana"/>
              </a:rPr>
              <a:t>H</a:t>
            </a:r>
            <a:r>
              <a:rPr b="0" lang="en-US" sz="2000" spc="-1" strike="noStrike">
                <a:solidFill>
                  <a:srgbClr val="000000"/>
                </a:solidFill>
                <a:uFill>
                  <a:solidFill>
                    <a:srgbClr val="ffffff"/>
                  </a:solidFill>
                </a:uFill>
                <a:latin typeface="Verdana"/>
              </a:rPr>
              <a:t>=125 GeV)</a:t>
            </a:r>
            <a:endParaRPr b="0" lang="en-US" sz="1800" spc="-1" strike="noStrike">
              <a:solidFill>
                <a:srgbClr val="000000"/>
              </a:solidFill>
              <a:uFill>
                <a:solidFill>
                  <a:srgbClr val="ffffff"/>
                </a:solidFill>
              </a:uFill>
              <a:latin typeface="Arial"/>
            </a:endParaRPr>
          </a:p>
        </p:txBody>
      </p:sp>
      <p:pic>
        <p:nvPicPr>
          <p:cNvPr id="607" name="Picture 16" descr=""/>
          <p:cNvPicPr/>
          <p:nvPr/>
        </p:nvPicPr>
        <p:blipFill>
          <a:blip r:embed="rId2"/>
          <a:stretch/>
        </p:blipFill>
        <p:spPr>
          <a:xfrm>
            <a:off x="4427640" y="2216160"/>
            <a:ext cx="4457520" cy="3022200"/>
          </a:xfrm>
          <a:prstGeom prst="rect">
            <a:avLst/>
          </a:prstGeom>
          <a:ln>
            <a:noFill/>
          </a:ln>
        </p:spPr>
      </p:pic>
      <p:pic>
        <p:nvPicPr>
          <p:cNvPr id="608" name="Picture 17" descr=""/>
          <p:cNvPicPr/>
          <p:nvPr/>
        </p:nvPicPr>
        <p:blipFill>
          <a:blip r:embed="rId3"/>
          <a:stretch/>
        </p:blipFill>
        <p:spPr>
          <a:xfrm>
            <a:off x="6172200" y="5638680"/>
            <a:ext cx="1850760" cy="1017360"/>
          </a:xfrm>
          <a:prstGeom prst="rect">
            <a:avLst/>
          </a:prstGeom>
          <a:ln>
            <a:noFill/>
          </a:ln>
        </p:spPr>
      </p:pic>
      <p:sp>
        <p:nvSpPr>
          <p:cNvPr id="609" name="CustomShape 4"/>
          <p:cNvSpPr/>
          <p:nvPr/>
        </p:nvSpPr>
        <p:spPr>
          <a:xfrm>
            <a:off x="6263280" y="1917720"/>
            <a:ext cx="167292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uFill>
                  <a:solidFill>
                    <a:srgbClr val="ffffff"/>
                  </a:solidFill>
                </a:uFill>
                <a:latin typeface="Verdana"/>
              </a:rPr>
              <a:t>Bruit de fond</a:t>
            </a:r>
            <a:endParaRPr b="0" lang="en-US" sz="1800" spc="-1" strike="noStrike">
              <a:solidFill>
                <a:srgbClr val="000000"/>
              </a:solidFill>
              <a:uFill>
                <a:solidFill>
                  <a:srgbClr val="ffffff"/>
                </a:solidFill>
              </a:uFill>
              <a:latin typeface="Arial"/>
            </a:endParaRPr>
          </a:p>
        </p:txBody>
      </p:sp>
      <p:sp>
        <p:nvSpPr>
          <p:cNvPr id="610" name="CustomShape 5"/>
          <p:cNvSpPr/>
          <p:nvPr/>
        </p:nvSpPr>
        <p:spPr>
          <a:xfrm>
            <a:off x="5041440" y="5562720"/>
            <a:ext cx="11228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uFill>
                  <a:solidFill>
                    <a:srgbClr val="ffffff"/>
                  </a:solidFill>
                </a:uFill>
                <a:latin typeface="Verdana"/>
              </a:rPr>
              <a:t>Exemple:</a:t>
            </a:r>
            <a:endParaRPr b="0" lang="en-US" sz="1800" spc="-1" strike="noStrike">
              <a:solidFill>
                <a:srgbClr val="000000"/>
              </a:solidFill>
              <a:uFill>
                <a:solidFill>
                  <a:srgbClr val="ffffff"/>
                </a:solidFill>
              </a:uFill>
              <a:latin typeface="Arial"/>
            </a:endParaRPr>
          </a:p>
        </p:txBody>
      </p:sp>
      <p:pic>
        <p:nvPicPr>
          <p:cNvPr id="611" name="Picture 22" descr=""/>
          <p:cNvPicPr/>
          <p:nvPr/>
        </p:nvPicPr>
        <p:blipFill>
          <a:blip r:embed="rId4"/>
          <a:stretch/>
        </p:blipFill>
        <p:spPr>
          <a:xfrm>
            <a:off x="1198440" y="5268960"/>
            <a:ext cx="1338840" cy="1551240"/>
          </a:xfrm>
          <a:prstGeom prst="rect">
            <a:avLst/>
          </a:prstGeom>
          <a:ln>
            <a:noFill/>
          </a:ln>
        </p:spPr>
      </p:pic>
      <p:pic>
        <p:nvPicPr>
          <p:cNvPr id="612" name="Picture 23" descr=""/>
          <p:cNvPicPr/>
          <p:nvPr/>
        </p:nvPicPr>
        <p:blipFill>
          <a:blip r:embed="rId5"/>
          <a:stretch/>
        </p:blipFill>
        <p:spPr>
          <a:xfrm>
            <a:off x="2412360" y="5306400"/>
            <a:ext cx="1286280" cy="1551240"/>
          </a:xfrm>
          <a:prstGeom prst="rect">
            <a:avLst/>
          </a:prstGeom>
          <a:ln>
            <a:noFill/>
          </a:ln>
        </p:spPr>
      </p:pic>
      <p:sp>
        <p:nvSpPr>
          <p:cNvPr id="613" name="CustomShape 6"/>
          <p:cNvSpPr/>
          <p:nvPr/>
        </p:nvSpPr>
        <p:spPr>
          <a:xfrm>
            <a:off x="2360880" y="5721480"/>
            <a:ext cx="33048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cc0000"/>
                </a:solidFill>
                <a:uFill>
                  <a:solidFill>
                    <a:srgbClr val="ffffff"/>
                  </a:solidFill>
                </a:uFill>
                <a:latin typeface="Verdana"/>
              </a:rPr>
              <a:t>H</a:t>
            </a:r>
            <a:endParaRPr b="0" lang="en-US" sz="1800" spc="-1" strike="noStrike">
              <a:solidFill>
                <a:srgbClr val="000000"/>
              </a:solidFill>
              <a:uFill>
                <a:solidFill>
                  <a:srgbClr val="ffffff"/>
                </a:solidFill>
              </a:uFill>
              <a:latin typeface="Arial"/>
            </a:endParaRPr>
          </a:p>
        </p:txBody>
      </p:sp>
      <p:pic>
        <p:nvPicPr>
          <p:cNvPr id="614" name="" descr=""/>
          <p:cNvPicPr/>
          <p:nvPr/>
        </p:nvPicPr>
        <p:blipFill>
          <a:blip r:embed="rId6"/>
          <a:stretch/>
        </p:blipFill>
        <p:spPr>
          <a:xfrm>
            <a:off x="2438280" y="635040"/>
            <a:ext cx="4292640" cy="1079640"/>
          </a:xfrm>
          <a:prstGeom prst="rect">
            <a:avLst/>
          </a:prstGeom>
          <a:ln>
            <a:noFill/>
          </a:ln>
        </p:spPr>
      </p:pic>
    </p:spTree>
  </p:cSld>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15" name="Picture 47" descr=""/>
          <p:cNvPicPr/>
          <p:nvPr/>
        </p:nvPicPr>
        <p:blipFill>
          <a:blip r:embed="rId1"/>
          <a:stretch/>
        </p:blipFill>
        <p:spPr>
          <a:xfrm>
            <a:off x="6521400" y="4601880"/>
            <a:ext cx="2485080" cy="1930320"/>
          </a:xfrm>
          <a:prstGeom prst="rect">
            <a:avLst/>
          </a:prstGeom>
          <a:ln>
            <a:noFill/>
          </a:ln>
        </p:spPr>
      </p:pic>
      <p:sp>
        <p:nvSpPr>
          <p:cNvPr id="616" name="TextShape 1"/>
          <p:cNvSpPr txBox="1"/>
          <p:nvPr/>
        </p:nvSpPr>
        <p:spPr>
          <a:xfrm>
            <a:off x="8305920" y="6553080"/>
            <a:ext cx="837720" cy="304560"/>
          </a:xfrm>
          <a:prstGeom prst="rect">
            <a:avLst/>
          </a:prstGeom>
          <a:noFill/>
          <a:ln>
            <a:noFill/>
          </a:ln>
        </p:spPr>
        <p:txBody>
          <a:bodyPr anchor="b"/>
          <a:p>
            <a:pPr algn="r">
              <a:lnSpc>
                <a:spcPct val="100000"/>
              </a:lnSpc>
            </a:pPr>
            <a:fld id="{3428E891-0AA9-45AB-A0E7-299CF6297CCF}"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617" name="TextShape 2"/>
          <p:cNvSpPr txBox="1"/>
          <p:nvPr/>
        </p:nvSpPr>
        <p:spPr>
          <a:xfrm>
            <a:off x="665280" y="0"/>
            <a:ext cx="7859520" cy="522720"/>
          </a:xfrm>
          <a:prstGeom prst="rect">
            <a:avLst/>
          </a:prstGeom>
          <a:noFill/>
          <a:ln>
            <a:noFill/>
          </a:ln>
        </p:spPr>
        <p:txBody>
          <a:bodyPr/>
          <a:p>
            <a:pPr algn="ctr">
              <a:lnSpc>
                <a:spcPct val="100000"/>
              </a:lnSpc>
            </a:pPr>
            <a:r>
              <a:rPr b="1" lang="en-US" sz="2800" spc="-1" strike="noStrike">
                <a:solidFill>
                  <a:srgbClr val="ff0000"/>
                </a:solidFill>
                <a:uFill>
                  <a:solidFill>
                    <a:srgbClr val="ffffff"/>
                  </a:solidFill>
                </a:uFill>
                <a:latin typeface="Verdana"/>
              </a:rPr>
              <a:t>Le mécanisme de Brout-Englert-Higgs</a:t>
            </a:r>
            <a:endParaRPr b="0" lang="en-US" sz="1400" spc="-1" strike="noStrike">
              <a:solidFill>
                <a:srgbClr val="000000"/>
              </a:solidFill>
              <a:uFill>
                <a:solidFill>
                  <a:srgbClr val="ffffff"/>
                </a:solidFill>
              </a:uFill>
              <a:latin typeface="Verdana"/>
            </a:endParaRPr>
          </a:p>
        </p:txBody>
      </p:sp>
      <p:sp>
        <p:nvSpPr>
          <p:cNvPr id="618" name="TextShape 3"/>
          <p:cNvSpPr txBox="1"/>
          <p:nvPr/>
        </p:nvSpPr>
        <p:spPr>
          <a:xfrm>
            <a:off x="1800" y="518040"/>
            <a:ext cx="7038720" cy="5790960"/>
          </a:xfrm>
          <a:prstGeom prst="rect">
            <a:avLst/>
          </a:prstGeom>
          <a:noFill/>
          <a:ln>
            <a:noFill/>
          </a:ln>
        </p:spPr>
        <p:txBody>
          <a:bodyPr/>
          <a:p>
            <a:pPr marL="343080" indent="-342720">
              <a:lnSpc>
                <a:spcPct val="100000"/>
              </a:lnSpc>
              <a:buClr>
                <a:srgbClr val="ff0066"/>
              </a:buClr>
              <a:buSzPct val="140000"/>
              <a:buFont typeface="Wingdings" charset="2"/>
              <a:buChar char=""/>
            </a:pPr>
            <a:r>
              <a:rPr b="1" lang="en-US" sz="2400" spc="-1" strike="noStrike">
                <a:solidFill>
                  <a:srgbClr val="000000"/>
                </a:solidFill>
                <a:uFill>
                  <a:solidFill>
                    <a:srgbClr val="ffffff"/>
                  </a:solidFill>
                </a:uFill>
                <a:latin typeface="Verdana"/>
              </a:rPr>
              <a:t>La masse quantifie l'inertie du corps</a:t>
            </a:r>
            <a:endParaRPr b="0" lang="en-US" sz="2600" spc="-1" strike="noStrike">
              <a:solidFill>
                <a:srgbClr val="000000"/>
              </a:solidFill>
              <a:uFill>
                <a:solidFill>
                  <a:srgbClr val="ffffff"/>
                </a:solidFill>
              </a:uFill>
              <a:latin typeface="Verdana"/>
            </a:endParaRPr>
          </a:p>
          <a:p>
            <a:pPr lvl="1" marL="669960" indent="-325080">
              <a:lnSpc>
                <a:spcPct val="100000"/>
              </a:lnSpc>
              <a:buClr>
                <a:srgbClr val="cc0099"/>
              </a:buClr>
              <a:buSzPct val="115000"/>
              <a:buFont typeface="Wingdings" charset="2"/>
              <a:buChar char=""/>
            </a:pPr>
            <a:r>
              <a:rPr b="1" lang="en-US" sz="2100" spc="-1" strike="noStrike">
                <a:solidFill>
                  <a:srgbClr val="000000"/>
                </a:solidFill>
                <a:uFill>
                  <a:solidFill>
                    <a:srgbClr val="ffffff"/>
                  </a:solidFill>
                </a:uFill>
                <a:latin typeface="Verdana"/>
              </a:rPr>
              <a:t>Plus un objet est massif plus il est difficile à mettre en mouvement</a:t>
            </a:r>
            <a:endParaRPr b="0" lang="en-US" sz="2000" spc="-1" strike="noStrike">
              <a:solidFill>
                <a:srgbClr val="000000"/>
              </a:solidFill>
              <a:uFill>
                <a:solidFill>
                  <a:srgbClr val="ffffff"/>
                </a:solidFill>
              </a:uFill>
              <a:latin typeface="Verdana"/>
            </a:endParaRPr>
          </a:p>
          <a:p>
            <a:pPr>
              <a:lnSpc>
                <a:spcPct val="100000"/>
              </a:lnSpc>
            </a:pPr>
            <a:endParaRPr b="0" lang="en-US" sz="2600" spc="-1" strike="noStrike">
              <a:solidFill>
                <a:srgbClr val="000000"/>
              </a:solidFill>
              <a:uFill>
                <a:solidFill>
                  <a:srgbClr val="ffffff"/>
                </a:solidFill>
              </a:uFill>
              <a:latin typeface="Verdana"/>
            </a:endParaRPr>
          </a:p>
          <a:p>
            <a:pPr marL="343080" indent="-342720">
              <a:lnSpc>
                <a:spcPct val="100000"/>
              </a:lnSpc>
              <a:buClr>
                <a:srgbClr val="ff0066"/>
              </a:buClr>
              <a:buSzPct val="140000"/>
              <a:buFont typeface="Wingdings" charset="2"/>
              <a:buChar char=""/>
            </a:pPr>
            <a:r>
              <a:rPr b="1" lang="en-US" sz="2400" spc="-1" strike="noStrike">
                <a:solidFill>
                  <a:srgbClr val="000000"/>
                </a:solidFill>
                <a:uFill>
                  <a:solidFill>
                    <a:srgbClr val="ffffff"/>
                  </a:solidFill>
                </a:uFill>
                <a:latin typeface="Verdana"/>
              </a:rPr>
              <a:t>Invariance de jauge</a:t>
            </a:r>
            <a:r>
              <a:rPr b="0" lang="en-US" sz="2400" spc="-1" strike="noStrike">
                <a:solidFill>
                  <a:srgbClr val="000000"/>
                </a:solidFill>
                <a:uFill>
                  <a:solidFill>
                    <a:srgbClr val="ffffff"/>
                  </a:solidFill>
                </a:uFill>
                <a:latin typeface="Verdana"/>
              </a:rPr>
              <a:t> </a:t>
            </a:r>
            <a:endParaRPr b="0" lang="en-US" sz="2600" spc="-1" strike="noStrike">
              <a:solidFill>
                <a:srgbClr val="000000"/>
              </a:solidFill>
              <a:uFill>
                <a:solidFill>
                  <a:srgbClr val="ffffff"/>
                </a:solidFill>
              </a:uFill>
              <a:latin typeface="Verdana"/>
            </a:endParaRPr>
          </a:p>
          <a:p>
            <a:pPr marL="343080" indent="-342720">
              <a:lnSpc>
                <a:spcPct val="100000"/>
              </a:lnSpc>
            </a:pPr>
            <a:r>
              <a:rPr b="0" lang="en-US" sz="2100" spc="-1" strike="noStrike">
                <a:solidFill>
                  <a:srgbClr val="000000"/>
                </a:solidFill>
                <a:uFill>
                  <a:solidFill>
                    <a:srgbClr val="ffffff"/>
                  </a:solidFill>
                </a:uFill>
                <a:latin typeface="Verdana"/>
              </a:rPr>
              <a:t>	</a:t>
            </a:r>
            <a:r>
              <a:rPr b="0" lang="en-US" sz="2100" spc="-1" strike="noStrike">
                <a:solidFill>
                  <a:srgbClr val="000000"/>
                </a:solidFill>
                <a:uFill>
                  <a:solidFill>
                    <a:srgbClr val="ffffff"/>
                  </a:solidFill>
                </a:uFill>
                <a:latin typeface="Verdana"/>
              </a:rPr>
              <a:t> </a:t>
            </a:r>
            <a:r>
              <a:rPr b="0" lang="en-US" sz="2100" spc="-1" strike="noStrike">
                <a:solidFill>
                  <a:srgbClr val="000000"/>
                </a:solidFill>
                <a:uFill>
                  <a:solidFill>
                    <a:srgbClr val="ffffff"/>
                  </a:solidFill>
                </a:uFill>
                <a:latin typeface="Symbol"/>
              </a:rPr>
              <a:t></a:t>
            </a:r>
            <a:r>
              <a:rPr b="0" lang="en-US" sz="2100" spc="-1" strike="noStrike">
                <a:solidFill>
                  <a:srgbClr val="000000"/>
                </a:solidFill>
                <a:uFill>
                  <a:solidFill>
                    <a:srgbClr val="ffffff"/>
                  </a:solidFill>
                </a:uFill>
                <a:latin typeface="Verdana"/>
              </a:rPr>
              <a:t> </a:t>
            </a:r>
            <a:r>
              <a:rPr b="1" lang="en-US" sz="2100" spc="-1" strike="noStrike">
                <a:solidFill>
                  <a:srgbClr val="000000"/>
                </a:solidFill>
                <a:uFill>
                  <a:solidFill>
                    <a:srgbClr val="ffffff"/>
                  </a:solidFill>
                </a:uFill>
                <a:latin typeface="Verdana"/>
              </a:rPr>
              <a:t>masse=0  </a:t>
            </a:r>
            <a:r>
              <a:rPr b="1" lang="en-US" sz="2100" spc="-1" strike="noStrike">
                <a:solidFill>
                  <a:srgbClr val="000000"/>
                </a:solidFill>
                <a:uFill>
                  <a:solidFill>
                    <a:srgbClr val="ffffff"/>
                  </a:solidFill>
                </a:uFill>
                <a:latin typeface="Symbol"/>
              </a:rPr>
              <a:t></a:t>
            </a:r>
            <a:r>
              <a:rPr b="1" lang="en-US" sz="2100" spc="-1" strike="noStrike">
                <a:solidFill>
                  <a:srgbClr val="000000"/>
                </a:solidFill>
                <a:uFill>
                  <a:solidFill>
                    <a:srgbClr val="ffffff"/>
                  </a:solidFill>
                </a:uFill>
                <a:latin typeface="Verdana"/>
              </a:rPr>
              <a:t> v=c</a:t>
            </a:r>
            <a:endParaRPr b="0" lang="en-US" sz="2600" spc="-1" strike="noStrike">
              <a:solidFill>
                <a:srgbClr val="000000"/>
              </a:solidFill>
              <a:uFill>
                <a:solidFill>
                  <a:srgbClr val="ffffff"/>
                </a:solidFill>
              </a:uFill>
              <a:latin typeface="Verdana"/>
            </a:endParaRPr>
          </a:p>
          <a:p>
            <a:pPr marL="343080" indent="-342720">
              <a:lnSpc>
                <a:spcPct val="100000"/>
              </a:lnSpc>
            </a:pPr>
            <a:r>
              <a:rPr b="0" lang="en-US" sz="2100" spc="-1" strike="noStrike">
                <a:solidFill>
                  <a:srgbClr val="000000"/>
                </a:solidFill>
                <a:uFill>
                  <a:solidFill>
                    <a:srgbClr val="ffffff"/>
                  </a:solidFill>
                </a:uFill>
                <a:latin typeface="Verdana"/>
              </a:rPr>
              <a:t>     </a:t>
            </a:r>
            <a:r>
              <a:rPr b="0" lang="en-US" sz="2100" spc="-1" strike="noStrike">
                <a:solidFill>
                  <a:srgbClr val="000000"/>
                </a:solidFill>
                <a:uFill>
                  <a:solidFill>
                    <a:srgbClr val="ffffff"/>
                  </a:solidFill>
                </a:uFill>
                <a:latin typeface="Symbol"/>
              </a:rPr>
              <a:t></a:t>
            </a:r>
            <a:r>
              <a:rPr b="0" lang="en-US" sz="2100" spc="-1" strike="noStrike">
                <a:solidFill>
                  <a:srgbClr val="000000"/>
                </a:solidFill>
                <a:uFill>
                  <a:solidFill>
                    <a:srgbClr val="ffffff"/>
                  </a:solidFill>
                </a:uFill>
                <a:latin typeface="Verdana"/>
              </a:rPr>
              <a:t> </a:t>
            </a:r>
            <a:r>
              <a:rPr b="1" lang="en-US" sz="2100" spc="-1" strike="noStrike">
                <a:solidFill>
                  <a:srgbClr val="000000"/>
                </a:solidFill>
                <a:uFill>
                  <a:solidFill>
                    <a:srgbClr val="ffffff"/>
                  </a:solidFill>
                </a:uFill>
                <a:latin typeface="Verdana"/>
              </a:rPr>
              <a:t>contradiction avec l’expérience</a:t>
            </a:r>
            <a:endParaRPr b="0" lang="en-US" sz="2600" spc="-1" strike="noStrike">
              <a:solidFill>
                <a:srgbClr val="000000"/>
              </a:solidFill>
              <a:uFill>
                <a:solidFill>
                  <a:srgbClr val="ffffff"/>
                </a:solidFill>
              </a:uFill>
              <a:latin typeface="Verdana"/>
            </a:endParaRPr>
          </a:p>
          <a:p>
            <a:pPr>
              <a:lnSpc>
                <a:spcPct val="100000"/>
              </a:lnSpc>
            </a:pPr>
            <a:endParaRPr b="0" lang="en-US" sz="2600" spc="-1" strike="noStrike">
              <a:solidFill>
                <a:srgbClr val="000000"/>
              </a:solidFill>
              <a:uFill>
                <a:solidFill>
                  <a:srgbClr val="ffffff"/>
                </a:solidFill>
              </a:uFill>
              <a:latin typeface="Verdana"/>
            </a:endParaRPr>
          </a:p>
          <a:p>
            <a:pPr marL="343080" indent="-342720">
              <a:lnSpc>
                <a:spcPct val="100000"/>
              </a:lnSpc>
              <a:buClr>
                <a:srgbClr val="ff0066"/>
              </a:buClr>
              <a:buSzPct val="140000"/>
              <a:buFont typeface="Wingdings" charset="2"/>
              <a:buChar char=""/>
            </a:pPr>
            <a:r>
              <a:rPr b="1" lang="en-US" sz="2400" spc="-1" strike="noStrike">
                <a:solidFill>
                  <a:srgbClr val="e71919"/>
                </a:solidFill>
                <a:uFill>
                  <a:solidFill>
                    <a:srgbClr val="ffffff"/>
                  </a:solidFill>
                </a:uFill>
                <a:latin typeface="Verdana"/>
              </a:rPr>
              <a:t>Mécanisme de Brout-Englert-Higgs</a:t>
            </a:r>
            <a:endParaRPr b="0" lang="en-US" sz="2600" spc="-1" strike="noStrike">
              <a:solidFill>
                <a:srgbClr val="000000"/>
              </a:solidFill>
              <a:uFill>
                <a:solidFill>
                  <a:srgbClr val="ffffff"/>
                </a:solidFill>
              </a:uFill>
              <a:latin typeface="Verdana"/>
            </a:endParaRPr>
          </a:p>
          <a:p>
            <a:pPr lvl="1" marL="669960" indent="-325080">
              <a:lnSpc>
                <a:spcPct val="100000"/>
              </a:lnSpc>
              <a:buClr>
                <a:srgbClr val="cc0099"/>
              </a:buClr>
              <a:buSzPct val="115000"/>
              <a:buFont typeface="Wingdings" charset="2"/>
              <a:buChar char=""/>
            </a:pPr>
            <a:r>
              <a:rPr b="0" lang="en-US" sz="2100" spc="-1" strike="noStrike">
                <a:solidFill>
                  <a:srgbClr val="000000"/>
                </a:solidFill>
                <a:uFill>
                  <a:solidFill>
                    <a:srgbClr val="ffffff"/>
                  </a:solidFill>
                </a:uFill>
                <a:latin typeface="Verdana"/>
              </a:rPr>
              <a:t>La masse n’est pas une propriété intrinsèque des particules, mais le résultat de l’interaction de la particule avec le champ de Brout-Englert-Higgs</a:t>
            </a:r>
            <a:endParaRPr b="0" lang="en-US" sz="2000" spc="-1" strike="noStrike">
              <a:solidFill>
                <a:srgbClr val="000000"/>
              </a:solidFill>
              <a:uFill>
                <a:solidFill>
                  <a:srgbClr val="ffffff"/>
                </a:solidFill>
              </a:uFill>
              <a:latin typeface="Verdana"/>
            </a:endParaRPr>
          </a:p>
          <a:p>
            <a:pPr lvl="1" marL="669960" indent="-325080">
              <a:lnSpc>
                <a:spcPct val="100000"/>
              </a:lnSpc>
              <a:buClr>
                <a:srgbClr val="cc0099"/>
              </a:buClr>
              <a:buSzPct val="115000"/>
              <a:buFont typeface="Wingdings" charset="2"/>
              <a:buChar char=""/>
            </a:pPr>
            <a:r>
              <a:rPr b="0" lang="en-US" sz="2100" spc="-1" strike="noStrike">
                <a:solidFill>
                  <a:srgbClr val="000000"/>
                </a:solidFill>
                <a:uFill>
                  <a:solidFill>
                    <a:srgbClr val="ffffff"/>
                  </a:solidFill>
                </a:uFill>
                <a:latin typeface="Verdana"/>
              </a:rPr>
              <a:t>Découvert en 1964 par:</a:t>
            </a:r>
            <a:endParaRPr b="0" lang="en-US" sz="2000" spc="-1" strike="noStrike">
              <a:solidFill>
                <a:srgbClr val="000000"/>
              </a:solidFill>
              <a:uFill>
                <a:solidFill>
                  <a:srgbClr val="ffffff"/>
                </a:solidFill>
              </a:uFill>
              <a:latin typeface="Verdana"/>
            </a:endParaRPr>
          </a:p>
          <a:p>
            <a:pPr lvl="2" marL="1022400" indent="-350640">
              <a:lnSpc>
                <a:spcPct val="100000"/>
              </a:lnSpc>
              <a:buClr>
                <a:srgbClr val="003399"/>
              </a:buClr>
              <a:buSzPct val="115000"/>
              <a:buFont typeface="Wingdings" charset="2"/>
              <a:buChar char=""/>
            </a:pPr>
            <a:r>
              <a:rPr b="0" lang="en-US" sz="1400" spc="-1" strike="noStrike">
                <a:solidFill>
                  <a:srgbClr val="000000"/>
                </a:solidFill>
                <a:uFill>
                  <a:solidFill>
                    <a:srgbClr val="ffffff"/>
                  </a:solidFill>
                </a:uFill>
                <a:latin typeface="Verdana"/>
              </a:rPr>
              <a:t>R. Brout and F. Englert</a:t>
            </a:r>
            <a:endParaRPr b="0" lang="en-US" sz="1800" spc="-1" strike="noStrike">
              <a:solidFill>
                <a:srgbClr val="000000"/>
              </a:solidFill>
              <a:uFill>
                <a:solidFill>
                  <a:srgbClr val="ffffff"/>
                </a:solidFill>
              </a:uFill>
              <a:latin typeface="Verdana"/>
            </a:endParaRPr>
          </a:p>
          <a:p>
            <a:pPr lvl="2" marL="1022400" indent="-350640">
              <a:lnSpc>
                <a:spcPct val="100000"/>
              </a:lnSpc>
              <a:buClr>
                <a:srgbClr val="003399"/>
              </a:buClr>
              <a:buSzPct val="115000"/>
              <a:buFont typeface="Wingdings" charset="2"/>
              <a:buChar char=""/>
            </a:pPr>
            <a:r>
              <a:rPr b="0" lang="en-US" sz="1400" spc="-1" strike="noStrike">
                <a:solidFill>
                  <a:srgbClr val="000000"/>
                </a:solidFill>
                <a:uFill>
                  <a:solidFill>
                    <a:srgbClr val="ffffff"/>
                  </a:solidFill>
                </a:uFill>
                <a:latin typeface="Verdana"/>
              </a:rPr>
              <a:t>P.Higgs</a:t>
            </a:r>
            <a:endParaRPr b="0" lang="en-US" sz="1800" spc="-1" strike="noStrike">
              <a:solidFill>
                <a:srgbClr val="000000"/>
              </a:solidFill>
              <a:uFill>
                <a:solidFill>
                  <a:srgbClr val="ffffff"/>
                </a:solidFill>
              </a:uFill>
              <a:latin typeface="Verdana"/>
            </a:endParaRPr>
          </a:p>
          <a:p>
            <a:pPr lvl="2" marL="1022400" indent="-350640">
              <a:lnSpc>
                <a:spcPct val="100000"/>
              </a:lnSpc>
              <a:buClr>
                <a:srgbClr val="003399"/>
              </a:buClr>
              <a:buSzPct val="115000"/>
              <a:buFont typeface="Wingdings" charset="2"/>
              <a:buChar char=""/>
            </a:pPr>
            <a:r>
              <a:rPr b="0" lang="en-US" sz="1400" spc="-1" strike="noStrike">
                <a:solidFill>
                  <a:srgbClr val="000000"/>
                </a:solidFill>
                <a:uFill>
                  <a:solidFill>
                    <a:srgbClr val="ffffff"/>
                  </a:solidFill>
                </a:uFill>
                <a:latin typeface="Verdana"/>
              </a:rPr>
              <a:t>G. Guralnik, C. R. Hagen, and T. Kibble</a:t>
            </a:r>
            <a:endParaRPr b="0" lang="en-US" sz="1800" spc="-1" strike="noStrike">
              <a:solidFill>
                <a:srgbClr val="000000"/>
              </a:solidFill>
              <a:uFill>
                <a:solidFill>
                  <a:srgbClr val="ffffff"/>
                </a:solidFill>
              </a:uFill>
              <a:latin typeface="Verdana"/>
            </a:endParaRPr>
          </a:p>
          <a:p>
            <a:endParaRPr b="0" lang="en-US" sz="2600" spc="-1" strike="noStrike">
              <a:solidFill>
                <a:srgbClr val="000000"/>
              </a:solidFill>
              <a:uFill>
                <a:solidFill>
                  <a:srgbClr val="ffffff"/>
                </a:solidFill>
              </a:uFill>
              <a:latin typeface="Verdana"/>
            </a:endParaRPr>
          </a:p>
          <a:p>
            <a:endParaRPr b="0" lang="en-US" sz="2600" spc="-1" strike="noStrike">
              <a:solidFill>
                <a:srgbClr val="000000"/>
              </a:solidFill>
              <a:uFill>
                <a:solidFill>
                  <a:srgbClr val="ffffff"/>
                </a:solidFill>
              </a:uFill>
              <a:latin typeface="Verdana"/>
            </a:endParaRPr>
          </a:p>
          <a:p>
            <a:endParaRPr b="0" lang="en-US" sz="2600" spc="-1" strike="noStrike">
              <a:solidFill>
                <a:srgbClr val="000000"/>
              </a:solidFill>
              <a:uFill>
                <a:solidFill>
                  <a:srgbClr val="ffffff"/>
                </a:solidFill>
              </a:uFill>
              <a:latin typeface="Verdana"/>
            </a:endParaRPr>
          </a:p>
        </p:txBody>
      </p:sp>
      <p:pic>
        <p:nvPicPr>
          <p:cNvPr id="619" name="Picture 6" descr=""/>
          <p:cNvPicPr/>
          <p:nvPr/>
        </p:nvPicPr>
        <p:blipFill>
          <a:blip r:embed="rId2"/>
          <a:stretch/>
        </p:blipFill>
        <p:spPr>
          <a:xfrm>
            <a:off x="6283800" y="1236600"/>
            <a:ext cx="2443320" cy="2252880"/>
          </a:xfrm>
          <a:prstGeom prst="rect">
            <a:avLst/>
          </a:prstGeom>
          <a:ln>
            <a:noFill/>
          </a:ln>
        </p:spPr>
      </p:pic>
    </p:spTree>
  </p:cSld>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0" name="TextShape 1"/>
          <p:cNvSpPr txBox="1"/>
          <p:nvPr/>
        </p:nvSpPr>
        <p:spPr>
          <a:xfrm>
            <a:off x="673200" y="0"/>
            <a:ext cx="7859520" cy="522720"/>
          </a:xfrm>
          <a:prstGeom prst="rect">
            <a:avLst/>
          </a:prstGeom>
          <a:noFill/>
          <a:ln>
            <a:noFill/>
          </a:ln>
        </p:spPr>
        <p:txBody>
          <a:bodyPr/>
          <a:p>
            <a:pPr algn="ctr">
              <a:lnSpc>
                <a:spcPct val="100000"/>
              </a:lnSpc>
            </a:pPr>
            <a:r>
              <a:rPr b="1" lang="en-US" sz="2800" spc="-1" strike="noStrike">
                <a:solidFill>
                  <a:srgbClr val="ff0000"/>
                </a:solidFill>
                <a:uFill>
                  <a:solidFill>
                    <a:srgbClr val="ffffff"/>
                  </a:solidFill>
                </a:uFill>
                <a:latin typeface="Verdana"/>
              </a:rPr>
              <a:t>Le mécanisme de Brout-Englert-Higgs</a:t>
            </a:r>
            <a:endParaRPr b="0" lang="en-US" sz="1400" spc="-1" strike="noStrike">
              <a:solidFill>
                <a:srgbClr val="000000"/>
              </a:solidFill>
              <a:uFill>
                <a:solidFill>
                  <a:srgbClr val="ffffff"/>
                </a:solidFill>
              </a:uFill>
              <a:latin typeface="Verdana"/>
            </a:endParaRPr>
          </a:p>
        </p:txBody>
      </p:sp>
      <p:pic>
        <p:nvPicPr>
          <p:cNvPr id="621" name="Picture 2" descr=""/>
          <p:cNvPicPr/>
          <p:nvPr/>
        </p:nvPicPr>
        <p:blipFill>
          <a:blip r:embed="rId1"/>
          <a:stretch/>
        </p:blipFill>
        <p:spPr>
          <a:xfrm>
            <a:off x="-472320" y="0"/>
            <a:ext cx="10248840" cy="6857640"/>
          </a:xfrm>
          <a:prstGeom prst="rect">
            <a:avLst/>
          </a:prstGeom>
          <a:ln>
            <a:noFill/>
          </a:ln>
        </p:spPr>
      </p:pic>
    </p:spTree>
  </p:cSld>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2" name="TextShape 1"/>
          <p:cNvSpPr txBox="1"/>
          <p:nvPr/>
        </p:nvSpPr>
        <p:spPr>
          <a:xfrm>
            <a:off x="8305920" y="6553080"/>
            <a:ext cx="837720" cy="304560"/>
          </a:xfrm>
          <a:prstGeom prst="rect">
            <a:avLst/>
          </a:prstGeom>
          <a:noFill/>
          <a:ln>
            <a:noFill/>
          </a:ln>
        </p:spPr>
        <p:txBody>
          <a:bodyPr anchor="b"/>
          <a:p>
            <a:pPr algn="r">
              <a:lnSpc>
                <a:spcPct val="100000"/>
              </a:lnSpc>
            </a:pPr>
            <a:fld id="{87286C5E-AB3B-4D79-AA1A-EAF35F961986}"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623" name="TextShape 2"/>
          <p:cNvSpPr txBox="1"/>
          <p:nvPr/>
        </p:nvSpPr>
        <p:spPr>
          <a:xfrm>
            <a:off x="673200" y="0"/>
            <a:ext cx="7859520" cy="522720"/>
          </a:xfrm>
          <a:prstGeom prst="rect">
            <a:avLst/>
          </a:prstGeom>
          <a:noFill/>
          <a:ln>
            <a:noFill/>
          </a:ln>
        </p:spPr>
        <p:txBody>
          <a:bodyPr/>
          <a:p>
            <a:pPr algn="ctr">
              <a:lnSpc>
                <a:spcPct val="100000"/>
              </a:lnSpc>
            </a:pPr>
            <a:r>
              <a:rPr b="1" lang="en-US" sz="2800" spc="-1" strike="noStrike">
                <a:solidFill>
                  <a:srgbClr val="ff0000"/>
                </a:solidFill>
                <a:uFill>
                  <a:solidFill>
                    <a:srgbClr val="ffffff"/>
                  </a:solidFill>
                </a:uFill>
                <a:latin typeface="Verdana"/>
              </a:rPr>
              <a:t>Le mécanisme de Brout-Englert-Higgs</a:t>
            </a:r>
            <a:endParaRPr b="0" lang="en-US" sz="1400" spc="-1" strike="noStrike">
              <a:solidFill>
                <a:srgbClr val="000000"/>
              </a:solidFill>
              <a:uFill>
                <a:solidFill>
                  <a:srgbClr val="ffffff"/>
                </a:solidFill>
              </a:uFill>
              <a:latin typeface="Verdana"/>
            </a:endParaRPr>
          </a:p>
        </p:txBody>
      </p:sp>
      <p:pic>
        <p:nvPicPr>
          <p:cNvPr id="624" name="Picture 3" descr=""/>
          <p:cNvPicPr/>
          <p:nvPr/>
        </p:nvPicPr>
        <p:blipFill>
          <a:blip r:embed="rId1"/>
          <a:stretch/>
        </p:blipFill>
        <p:spPr>
          <a:xfrm>
            <a:off x="6730920" y="731880"/>
            <a:ext cx="2196720" cy="1642680"/>
          </a:xfrm>
          <a:prstGeom prst="rect">
            <a:avLst/>
          </a:prstGeom>
          <a:ln w="57240">
            <a:solidFill>
              <a:srgbClr val="000000"/>
            </a:solidFill>
            <a:miter/>
          </a:ln>
        </p:spPr>
      </p:pic>
      <p:sp>
        <p:nvSpPr>
          <p:cNvPr id="625" name="Line 3"/>
          <p:cNvSpPr/>
          <p:nvPr/>
        </p:nvSpPr>
        <p:spPr>
          <a:xfrm>
            <a:off x="1143000" y="1600200"/>
            <a:ext cx="4114800" cy="360"/>
          </a:xfrm>
          <a:prstGeom prst="line">
            <a:avLst/>
          </a:prstGeom>
          <a:ln>
            <a:solidFill>
              <a:schemeClr val="tx1"/>
            </a:solidFill>
            <a:round/>
            <a:tailEnd len="lg" type="triangle" w="med"/>
          </a:ln>
        </p:spPr>
        <p:style>
          <a:lnRef idx="2">
            <a:schemeClr val="accent1"/>
          </a:lnRef>
          <a:fillRef idx="0">
            <a:schemeClr val="accent1"/>
          </a:fillRef>
          <a:effectRef idx="1">
            <a:schemeClr val="accent1"/>
          </a:effectRef>
          <a:fontRef idx="minor"/>
        </p:style>
      </p:sp>
      <p:sp>
        <p:nvSpPr>
          <p:cNvPr id="626" name="CustomShape 4"/>
          <p:cNvSpPr/>
          <p:nvPr/>
        </p:nvSpPr>
        <p:spPr>
          <a:xfrm>
            <a:off x="1642320" y="914400"/>
            <a:ext cx="3143880" cy="3952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000" spc="-1" strike="noStrike">
                <a:solidFill>
                  <a:srgbClr val="000000"/>
                </a:solidFill>
                <a:uFill>
                  <a:solidFill>
                    <a:srgbClr val="ffffff"/>
                  </a:solidFill>
                </a:uFill>
                <a:latin typeface="Verdana"/>
              </a:rPr>
              <a:t>Le photon: masse nulle</a:t>
            </a:r>
            <a:endParaRPr b="0" lang="en-US" sz="1800" spc="-1" strike="noStrike">
              <a:solidFill>
                <a:srgbClr val="000000"/>
              </a:solidFill>
              <a:uFill>
                <a:solidFill>
                  <a:srgbClr val="ffffff"/>
                </a:solidFill>
              </a:uFill>
              <a:latin typeface="Arial"/>
            </a:endParaRPr>
          </a:p>
        </p:txBody>
      </p:sp>
      <p:sp>
        <p:nvSpPr>
          <p:cNvPr id="627" name="CustomShape 5"/>
          <p:cNvSpPr/>
          <p:nvPr/>
        </p:nvSpPr>
        <p:spPr>
          <a:xfrm>
            <a:off x="0" y="6521400"/>
            <a:ext cx="9143640" cy="333720"/>
          </a:xfrm>
          <a:prstGeom prst="rect">
            <a:avLst/>
          </a:prstGeom>
          <a:solidFill>
            <a:srgbClr val="ffff00"/>
          </a:solidFill>
          <a:ln>
            <a:noFill/>
          </a:ln>
        </p:spPr>
        <p:style>
          <a:lnRef idx="0"/>
          <a:fillRef idx="0"/>
          <a:effectRef idx="0"/>
          <a:fontRef idx="minor"/>
        </p:style>
        <p:txBody>
          <a:bodyPr lIns="90000" rIns="90000" tIns="45000" bIns="45000"/>
          <a:p>
            <a:pPr algn="ctr">
              <a:lnSpc>
                <a:spcPct val="100000"/>
              </a:lnSpc>
            </a:pPr>
            <a:r>
              <a:rPr b="1" lang="en-US" sz="1600" spc="-1" strike="noStrike">
                <a:solidFill>
                  <a:srgbClr val="000000"/>
                </a:solidFill>
                <a:uFill>
                  <a:solidFill>
                    <a:srgbClr val="ffffff"/>
                  </a:solidFill>
                </a:uFill>
                <a:latin typeface="Verdana"/>
              </a:rPr>
              <a:t>L’action du champ de Higgs est équivalent à une sorte de viscosité du vide</a:t>
            </a:r>
            <a:endParaRPr b="0" lang="en-US" sz="1800" spc="-1" strike="noStrike">
              <a:solidFill>
                <a:srgbClr val="000000"/>
              </a:solidFill>
              <a:uFill>
                <a:solidFill>
                  <a:srgbClr val="ffffff"/>
                </a:solidFill>
              </a:uFill>
              <a:latin typeface="Arial"/>
            </a:endParaRPr>
          </a:p>
        </p:txBody>
      </p:sp>
      <p:sp>
        <p:nvSpPr>
          <p:cNvPr id="628" name="Line 6"/>
          <p:cNvSpPr/>
          <p:nvPr/>
        </p:nvSpPr>
        <p:spPr>
          <a:xfrm flipV="1">
            <a:off x="1152360" y="3392280"/>
            <a:ext cx="1622520" cy="11124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629" name="Line 7"/>
          <p:cNvSpPr/>
          <p:nvPr/>
        </p:nvSpPr>
        <p:spPr>
          <a:xfrm>
            <a:off x="2774880" y="3392280"/>
            <a:ext cx="1249560" cy="15228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630" name="Line 8"/>
          <p:cNvSpPr/>
          <p:nvPr/>
        </p:nvSpPr>
        <p:spPr>
          <a:xfrm flipV="1">
            <a:off x="4024440" y="3392280"/>
            <a:ext cx="1212480" cy="152280"/>
          </a:xfrm>
          <a:prstGeom prst="line">
            <a:avLst/>
          </a:prstGeom>
          <a:ln>
            <a:solidFill>
              <a:schemeClr val="tx1"/>
            </a:solidFill>
            <a:round/>
            <a:tailEnd len="lg" type="triangle" w="med"/>
          </a:ln>
        </p:spPr>
        <p:style>
          <a:lnRef idx="2">
            <a:schemeClr val="accent1"/>
          </a:lnRef>
          <a:fillRef idx="0">
            <a:schemeClr val="accent1"/>
          </a:fillRef>
          <a:effectRef idx="1">
            <a:schemeClr val="accent1"/>
          </a:effectRef>
          <a:fontRef idx="minor"/>
        </p:style>
      </p:sp>
      <p:sp>
        <p:nvSpPr>
          <p:cNvPr id="631" name="CustomShape 9"/>
          <p:cNvSpPr/>
          <p:nvPr/>
        </p:nvSpPr>
        <p:spPr>
          <a:xfrm>
            <a:off x="1599840" y="2819520"/>
            <a:ext cx="3258000" cy="3952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000" spc="-1" strike="noStrike">
                <a:solidFill>
                  <a:srgbClr val="000000"/>
                </a:solidFill>
                <a:uFill>
                  <a:solidFill>
                    <a:srgbClr val="ffffff"/>
                  </a:solidFill>
                </a:uFill>
                <a:latin typeface="Verdana"/>
              </a:rPr>
              <a:t>L’électron: petite masse</a:t>
            </a:r>
            <a:endParaRPr b="0" lang="en-US" sz="1800" spc="-1" strike="noStrike">
              <a:solidFill>
                <a:srgbClr val="000000"/>
              </a:solidFill>
              <a:uFill>
                <a:solidFill>
                  <a:srgbClr val="ffffff"/>
                </a:solidFill>
              </a:uFill>
              <a:latin typeface="Arial"/>
            </a:endParaRPr>
          </a:p>
        </p:txBody>
      </p:sp>
      <p:pic>
        <p:nvPicPr>
          <p:cNvPr id="632" name="Picture 55" descr=""/>
          <p:cNvPicPr/>
          <p:nvPr/>
        </p:nvPicPr>
        <p:blipFill>
          <a:blip r:embed="rId2"/>
          <a:stretch/>
        </p:blipFill>
        <p:spPr>
          <a:xfrm>
            <a:off x="6730920" y="2577960"/>
            <a:ext cx="2192040" cy="1644120"/>
          </a:xfrm>
          <a:prstGeom prst="rect">
            <a:avLst/>
          </a:prstGeom>
          <a:ln w="57240">
            <a:solidFill>
              <a:schemeClr val="tx1"/>
            </a:solidFill>
            <a:miter/>
          </a:ln>
        </p:spPr>
      </p:pic>
      <p:pic>
        <p:nvPicPr>
          <p:cNvPr id="633" name="Picture 5" descr=""/>
          <p:cNvPicPr/>
          <p:nvPr/>
        </p:nvPicPr>
        <p:blipFill>
          <a:blip r:embed="rId3"/>
          <a:stretch/>
        </p:blipFill>
        <p:spPr>
          <a:xfrm>
            <a:off x="6716880" y="4452840"/>
            <a:ext cx="2192040" cy="1642680"/>
          </a:xfrm>
          <a:prstGeom prst="rect">
            <a:avLst/>
          </a:prstGeom>
          <a:ln w="57240">
            <a:solidFill>
              <a:srgbClr val="000000"/>
            </a:solidFill>
            <a:miter/>
          </a:ln>
        </p:spPr>
      </p:pic>
      <p:sp>
        <p:nvSpPr>
          <p:cNvPr id="634" name="Line 10"/>
          <p:cNvSpPr/>
          <p:nvPr/>
        </p:nvSpPr>
        <p:spPr>
          <a:xfrm flipV="1">
            <a:off x="1143000" y="5492520"/>
            <a:ext cx="941040" cy="11124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635" name="Line 11"/>
          <p:cNvSpPr/>
          <p:nvPr/>
        </p:nvSpPr>
        <p:spPr>
          <a:xfrm flipV="1">
            <a:off x="1687320" y="5492520"/>
            <a:ext cx="396720" cy="26352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636" name="Line 12"/>
          <p:cNvSpPr/>
          <p:nvPr/>
        </p:nvSpPr>
        <p:spPr>
          <a:xfrm flipV="1">
            <a:off x="1687320" y="5644800"/>
            <a:ext cx="941400" cy="11916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637" name="Line 13"/>
          <p:cNvSpPr/>
          <p:nvPr/>
        </p:nvSpPr>
        <p:spPr>
          <a:xfrm flipH="1">
            <a:off x="2628720" y="5381280"/>
            <a:ext cx="4680" cy="26532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638" name="Line 14"/>
          <p:cNvSpPr/>
          <p:nvPr/>
        </p:nvSpPr>
        <p:spPr>
          <a:xfrm>
            <a:off x="2637360" y="5382360"/>
            <a:ext cx="470160" cy="41724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639" name="Line 15"/>
          <p:cNvSpPr/>
          <p:nvPr/>
        </p:nvSpPr>
        <p:spPr>
          <a:xfrm flipH="1">
            <a:off x="3108240" y="5533920"/>
            <a:ext cx="74520" cy="26496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640" name="Line 16"/>
          <p:cNvSpPr/>
          <p:nvPr/>
        </p:nvSpPr>
        <p:spPr>
          <a:xfrm flipV="1">
            <a:off x="3182760" y="5381280"/>
            <a:ext cx="469800" cy="15264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641" name="Line 17"/>
          <p:cNvSpPr/>
          <p:nvPr/>
        </p:nvSpPr>
        <p:spPr>
          <a:xfrm flipH="1" flipV="1">
            <a:off x="3653280" y="5402880"/>
            <a:ext cx="74880" cy="30492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642" name="Line 18"/>
          <p:cNvSpPr/>
          <p:nvPr/>
        </p:nvSpPr>
        <p:spPr>
          <a:xfrm flipV="1">
            <a:off x="3727440" y="5533920"/>
            <a:ext cx="542880" cy="15228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643" name="Line 19"/>
          <p:cNvSpPr/>
          <p:nvPr/>
        </p:nvSpPr>
        <p:spPr>
          <a:xfrm flipH="1" flipV="1">
            <a:off x="4276440" y="5535360"/>
            <a:ext cx="397080" cy="263520"/>
          </a:xfrm>
          <a:prstGeom prst="line">
            <a:avLst/>
          </a:prstGeom>
          <a:ln>
            <a:solidFill>
              <a:schemeClr val="tx1"/>
            </a:solidFill>
            <a:round/>
          </a:ln>
        </p:spPr>
        <p:style>
          <a:lnRef idx="2">
            <a:schemeClr val="accent1"/>
          </a:lnRef>
          <a:fillRef idx="0">
            <a:schemeClr val="accent1"/>
          </a:fillRef>
          <a:effectRef idx="1">
            <a:schemeClr val="accent1"/>
          </a:effectRef>
          <a:fontRef idx="minor"/>
        </p:style>
      </p:sp>
      <p:sp>
        <p:nvSpPr>
          <p:cNvPr id="644" name="Line 20"/>
          <p:cNvSpPr/>
          <p:nvPr/>
        </p:nvSpPr>
        <p:spPr>
          <a:xfrm flipV="1">
            <a:off x="4673520" y="5535360"/>
            <a:ext cx="577800" cy="263520"/>
          </a:xfrm>
          <a:prstGeom prst="line">
            <a:avLst/>
          </a:prstGeom>
          <a:ln>
            <a:solidFill>
              <a:schemeClr val="tx1"/>
            </a:solidFill>
            <a:round/>
            <a:tailEnd len="lg" type="triangle" w="med"/>
          </a:ln>
        </p:spPr>
        <p:style>
          <a:lnRef idx="2">
            <a:schemeClr val="accent1"/>
          </a:lnRef>
          <a:fillRef idx="0">
            <a:schemeClr val="accent1"/>
          </a:fillRef>
          <a:effectRef idx="1">
            <a:schemeClr val="accent1"/>
          </a:effectRef>
          <a:fontRef idx="minor"/>
        </p:style>
      </p:sp>
      <p:sp>
        <p:nvSpPr>
          <p:cNvPr id="645" name="CustomShape 21"/>
          <p:cNvSpPr/>
          <p:nvPr/>
        </p:nvSpPr>
        <p:spPr>
          <a:xfrm>
            <a:off x="1387440" y="4730760"/>
            <a:ext cx="3552120" cy="3952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000" spc="-1" strike="noStrike">
                <a:solidFill>
                  <a:srgbClr val="000000"/>
                </a:solidFill>
                <a:uFill>
                  <a:solidFill>
                    <a:srgbClr val="ffffff"/>
                  </a:solidFill>
                </a:uFill>
                <a:latin typeface="Verdana"/>
              </a:rPr>
              <a:t>Le boson Z: grande masse</a:t>
            </a:r>
            <a:endParaRPr b="0" lang="en-US" sz="1800" spc="-1" strike="noStrike">
              <a:solidFill>
                <a:srgbClr val="000000"/>
              </a:solidFill>
              <a:uFill>
                <a:solidFill>
                  <a:srgbClr val="ffffff"/>
                </a:solidFill>
              </a:uFill>
              <a:latin typeface="Arial"/>
            </a:endParaRPr>
          </a:p>
        </p:txBody>
      </p:sp>
      <p:sp>
        <p:nvSpPr>
          <p:cNvPr id="646" name="CustomShape 22"/>
          <p:cNvSpPr/>
          <p:nvPr/>
        </p:nvSpPr>
        <p:spPr>
          <a:xfrm>
            <a:off x="6808320" y="6151680"/>
            <a:ext cx="20052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262626"/>
                </a:solidFill>
                <a:uFill>
                  <a:solidFill>
                    <a:srgbClr val="ffffff"/>
                  </a:solidFill>
                </a:uFill>
                <a:latin typeface="Verdana"/>
              </a:rPr>
              <a:t>Plus difficile à mettre en mvt</a:t>
            </a:r>
            <a:endParaRPr b="0" lang="en-US" sz="1800" spc="-1" strike="noStrike">
              <a:solidFill>
                <a:srgbClr val="000000"/>
              </a:solidFill>
              <a:uFill>
                <a:solidFill>
                  <a:srgbClr val="ffffff"/>
                </a:solidFill>
              </a:uFill>
              <a:latin typeface="Arial"/>
            </a:endParaRPr>
          </a:p>
        </p:txBody>
      </p:sp>
    </p:spTree>
  </p:cSld>
  <p:timing>
    <p:tnLst>
      <p:par>
        <p:cTn id="100" dur="indefinite" restart="never" nodeType="tmRoot">
          <p:childTnLst>
            <p:seq>
              <p:cTn id="101" dur="indefinite" nodeType="mainSeq">
                <p:childTnLst>
                  <p:par>
                    <p:cTn id="102" nodeType="clickEffect" fill="hold">
                      <p:stCondLst>
                        <p:cond delay="indefinite"/>
                      </p:stCondLst>
                      <p:childTnLst>
                        <p:par>
                          <p:cTn id="103" nodeType="withEffect" fill="hold">
                            <p:stCondLst>
                              <p:cond delay="0"/>
                            </p:stCondLst>
                            <p:childTnLst>
                              <p:par>
                                <p:cTn id="104" nodeType="clickEffect" fill="hold" presetClass="entr" presetID="2" presetSubtype="8">
                                  <p:stCondLst>
                                    <p:cond delay="0"/>
                                  </p:stCondLst>
                                  <p:childTnLst>
                                    <p:set>
                                      <p:cBhvr>
                                        <p:cTn id="105" dur="1" fill="hold">
                                          <p:stCondLst>
                                            <p:cond delay="0"/>
                                          </p:stCondLst>
                                        </p:cTn>
                                        <p:tgtEl>
                                          <p:spTgt spid="-1"/>
                                        </p:tgtEl>
                                        <p:attrNameLst>
                                          <p:attrName>style.visibility</p:attrName>
                                        </p:attrNameLst>
                                      </p:cBhvr>
                                      <p:to>
                                        <p:strVal val="visible"/>
                                      </p:to>
                                    </p:set>
                                    <p:anim calcmode="lin" valueType="num">
                                      <p:cBhvr additive="repl">
                                        <p:cTn id="106" dur="500" fill="hold"/>
                                        <p:tgtEl>
                                          <p:spTgt spid="-1"/>
                                        </p:tgtEl>
                                        <p:attrNameLst>
                                          <p:attrName>ppt_x</p:attrName>
                                        </p:attrNameLst>
                                      </p:cBhvr>
                                      <p:tavLst>
                                        <p:tav tm="0">
                                          <p:val>
                                            <p:strVal val="0-#ppt_w/2"/>
                                          </p:val>
                                        </p:tav>
                                        <p:tav tm="100000">
                                          <p:val>
                                            <p:strVal val="#ppt_x"/>
                                          </p:val>
                                        </p:tav>
                                      </p:tavLst>
                                    </p:anim>
                                    <p:anim calcmode="lin" valueType="num">
                                      <p:cBhvr additive="repl">
                                        <p:cTn id="107" dur="500" fill="hold"/>
                                        <p:tgtEl>
                                          <p:spTgt spid="-1"/>
                                        </p:tgtEl>
                                        <p:attrNameLst>
                                          <p:attrName>ppt_y</p:attrName>
                                        </p:attrNameLst>
                                      </p:cBhvr>
                                      <p:tavLst>
                                        <p:tav tm="0">
                                          <p:val>
                                            <p:strVal val="#ppt_y"/>
                                          </p:val>
                                        </p:tav>
                                        <p:tav tm="100000">
                                          <p:val>
                                            <p:strVal val="#ppt_y"/>
                                          </p:val>
                                        </p:tav>
                                      </p:tavLst>
                                    </p:anim>
                                  </p:childTnLst>
                                </p:cTn>
                              </p:par>
                            </p:childTnLst>
                          </p:cTn>
                        </p:par>
                      </p:childTnLst>
                    </p:cTn>
                  </p:par>
                  <p:par>
                    <p:cTn id="108" nodeType="clickEffect" fill="hold">
                      <p:stCondLst>
                        <p:cond delay="indefinite"/>
                      </p:stCondLst>
                      <p:childTnLst>
                        <p:par>
                          <p:cTn id="109" nodeType="withEffect" fill="hold">
                            <p:stCondLst>
                              <p:cond delay="0"/>
                            </p:stCondLst>
                            <p:childTnLst>
                              <p:par>
                                <p:cTn id="110" nodeType="clickEffect" fill="hold" presetClass="entr" presetID="2" presetSubtype="8">
                                  <p:stCondLst>
                                    <p:cond delay="0"/>
                                  </p:stCondLst>
                                  <p:childTnLst>
                                    <p:set>
                                      <p:cBhvr>
                                        <p:cTn id="111" dur="1" fill="hold">
                                          <p:stCondLst>
                                            <p:cond delay="0"/>
                                          </p:stCondLst>
                                        </p:cTn>
                                        <p:tgtEl>
                                          <p:spTgt spid="-1"/>
                                        </p:tgtEl>
                                        <p:attrNameLst>
                                          <p:attrName>style.visibility</p:attrName>
                                        </p:attrNameLst>
                                      </p:cBhvr>
                                      <p:to>
                                        <p:strVal val="visible"/>
                                      </p:to>
                                    </p:set>
                                    <p:anim calcmode="lin" valueType="num">
                                      <p:cBhvr additive="repl">
                                        <p:cTn id="112" dur="500" fill="hold"/>
                                        <p:tgtEl>
                                          <p:spTgt spid="-1"/>
                                        </p:tgtEl>
                                        <p:attrNameLst>
                                          <p:attrName>ppt_x</p:attrName>
                                        </p:attrNameLst>
                                      </p:cBhvr>
                                      <p:tavLst>
                                        <p:tav tm="0">
                                          <p:val>
                                            <p:strVal val="0-#ppt_w/2"/>
                                          </p:val>
                                        </p:tav>
                                        <p:tav tm="100000">
                                          <p:val>
                                            <p:strVal val="#ppt_x"/>
                                          </p:val>
                                        </p:tav>
                                      </p:tavLst>
                                    </p:anim>
                                    <p:anim calcmode="lin" valueType="num">
                                      <p:cBhvr additive="repl">
                                        <p:cTn id="113" dur="500" fill="hold"/>
                                        <p:tgtEl>
                                          <p:spTgt spid="-1"/>
                                        </p:tgtEl>
                                        <p:attrNameLst>
                                          <p:attrName>ppt_y</p:attrName>
                                        </p:attrNameLst>
                                      </p:cBhvr>
                                      <p:tavLst>
                                        <p:tav tm="0">
                                          <p:val>
                                            <p:strVal val="#ppt_y"/>
                                          </p:val>
                                        </p:tav>
                                        <p:tav tm="100000">
                                          <p:val>
                                            <p:strVal val="#ppt_y"/>
                                          </p:val>
                                        </p:tav>
                                      </p:tavLst>
                                    </p:anim>
                                  </p:childTnLst>
                                </p:cTn>
                              </p:par>
                            </p:childTnLst>
                          </p:cTn>
                        </p:par>
                      </p:childTnLst>
                    </p:cTn>
                  </p:par>
                  <p:par>
                    <p:cTn id="114" nodeType="clickEffect" fill="hold">
                      <p:stCondLst>
                        <p:cond delay="indefinite"/>
                      </p:stCondLst>
                      <p:childTnLst>
                        <p:par>
                          <p:cTn id="115" nodeType="withEffect" fill="hold">
                            <p:stCondLst>
                              <p:cond delay="0"/>
                            </p:stCondLst>
                            <p:childTnLst>
                              <p:par>
                                <p:cTn id="116" nodeType="clickEffect" fill="hold" presetClass="entr" presetID="2" presetSubtype="8">
                                  <p:stCondLst>
                                    <p:cond delay="0"/>
                                  </p:stCondLst>
                                  <p:childTnLst>
                                    <p:set>
                                      <p:cBhvr>
                                        <p:cTn id="117" dur="1" fill="hold">
                                          <p:stCondLst>
                                            <p:cond delay="0"/>
                                          </p:stCondLst>
                                        </p:cTn>
                                        <p:tgtEl>
                                          <p:spTgt spid="-1"/>
                                        </p:tgtEl>
                                        <p:attrNameLst>
                                          <p:attrName>style.visibility</p:attrName>
                                        </p:attrNameLst>
                                      </p:cBhvr>
                                      <p:to>
                                        <p:strVal val="visible"/>
                                      </p:to>
                                    </p:set>
                                    <p:anim calcmode="lin" valueType="num">
                                      <p:cBhvr additive="repl">
                                        <p:cTn id="118" dur="500" fill="hold"/>
                                        <p:tgtEl>
                                          <p:spTgt spid="-1"/>
                                        </p:tgtEl>
                                        <p:attrNameLst>
                                          <p:attrName>ppt_x</p:attrName>
                                        </p:attrNameLst>
                                      </p:cBhvr>
                                      <p:tavLst>
                                        <p:tav tm="0">
                                          <p:val>
                                            <p:strVal val="0-#ppt_w/2"/>
                                          </p:val>
                                        </p:tav>
                                        <p:tav tm="100000">
                                          <p:val>
                                            <p:strVal val="#ppt_x"/>
                                          </p:val>
                                        </p:tav>
                                      </p:tavLst>
                                    </p:anim>
                                    <p:anim calcmode="lin" valueType="num">
                                      <p:cBhvr additive="repl">
                                        <p:cTn id="119" dur="500" fill="hold"/>
                                        <p:tgtEl>
                                          <p:spTgt spid="-1"/>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7" name="TextShape 1"/>
          <p:cNvSpPr txBox="1"/>
          <p:nvPr/>
        </p:nvSpPr>
        <p:spPr>
          <a:xfrm>
            <a:off x="8305920" y="6553080"/>
            <a:ext cx="837720" cy="304560"/>
          </a:xfrm>
          <a:prstGeom prst="rect">
            <a:avLst/>
          </a:prstGeom>
          <a:noFill/>
          <a:ln>
            <a:noFill/>
          </a:ln>
        </p:spPr>
        <p:txBody>
          <a:bodyPr anchor="b"/>
          <a:p>
            <a:pPr algn="r">
              <a:lnSpc>
                <a:spcPct val="100000"/>
              </a:lnSpc>
            </a:pPr>
            <a:fld id="{B7692A75-C148-4143-831D-D464EE37FEA3}"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648" name="TextShape 2"/>
          <p:cNvSpPr txBox="1"/>
          <p:nvPr/>
        </p:nvSpPr>
        <p:spPr>
          <a:xfrm>
            <a:off x="2682720" y="0"/>
            <a:ext cx="3833280" cy="518760"/>
          </a:xfrm>
          <a:prstGeom prst="rect">
            <a:avLst/>
          </a:prstGeom>
          <a:noFill/>
          <a:ln>
            <a:noFill/>
          </a:ln>
        </p:spPr>
        <p:txBody>
          <a:bodyPr/>
          <a:p>
            <a:pPr algn="ctr">
              <a:lnSpc>
                <a:spcPct val="100000"/>
              </a:lnSpc>
            </a:pPr>
            <a:r>
              <a:rPr b="1" lang="en-US" sz="2800" spc="-1" strike="noStrike">
                <a:solidFill>
                  <a:srgbClr val="ff0000"/>
                </a:solidFill>
                <a:uFill>
                  <a:solidFill>
                    <a:srgbClr val="ffffff"/>
                  </a:solidFill>
                </a:uFill>
                <a:latin typeface="Verdana"/>
              </a:rPr>
              <a:t>Le boson de Higgs</a:t>
            </a:r>
            <a:endParaRPr b="0" lang="en-US" sz="1400" spc="-1" strike="noStrike">
              <a:solidFill>
                <a:srgbClr val="000000"/>
              </a:solidFill>
              <a:uFill>
                <a:solidFill>
                  <a:srgbClr val="ffffff"/>
                </a:solidFill>
              </a:uFill>
              <a:latin typeface="Verdana"/>
            </a:endParaRPr>
          </a:p>
        </p:txBody>
      </p:sp>
      <p:pic>
        <p:nvPicPr>
          <p:cNvPr id="649" name="Picture 5" descr=""/>
          <p:cNvPicPr/>
          <p:nvPr/>
        </p:nvPicPr>
        <p:blipFill>
          <a:blip r:embed="rId1"/>
          <a:stretch/>
        </p:blipFill>
        <p:spPr>
          <a:xfrm>
            <a:off x="3029040" y="1730520"/>
            <a:ext cx="3525480" cy="3831840"/>
          </a:xfrm>
          <a:prstGeom prst="rect">
            <a:avLst/>
          </a:prstGeom>
          <a:ln>
            <a:noFill/>
          </a:ln>
        </p:spPr>
      </p:pic>
      <p:sp>
        <p:nvSpPr>
          <p:cNvPr id="650" name="CustomShape 3"/>
          <p:cNvSpPr/>
          <p:nvPr/>
        </p:nvSpPr>
        <p:spPr>
          <a:xfrm>
            <a:off x="542160" y="792000"/>
            <a:ext cx="8272080" cy="5169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800" spc="-1" strike="noStrike">
                <a:solidFill>
                  <a:srgbClr val="000000"/>
                </a:solidFill>
                <a:uFill>
                  <a:solidFill>
                    <a:srgbClr val="ffffff"/>
                  </a:solidFill>
                </a:uFill>
                <a:latin typeface="Verdana"/>
              </a:rPr>
              <a:t>Boson de Higgs = quanta du champ de Higgs</a:t>
            </a:r>
            <a:endParaRPr b="0" lang="en-US" sz="1800" spc="-1" strike="noStrike">
              <a:solidFill>
                <a:srgbClr val="000000"/>
              </a:solidFill>
              <a:uFill>
                <a:solidFill>
                  <a:srgbClr val="ffffff"/>
                </a:solidFill>
              </a:uFill>
              <a:latin typeface="Arial"/>
            </a:endParaRPr>
          </a:p>
        </p:txBody>
      </p:sp>
      <p:sp>
        <p:nvSpPr>
          <p:cNvPr id="651" name="CustomShape 4"/>
          <p:cNvSpPr/>
          <p:nvPr/>
        </p:nvSpPr>
        <p:spPr>
          <a:xfrm>
            <a:off x="0" y="6146640"/>
            <a:ext cx="9143640" cy="700200"/>
          </a:xfrm>
          <a:prstGeom prst="rect">
            <a:avLst/>
          </a:prstGeom>
          <a:solidFill>
            <a:srgbClr val="ffff00"/>
          </a:solidFill>
          <a:ln>
            <a:noFill/>
          </a:ln>
        </p:spPr>
        <p:style>
          <a:lnRef idx="0"/>
          <a:fillRef idx="0"/>
          <a:effectRef idx="0"/>
          <a:fontRef idx="minor"/>
        </p:style>
        <p:txBody>
          <a:bodyPr lIns="90000" rIns="90000" tIns="45000" bIns="45000"/>
          <a:p>
            <a:pPr algn="ctr">
              <a:lnSpc>
                <a:spcPct val="100000"/>
              </a:lnSpc>
            </a:pPr>
            <a:r>
              <a:rPr b="1" lang="en-US" sz="2000" spc="-1" strike="noStrike">
                <a:solidFill>
                  <a:srgbClr val="000000"/>
                </a:solidFill>
                <a:uFill>
                  <a:solidFill>
                    <a:srgbClr val="ffffff"/>
                  </a:solidFill>
                </a:uFill>
                <a:latin typeface="Verdana"/>
              </a:rPr>
              <a:t>Le boson de Higgs joue un rôle central dans le </a:t>
            </a:r>
            <a:endParaRPr b="0" lang="en-US" sz="1800" spc="-1" strike="noStrike">
              <a:solidFill>
                <a:srgbClr val="000000"/>
              </a:solidFill>
              <a:uFill>
                <a:solidFill>
                  <a:srgbClr val="ffffff"/>
                </a:solidFill>
              </a:uFill>
              <a:latin typeface="Arial"/>
            </a:endParaRPr>
          </a:p>
          <a:p>
            <a:pPr algn="ctr">
              <a:lnSpc>
                <a:spcPct val="100000"/>
              </a:lnSpc>
            </a:pPr>
            <a:r>
              <a:rPr b="1" lang="en-US" sz="2000" spc="-1" strike="noStrike">
                <a:solidFill>
                  <a:srgbClr val="000000"/>
                </a:solidFill>
                <a:uFill>
                  <a:solidFill>
                    <a:srgbClr val="ffffff"/>
                  </a:solidFill>
                </a:uFill>
                <a:latin typeface="Verdana"/>
              </a:rPr>
              <a:t>mécanisme qui explique la masse des particules élémentaires</a:t>
            </a:r>
            <a:endParaRPr b="0" lang="en-US" sz="1800" spc="-1" strike="noStrike">
              <a:solidFill>
                <a:srgbClr val="000000"/>
              </a:solidFill>
              <a:uFill>
                <a:solidFill>
                  <a:srgbClr val="ffffff"/>
                </a:solidFill>
              </a:uFill>
              <a:latin typeface="Arial"/>
            </a:endParaRPr>
          </a:p>
        </p:txBody>
      </p:sp>
    </p:spTree>
  </p:cSld>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2" name="TextShape 1"/>
          <p:cNvSpPr txBox="1"/>
          <p:nvPr/>
        </p:nvSpPr>
        <p:spPr>
          <a:xfrm>
            <a:off x="8305920" y="6553080"/>
            <a:ext cx="837720" cy="304560"/>
          </a:xfrm>
          <a:prstGeom prst="rect">
            <a:avLst/>
          </a:prstGeom>
          <a:noFill/>
          <a:ln>
            <a:noFill/>
          </a:ln>
        </p:spPr>
        <p:txBody>
          <a:bodyPr anchor="b"/>
          <a:p>
            <a:pPr algn="r">
              <a:lnSpc>
                <a:spcPct val="100000"/>
              </a:lnSpc>
            </a:pPr>
            <a:fld id="{E73C8BCD-604D-44EB-BE22-E6A8D7829363}"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653" name="TextShape 2"/>
          <p:cNvSpPr txBox="1"/>
          <p:nvPr/>
        </p:nvSpPr>
        <p:spPr>
          <a:xfrm>
            <a:off x="1895400" y="0"/>
            <a:ext cx="5389200" cy="518760"/>
          </a:xfrm>
          <a:prstGeom prst="rect">
            <a:avLst/>
          </a:prstGeom>
          <a:noFill/>
          <a:ln>
            <a:noFill/>
          </a:ln>
        </p:spPr>
        <p:txBody>
          <a:bodyPr/>
          <a:p>
            <a:pPr algn="ctr">
              <a:lnSpc>
                <a:spcPct val="100000"/>
              </a:lnSpc>
            </a:pPr>
            <a:r>
              <a:rPr b="1" lang="en-US" sz="2800" spc="-1" strike="noStrike">
                <a:solidFill>
                  <a:srgbClr val="ff0000"/>
                </a:solidFill>
                <a:uFill>
                  <a:solidFill>
                    <a:srgbClr val="ffffff"/>
                  </a:solidFill>
                </a:uFill>
                <a:latin typeface="Verdana"/>
              </a:rPr>
              <a:t>Le canal H</a:t>
            </a:r>
            <a:r>
              <a:rPr b="1" lang="en-US" sz="2800" spc="-1" strike="noStrike">
                <a:solidFill>
                  <a:srgbClr val="ff0000"/>
                </a:solidFill>
                <a:uFill>
                  <a:solidFill>
                    <a:srgbClr val="ffffff"/>
                  </a:solidFill>
                </a:uFill>
                <a:latin typeface="Symbol"/>
              </a:rPr>
              <a:t></a:t>
            </a:r>
            <a:r>
              <a:rPr b="1" lang="en-US" sz="2800" spc="-1" strike="noStrike">
                <a:solidFill>
                  <a:srgbClr val="ff0000"/>
                </a:solidFill>
                <a:uFill>
                  <a:solidFill>
                    <a:srgbClr val="ffffff"/>
                  </a:solidFill>
                </a:uFill>
                <a:latin typeface="Verdana"/>
              </a:rPr>
              <a:t> : simulation</a:t>
            </a:r>
            <a:endParaRPr b="0" lang="en-US" sz="1400" spc="-1" strike="noStrike">
              <a:solidFill>
                <a:srgbClr val="000000"/>
              </a:solidFill>
              <a:uFill>
                <a:solidFill>
                  <a:srgbClr val="ffffff"/>
                </a:solidFill>
              </a:uFill>
              <a:latin typeface="Verdana"/>
            </a:endParaRPr>
          </a:p>
        </p:txBody>
      </p:sp>
      <p:pic>
        <p:nvPicPr>
          <p:cNvPr id="654" name="Picture 4" descr=""/>
          <p:cNvPicPr/>
          <p:nvPr/>
        </p:nvPicPr>
        <p:blipFill>
          <a:blip r:embed="rId1"/>
          <a:stretch/>
        </p:blipFill>
        <p:spPr>
          <a:xfrm>
            <a:off x="1109520" y="1176480"/>
            <a:ext cx="6916320" cy="4690800"/>
          </a:xfrm>
          <a:prstGeom prst="rect">
            <a:avLst/>
          </a:prstGeom>
          <a:ln>
            <a:noFill/>
          </a:ln>
        </p:spPr>
      </p:pic>
      <p:sp>
        <p:nvSpPr>
          <p:cNvPr id="655" name="CustomShape 3"/>
          <p:cNvSpPr/>
          <p:nvPr/>
        </p:nvSpPr>
        <p:spPr>
          <a:xfrm>
            <a:off x="5329080" y="2292480"/>
            <a:ext cx="897480" cy="3952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000" spc="-1" strike="noStrike">
                <a:solidFill>
                  <a:srgbClr val="000000"/>
                </a:solidFill>
                <a:uFill>
                  <a:solidFill>
                    <a:srgbClr val="ffffff"/>
                  </a:solidFill>
                </a:uFill>
                <a:latin typeface="Verdana"/>
              </a:rPr>
              <a:t>Higgs</a:t>
            </a:r>
            <a:endParaRPr b="0" lang="en-US" sz="1800" spc="-1" strike="noStrike">
              <a:solidFill>
                <a:srgbClr val="000000"/>
              </a:solidFill>
              <a:uFill>
                <a:solidFill>
                  <a:srgbClr val="ffffff"/>
                </a:solidFill>
              </a:uFill>
              <a:latin typeface="Arial"/>
            </a:endParaRPr>
          </a:p>
        </p:txBody>
      </p:sp>
      <p:sp>
        <p:nvSpPr>
          <p:cNvPr id="656" name="Line 4"/>
          <p:cNvSpPr/>
          <p:nvPr/>
        </p:nvSpPr>
        <p:spPr>
          <a:xfrm flipH="1">
            <a:off x="4597200" y="2730240"/>
            <a:ext cx="673200" cy="660600"/>
          </a:xfrm>
          <a:prstGeom prst="line">
            <a:avLst/>
          </a:prstGeom>
          <a:ln w="9360">
            <a:solidFill>
              <a:schemeClr val="tx1"/>
            </a:solidFill>
            <a:round/>
            <a:tailEnd len="med" type="triangle" w="med"/>
          </a:ln>
        </p:spPr>
        <p:style>
          <a:lnRef idx="0"/>
          <a:fillRef idx="0"/>
          <a:effectRef idx="0"/>
          <a:fontRef idx="minor"/>
        </p:style>
      </p:sp>
      <p:sp>
        <p:nvSpPr>
          <p:cNvPr id="657" name="CustomShape 5"/>
          <p:cNvSpPr/>
          <p:nvPr/>
        </p:nvSpPr>
        <p:spPr>
          <a:xfrm>
            <a:off x="1621440" y="5943600"/>
            <a:ext cx="5902200" cy="4561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400" spc="-1" strike="noStrike">
                <a:solidFill>
                  <a:srgbClr val="000000"/>
                </a:solidFill>
                <a:uFill>
                  <a:solidFill>
                    <a:srgbClr val="ffffff"/>
                  </a:solidFill>
                </a:uFill>
                <a:latin typeface="Verdana"/>
              </a:rPr>
              <a:t>Bosse = signature du boson de Higgs</a:t>
            </a:r>
            <a:endParaRPr b="0" lang="en-US" sz="1800" spc="-1" strike="noStrike">
              <a:solidFill>
                <a:srgbClr val="000000"/>
              </a:solidFill>
              <a:uFill>
                <a:solidFill>
                  <a:srgbClr val="ffffff"/>
                </a:solidFill>
              </a:uFill>
              <a:latin typeface="Arial"/>
            </a:endParaRPr>
          </a:p>
        </p:txBody>
      </p:sp>
    </p:spTree>
  </p:cSld>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8" name="TextShape 1"/>
          <p:cNvSpPr txBox="1"/>
          <p:nvPr/>
        </p:nvSpPr>
        <p:spPr>
          <a:xfrm>
            <a:off x="760320" y="0"/>
            <a:ext cx="7657920" cy="518760"/>
          </a:xfrm>
          <a:prstGeom prst="rect">
            <a:avLst/>
          </a:prstGeom>
          <a:noFill/>
          <a:ln>
            <a:noFill/>
          </a:ln>
        </p:spPr>
        <p:txBody>
          <a:bodyPr/>
          <a:p>
            <a:endParaRPr b="0" lang="en-US" sz="1400" spc="-1" strike="noStrike">
              <a:solidFill>
                <a:srgbClr val="000000"/>
              </a:solidFill>
              <a:uFill>
                <a:solidFill>
                  <a:srgbClr val="ffffff"/>
                </a:solidFill>
              </a:uFill>
              <a:latin typeface="Verdana"/>
            </a:endParaRPr>
          </a:p>
        </p:txBody>
      </p:sp>
      <p:sp>
        <p:nvSpPr>
          <p:cNvPr id="659" name="TextShape 2"/>
          <p:cNvSpPr txBox="1"/>
          <p:nvPr/>
        </p:nvSpPr>
        <p:spPr>
          <a:xfrm>
            <a:off x="174600" y="719280"/>
            <a:ext cx="8843760" cy="5790960"/>
          </a:xfrm>
          <a:prstGeom prst="rect">
            <a:avLst/>
          </a:prstGeom>
          <a:noFill/>
          <a:ln>
            <a:noFill/>
          </a:ln>
        </p:spPr>
        <p:txBody>
          <a:bodyPr/>
          <a:p>
            <a:endParaRPr b="0" lang="en-US" sz="2600" spc="-1" strike="noStrike">
              <a:solidFill>
                <a:srgbClr val="000000"/>
              </a:solidFill>
              <a:uFill>
                <a:solidFill>
                  <a:srgbClr val="ffffff"/>
                </a:solidFill>
              </a:uFill>
              <a:latin typeface="Verdana"/>
            </a:endParaRPr>
          </a:p>
        </p:txBody>
      </p:sp>
      <p:sp>
        <p:nvSpPr>
          <p:cNvPr id="660" name="TextShape 3"/>
          <p:cNvSpPr txBox="1"/>
          <p:nvPr/>
        </p:nvSpPr>
        <p:spPr>
          <a:xfrm>
            <a:off x="8305920" y="6553080"/>
            <a:ext cx="837720" cy="304560"/>
          </a:xfrm>
          <a:prstGeom prst="rect">
            <a:avLst/>
          </a:prstGeom>
          <a:noFill/>
          <a:ln>
            <a:noFill/>
          </a:ln>
        </p:spPr>
        <p:txBody>
          <a:bodyPr anchor="b"/>
          <a:p>
            <a:pPr algn="r">
              <a:lnSpc>
                <a:spcPct val="100000"/>
              </a:lnSpc>
            </a:pPr>
            <a:fld id="{BA06F9BF-DA42-48DB-8A9C-C732F11566A6}"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pic>
        <p:nvPicPr>
          <p:cNvPr id="661" name="Picture 2" descr=""/>
          <p:cNvPicPr/>
          <p:nvPr/>
        </p:nvPicPr>
        <p:blipFill>
          <a:blip r:embed="rId1"/>
          <a:srcRect l="12295" t="0" r="12392" b="0"/>
          <a:stretch/>
        </p:blipFill>
        <p:spPr>
          <a:xfrm>
            <a:off x="0" y="2880"/>
            <a:ext cx="9143640" cy="6829560"/>
          </a:xfrm>
          <a:prstGeom prst="rect">
            <a:avLst/>
          </a:prstGeom>
          <a:ln>
            <a:noFill/>
          </a:ln>
        </p:spPr>
      </p:pic>
      <p:sp>
        <p:nvSpPr>
          <p:cNvPr id="662" name="CustomShape 4"/>
          <p:cNvSpPr/>
          <p:nvPr/>
        </p:nvSpPr>
        <p:spPr>
          <a:xfrm>
            <a:off x="8275320" y="6550920"/>
            <a:ext cx="837720" cy="304560"/>
          </a:xfrm>
          <a:prstGeom prst="rect">
            <a:avLst/>
          </a:prstGeom>
          <a:noFill/>
          <a:ln>
            <a:noFill/>
          </a:ln>
        </p:spPr>
        <p:style>
          <a:lnRef idx="0"/>
          <a:fillRef idx="0"/>
          <a:effectRef idx="0"/>
          <a:fontRef idx="minor"/>
        </p:style>
        <p:txBody>
          <a:bodyPr anchor="b"/>
          <a:p>
            <a:pPr algn="r">
              <a:lnSpc>
                <a:spcPct val="100000"/>
              </a:lnSpc>
            </a:pPr>
            <a:fld id="{2ADAE42E-BFB1-4B2E-92F6-EED48DD46F25}" type="slidenum">
              <a:rPr b="1" lang="en-US" sz="1200" spc="-1" strike="noStrike">
                <a:solidFill>
                  <a:srgbClr val="003399"/>
                </a:solidFill>
                <a:uFill>
                  <a:solidFill>
                    <a:srgbClr val="ffffff"/>
                  </a:solidFill>
                </a:uFill>
                <a:latin typeface="Verdana"/>
              </a:rPr>
              <a:t>1</a:t>
            </a:fld>
            <a:endParaRPr b="0" lang="en-US" sz="1200" spc="-1" strike="noStrike">
              <a:solidFill>
                <a:srgbClr val="000000"/>
              </a:solidFill>
              <a:uFill>
                <a:solidFill>
                  <a:srgbClr val="ffffff"/>
                </a:solidFill>
              </a:uFill>
              <a:latin typeface="Arial"/>
            </a:endParaRPr>
          </a:p>
        </p:txBody>
      </p:sp>
    </p:spTree>
  </p:cSld>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3" name="TextShape 1"/>
          <p:cNvSpPr txBox="1"/>
          <p:nvPr/>
        </p:nvSpPr>
        <p:spPr>
          <a:xfrm>
            <a:off x="760320" y="0"/>
            <a:ext cx="7657920" cy="518760"/>
          </a:xfrm>
          <a:prstGeom prst="rect">
            <a:avLst/>
          </a:prstGeom>
          <a:noFill/>
          <a:ln>
            <a:noFill/>
          </a:ln>
        </p:spPr>
        <p:txBody>
          <a:bodyPr/>
          <a:p>
            <a:endParaRPr b="0" lang="en-US" sz="1400" spc="-1" strike="noStrike">
              <a:solidFill>
                <a:srgbClr val="000000"/>
              </a:solidFill>
              <a:uFill>
                <a:solidFill>
                  <a:srgbClr val="ffffff"/>
                </a:solidFill>
              </a:uFill>
              <a:latin typeface="Verdana"/>
            </a:endParaRPr>
          </a:p>
        </p:txBody>
      </p:sp>
      <p:pic>
        <p:nvPicPr>
          <p:cNvPr id="664" name="Picture 2" descr=""/>
          <p:cNvPicPr/>
          <p:nvPr/>
        </p:nvPicPr>
        <p:blipFill>
          <a:blip r:embed="rId1"/>
          <a:srcRect l="12340" t="0" r="12657" b="0"/>
          <a:stretch/>
        </p:blipFill>
        <p:spPr>
          <a:xfrm>
            <a:off x="14040" y="0"/>
            <a:ext cx="9143640" cy="6857640"/>
          </a:xfrm>
          <a:prstGeom prst="rect">
            <a:avLst/>
          </a:prstGeom>
          <a:ln>
            <a:noFill/>
          </a:ln>
        </p:spPr>
      </p:pic>
      <p:sp>
        <p:nvSpPr>
          <p:cNvPr id="665" name="TextShape 2"/>
          <p:cNvSpPr txBox="1"/>
          <p:nvPr/>
        </p:nvSpPr>
        <p:spPr>
          <a:xfrm>
            <a:off x="8305920" y="6553080"/>
            <a:ext cx="837720" cy="304560"/>
          </a:xfrm>
          <a:prstGeom prst="rect">
            <a:avLst/>
          </a:prstGeom>
          <a:noFill/>
          <a:ln>
            <a:noFill/>
          </a:ln>
        </p:spPr>
        <p:txBody>
          <a:bodyPr anchor="b"/>
          <a:p>
            <a:pPr algn="r">
              <a:lnSpc>
                <a:spcPct val="100000"/>
              </a:lnSpc>
            </a:pPr>
            <a:fld id="{22A744E6-3D54-4EB5-82BE-51B3FA876872}"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Tree>
  </p:cSld>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6" name="TextShape 1"/>
          <p:cNvSpPr txBox="1"/>
          <p:nvPr/>
        </p:nvSpPr>
        <p:spPr>
          <a:xfrm>
            <a:off x="-71280" y="0"/>
            <a:ext cx="9321480" cy="522720"/>
          </a:xfrm>
          <a:prstGeom prst="rect">
            <a:avLst/>
          </a:prstGeom>
          <a:noFill/>
          <a:ln>
            <a:noFill/>
          </a:ln>
        </p:spPr>
        <p:txBody>
          <a:bodyPr/>
          <a:p>
            <a:pPr algn="ctr">
              <a:lnSpc>
                <a:spcPct val="100000"/>
              </a:lnSpc>
            </a:pPr>
            <a:r>
              <a:rPr b="1" lang="en-US" sz="2800" spc="-1" strike="noStrike">
                <a:solidFill>
                  <a:srgbClr val="ff0000"/>
                </a:solidFill>
                <a:uFill>
                  <a:solidFill>
                    <a:srgbClr val="ffffff"/>
                  </a:solidFill>
                </a:uFill>
                <a:latin typeface="Verdana"/>
              </a:rPr>
              <a:t>Découverte d’une nouvelle particule au CERN</a:t>
            </a:r>
            <a:endParaRPr b="0" lang="en-US" sz="1400" spc="-1" strike="noStrike">
              <a:solidFill>
                <a:srgbClr val="000000"/>
              </a:solidFill>
              <a:uFill>
                <a:solidFill>
                  <a:srgbClr val="ffffff"/>
                </a:solidFill>
              </a:uFill>
              <a:latin typeface="Verdana"/>
            </a:endParaRPr>
          </a:p>
        </p:txBody>
      </p:sp>
      <p:pic>
        <p:nvPicPr>
          <p:cNvPr id="667" name="Picture 2" descr=""/>
          <p:cNvPicPr/>
          <p:nvPr/>
        </p:nvPicPr>
        <p:blipFill>
          <a:blip r:embed="rId1"/>
          <a:stretch/>
        </p:blipFill>
        <p:spPr>
          <a:xfrm>
            <a:off x="1326240" y="544320"/>
            <a:ext cx="6504480" cy="6313320"/>
          </a:xfrm>
          <a:prstGeom prst="rect">
            <a:avLst/>
          </a:prstGeom>
          <a:ln>
            <a:noFill/>
          </a:ln>
        </p:spPr>
      </p:pic>
      <p:sp>
        <p:nvSpPr>
          <p:cNvPr id="668" name="TextShape 2"/>
          <p:cNvSpPr txBox="1"/>
          <p:nvPr/>
        </p:nvSpPr>
        <p:spPr>
          <a:xfrm>
            <a:off x="8305920" y="6553080"/>
            <a:ext cx="837720" cy="304560"/>
          </a:xfrm>
          <a:prstGeom prst="rect">
            <a:avLst/>
          </a:prstGeom>
          <a:noFill/>
          <a:ln>
            <a:noFill/>
          </a:ln>
        </p:spPr>
        <p:txBody>
          <a:bodyPr anchor="b"/>
          <a:p>
            <a:pPr algn="r">
              <a:lnSpc>
                <a:spcPct val="100000"/>
              </a:lnSpc>
            </a:pPr>
            <a:fld id="{958D311C-0F38-4580-A786-F2C4E978CA20}"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Tree>
  </p:cSld>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9" name="CustomShape 1"/>
          <p:cNvSpPr/>
          <p:nvPr/>
        </p:nvSpPr>
        <p:spPr>
          <a:xfrm>
            <a:off x="0" y="0"/>
            <a:ext cx="9143640" cy="6857640"/>
          </a:xfrm>
          <a:prstGeom prst="rect">
            <a:avLst/>
          </a:prstGeom>
          <a:solidFill>
            <a:schemeClr val="tx1"/>
          </a:solidFill>
          <a:ln w="28440">
            <a:solidFill>
              <a:schemeClr val="tx2"/>
            </a:solidFill>
            <a:round/>
          </a:ln>
        </p:spPr>
        <p:style>
          <a:lnRef idx="0"/>
          <a:fillRef idx="0"/>
          <a:effectRef idx="0"/>
          <a:fontRef idx="minor"/>
        </p:style>
      </p:sp>
      <p:pic>
        <p:nvPicPr>
          <p:cNvPr id="670" name="Picture 6" descr=""/>
          <p:cNvPicPr/>
          <p:nvPr/>
        </p:nvPicPr>
        <p:blipFill>
          <a:blip r:embed="rId1"/>
          <a:stretch/>
        </p:blipFill>
        <p:spPr>
          <a:xfrm>
            <a:off x="5560920" y="-289080"/>
            <a:ext cx="3889080" cy="4998600"/>
          </a:xfrm>
          <a:prstGeom prst="rect">
            <a:avLst/>
          </a:prstGeom>
          <a:ln>
            <a:noFill/>
          </a:ln>
        </p:spPr>
      </p:pic>
      <p:pic>
        <p:nvPicPr>
          <p:cNvPr id="671" name="Picture 3" descr=""/>
          <p:cNvPicPr/>
          <p:nvPr/>
        </p:nvPicPr>
        <p:blipFill>
          <a:blip r:embed="rId2"/>
          <a:stretch/>
        </p:blipFill>
        <p:spPr>
          <a:xfrm rot="20584200">
            <a:off x="52200" y="61560"/>
            <a:ext cx="3020760" cy="4070160"/>
          </a:xfrm>
          <a:prstGeom prst="rect">
            <a:avLst/>
          </a:prstGeom>
          <a:ln>
            <a:noFill/>
          </a:ln>
        </p:spPr>
      </p:pic>
      <p:pic>
        <p:nvPicPr>
          <p:cNvPr id="672" name="Picture 4" descr=""/>
          <p:cNvPicPr/>
          <p:nvPr/>
        </p:nvPicPr>
        <p:blipFill>
          <a:blip r:embed="rId3"/>
          <a:stretch/>
        </p:blipFill>
        <p:spPr>
          <a:xfrm>
            <a:off x="5116680" y="4335480"/>
            <a:ext cx="4107960" cy="2300040"/>
          </a:xfrm>
          <a:prstGeom prst="rect">
            <a:avLst/>
          </a:prstGeom>
          <a:ln>
            <a:noFill/>
          </a:ln>
        </p:spPr>
      </p:pic>
      <p:pic>
        <p:nvPicPr>
          <p:cNvPr id="673" name="Picture 10" descr=""/>
          <p:cNvPicPr/>
          <p:nvPr/>
        </p:nvPicPr>
        <p:blipFill>
          <a:blip r:embed="rId4"/>
          <a:stretch/>
        </p:blipFill>
        <p:spPr>
          <a:xfrm>
            <a:off x="270000" y="3824280"/>
            <a:ext cx="2219040" cy="2831760"/>
          </a:xfrm>
          <a:prstGeom prst="rect">
            <a:avLst/>
          </a:prstGeom>
          <a:ln>
            <a:noFill/>
          </a:ln>
        </p:spPr>
      </p:pic>
      <p:pic>
        <p:nvPicPr>
          <p:cNvPr id="674" name="Picture 12" descr=""/>
          <p:cNvPicPr/>
          <p:nvPr/>
        </p:nvPicPr>
        <p:blipFill>
          <a:blip r:embed="rId5"/>
          <a:stretch/>
        </p:blipFill>
        <p:spPr>
          <a:xfrm rot="536400">
            <a:off x="2458800" y="4509720"/>
            <a:ext cx="2531880" cy="3541320"/>
          </a:xfrm>
          <a:prstGeom prst="rect">
            <a:avLst/>
          </a:prstGeom>
          <a:ln>
            <a:noFill/>
          </a:ln>
        </p:spPr>
      </p:pic>
      <p:pic>
        <p:nvPicPr>
          <p:cNvPr id="675" name="Picture 4" descr=""/>
          <p:cNvPicPr/>
          <p:nvPr/>
        </p:nvPicPr>
        <p:blipFill>
          <a:blip r:embed="rId6"/>
          <a:stretch/>
        </p:blipFill>
        <p:spPr>
          <a:xfrm rot="20908800">
            <a:off x="2833560" y="876240"/>
            <a:ext cx="2673000" cy="3717720"/>
          </a:xfrm>
          <a:prstGeom prst="rect">
            <a:avLst/>
          </a:prstGeom>
          <a:ln>
            <a:noFill/>
          </a:ln>
        </p:spPr>
      </p:pic>
      <p:sp>
        <p:nvSpPr>
          <p:cNvPr id="676" name="CustomShape 2"/>
          <p:cNvSpPr/>
          <p:nvPr/>
        </p:nvSpPr>
        <p:spPr>
          <a:xfrm>
            <a:off x="3028320" y="0"/>
            <a:ext cx="3585600" cy="639000"/>
          </a:xfrm>
          <a:prstGeom prst="rect">
            <a:avLst/>
          </a:prstGeom>
          <a:solidFill>
            <a:schemeClr val="tx1"/>
          </a:solidFill>
          <a:ln>
            <a:noFill/>
          </a:ln>
        </p:spPr>
        <p:style>
          <a:lnRef idx="0"/>
          <a:fillRef idx="0"/>
          <a:effectRef idx="0"/>
          <a:fontRef idx="minor"/>
        </p:style>
        <p:txBody>
          <a:bodyPr wrap="none" lIns="90000" rIns="90000" tIns="45000" bIns="45000"/>
          <a:p>
            <a:pPr>
              <a:lnSpc>
                <a:spcPct val="100000"/>
              </a:lnSpc>
            </a:pPr>
            <a:r>
              <a:rPr b="1" lang="en-US" sz="3600" spc="-1" strike="noStrike">
                <a:solidFill>
                  <a:srgbClr val="ffffff"/>
                </a:solidFill>
                <a:uFill>
                  <a:solidFill>
                    <a:srgbClr val="ffffff"/>
                  </a:solidFill>
                </a:uFill>
                <a:latin typeface="Verdana"/>
              </a:rPr>
              <a:t>4 Juillet 2012</a:t>
            </a:r>
            <a:endParaRPr b="0" lang="en-US" sz="1800" spc="-1" strike="noStrike">
              <a:solidFill>
                <a:srgbClr val="000000"/>
              </a:solidFill>
              <a:uFill>
                <a:solidFill>
                  <a:srgbClr val="ffffff"/>
                </a:solidFill>
              </a:uFill>
              <a:latin typeface="Arial"/>
            </a:endParaRPr>
          </a:p>
        </p:txBody>
      </p:sp>
      <p:sp>
        <p:nvSpPr>
          <p:cNvPr id="677" name="TextShape 3"/>
          <p:cNvSpPr txBox="1"/>
          <p:nvPr/>
        </p:nvSpPr>
        <p:spPr>
          <a:xfrm>
            <a:off x="8305920" y="0"/>
            <a:ext cx="837720" cy="304560"/>
          </a:xfrm>
          <a:prstGeom prst="rect">
            <a:avLst/>
          </a:prstGeom>
          <a:noFill/>
          <a:ln>
            <a:noFill/>
          </a:ln>
        </p:spPr>
        <p:txBody>
          <a:bodyPr anchor="b"/>
          <a:p>
            <a:pPr algn="r">
              <a:lnSpc>
                <a:spcPct val="100000"/>
              </a:lnSpc>
            </a:pPr>
            <a:fld id="{F3564339-3235-4349-9746-0D2AA8D0848C}"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TextShape 1"/>
          <p:cNvSpPr txBox="1"/>
          <p:nvPr/>
        </p:nvSpPr>
        <p:spPr>
          <a:xfrm>
            <a:off x="8305920" y="0"/>
            <a:ext cx="837720" cy="304560"/>
          </a:xfrm>
          <a:prstGeom prst="rect">
            <a:avLst/>
          </a:prstGeom>
          <a:noFill/>
          <a:ln>
            <a:noFill/>
          </a:ln>
        </p:spPr>
        <p:txBody>
          <a:bodyPr anchor="b"/>
          <a:p>
            <a:pPr algn="r">
              <a:lnSpc>
                <a:spcPct val="100000"/>
              </a:lnSpc>
            </a:pPr>
            <a:fld id="{A9F0B18E-3722-4BD1-BBBA-DF379018EACD}"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192" name="TextShape 2"/>
          <p:cNvSpPr txBox="1"/>
          <p:nvPr/>
        </p:nvSpPr>
        <p:spPr>
          <a:xfrm>
            <a:off x="2441520" y="0"/>
            <a:ext cx="4293720" cy="518760"/>
          </a:xfrm>
          <a:prstGeom prst="rect">
            <a:avLst/>
          </a:prstGeom>
          <a:noFill/>
          <a:ln>
            <a:noFill/>
          </a:ln>
        </p:spPr>
        <p:txBody>
          <a:bodyPr/>
          <a:p>
            <a:pPr algn="ctr">
              <a:lnSpc>
                <a:spcPct val="100000"/>
              </a:lnSpc>
            </a:pPr>
            <a:r>
              <a:rPr b="1" lang="en-US" sz="2800" spc="-1" strike="noStrike">
                <a:solidFill>
                  <a:srgbClr val="ff0000"/>
                </a:solidFill>
                <a:uFill>
                  <a:solidFill>
                    <a:srgbClr val="ffffff"/>
                  </a:solidFill>
                </a:uFill>
                <a:latin typeface="Verdana"/>
              </a:rPr>
              <a:t>Structure de l’atome</a:t>
            </a:r>
            <a:endParaRPr b="0" lang="en-US" sz="1400" spc="-1" strike="noStrike">
              <a:solidFill>
                <a:srgbClr val="000000"/>
              </a:solidFill>
              <a:uFill>
                <a:solidFill>
                  <a:srgbClr val="ffffff"/>
                </a:solidFill>
              </a:uFill>
              <a:latin typeface="Verdana"/>
            </a:endParaRPr>
          </a:p>
        </p:txBody>
      </p:sp>
      <p:sp>
        <p:nvSpPr>
          <p:cNvPr id="193" name="Line 3"/>
          <p:cNvSpPr/>
          <p:nvPr/>
        </p:nvSpPr>
        <p:spPr>
          <a:xfrm flipV="1">
            <a:off x="4190760" y="1620720"/>
            <a:ext cx="2286000" cy="380880"/>
          </a:xfrm>
          <a:prstGeom prst="line">
            <a:avLst/>
          </a:prstGeom>
          <a:ln w="28440">
            <a:solidFill>
              <a:schemeClr val="hlink"/>
            </a:solidFill>
            <a:round/>
            <a:tailEnd len="med" type="triangle" w="med"/>
          </a:ln>
        </p:spPr>
        <p:style>
          <a:lnRef idx="0"/>
          <a:fillRef idx="0"/>
          <a:effectRef idx="0"/>
          <a:fontRef idx="minor"/>
        </p:style>
      </p:sp>
      <p:sp>
        <p:nvSpPr>
          <p:cNvPr id="194" name="CustomShape 4"/>
          <p:cNvSpPr/>
          <p:nvPr/>
        </p:nvSpPr>
        <p:spPr>
          <a:xfrm>
            <a:off x="6477120" y="1316160"/>
            <a:ext cx="1980720" cy="516960"/>
          </a:xfrm>
          <a:prstGeom prst="rect">
            <a:avLst/>
          </a:prstGeom>
          <a:noFill/>
          <a:ln>
            <a:noFill/>
          </a:ln>
        </p:spPr>
        <p:style>
          <a:lnRef idx="0"/>
          <a:fillRef idx="0"/>
          <a:effectRef idx="0"/>
          <a:fontRef idx="minor"/>
        </p:style>
        <p:txBody>
          <a:bodyPr lIns="90000" rIns="90000" tIns="45000" bIns="45000"/>
          <a:p>
            <a:pPr algn="ctr">
              <a:lnSpc>
                <a:spcPct val="100000"/>
              </a:lnSpc>
            </a:pPr>
            <a:r>
              <a:rPr b="0" lang="en-US" sz="2800" spc="-1" strike="noStrike">
                <a:solidFill>
                  <a:srgbClr val="000000"/>
                </a:solidFill>
                <a:uFill>
                  <a:solidFill>
                    <a:srgbClr val="ffffff"/>
                  </a:solidFill>
                </a:uFill>
                <a:latin typeface="Verdana"/>
              </a:rPr>
              <a:t>Électron</a:t>
            </a:r>
            <a:endParaRPr b="0" lang="en-US" sz="1800" spc="-1" strike="noStrike">
              <a:solidFill>
                <a:srgbClr val="000000"/>
              </a:solidFill>
              <a:uFill>
                <a:solidFill>
                  <a:srgbClr val="ffffff"/>
                </a:solidFill>
              </a:uFill>
              <a:latin typeface="Arial"/>
            </a:endParaRPr>
          </a:p>
        </p:txBody>
      </p:sp>
      <p:sp>
        <p:nvSpPr>
          <p:cNvPr id="195" name="Line 5"/>
          <p:cNvSpPr/>
          <p:nvPr/>
        </p:nvSpPr>
        <p:spPr>
          <a:xfrm>
            <a:off x="3809880" y="3449520"/>
            <a:ext cx="2286000" cy="990360"/>
          </a:xfrm>
          <a:prstGeom prst="line">
            <a:avLst/>
          </a:prstGeom>
          <a:ln w="28440">
            <a:solidFill>
              <a:schemeClr val="hlink"/>
            </a:solidFill>
            <a:round/>
            <a:tailEnd len="med" type="triangle" w="med"/>
          </a:ln>
        </p:spPr>
        <p:style>
          <a:lnRef idx="0"/>
          <a:fillRef idx="0"/>
          <a:effectRef idx="0"/>
          <a:fontRef idx="minor"/>
        </p:style>
      </p:sp>
      <p:sp>
        <p:nvSpPr>
          <p:cNvPr id="196" name="CustomShape 6"/>
          <p:cNvSpPr/>
          <p:nvPr/>
        </p:nvSpPr>
        <p:spPr>
          <a:xfrm>
            <a:off x="6221520" y="4173480"/>
            <a:ext cx="1317240" cy="51696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en-US" sz="2800" spc="-1" strike="noStrike">
                <a:solidFill>
                  <a:srgbClr val="000000"/>
                </a:solidFill>
                <a:uFill>
                  <a:solidFill>
                    <a:srgbClr val="ffffff"/>
                  </a:solidFill>
                </a:uFill>
                <a:latin typeface="Verdana"/>
              </a:rPr>
              <a:t>Noyau</a:t>
            </a:r>
            <a:endParaRPr b="0" lang="en-US" sz="1800" spc="-1" strike="noStrike">
              <a:solidFill>
                <a:srgbClr val="000000"/>
              </a:solidFill>
              <a:uFill>
                <a:solidFill>
                  <a:srgbClr val="ffffff"/>
                </a:solidFill>
              </a:uFill>
              <a:latin typeface="Arial"/>
            </a:endParaRPr>
          </a:p>
        </p:txBody>
      </p:sp>
      <p:sp>
        <p:nvSpPr>
          <p:cNvPr id="197" name="CustomShape 7"/>
          <p:cNvSpPr/>
          <p:nvPr/>
        </p:nvSpPr>
        <p:spPr>
          <a:xfrm rot="16818000">
            <a:off x="1707840" y="2954880"/>
            <a:ext cx="3580920" cy="914040"/>
          </a:xfrm>
          <a:prstGeom prst="ellipse">
            <a:avLst/>
          </a:prstGeom>
          <a:noFill/>
          <a:ln w="19080">
            <a:solidFill>
              <a:schemeClr val="tx1"/>
            </a:solidFill>
            <a:round/>
          </a:ln>
        </p:spPr>
        <p:style>
          <a:lnRef idx="0"/>
          <a:fillRef idx="0"/>
          <a:effectRef idx="0"/>
          <a:fontRef idx="minor"/>
        </p:style>
      </p:sp>
      <p:sp>
        <p:nvSpPr>
          <p:cNvPr id="198" name="CustomShape 8"/>
          <p:cNvSpPr/>
          <p:nvPr/>
        </p:nvSpPr>
        <p:spPr>
          <a:xfrm rot="15427200">
            <a:off x="1774440" y="2887920"/>
            <a:ext cx="3580920" cy="1045800"/>
          </a:xfrm>
          <a:prstGeom prst="ellipse">
            <a:avLst/>
          </a:prstGeom>
          <a:noFill/>
          <a:ln w="19080">
            <a:solidFill>
              <a:schemeClr val="tx1"/>
            </a:solidFill>
            <a:round/>
          </a:ln>
        </p:spPr>
        <p:style>
          <a:lnRef idx="0"/>
          <a:fillRef idx="0"/>
          <a:effectRef idx="0"/>
          <a:fontRef idx="minor"/>
        </p:style>
      </p:sp>
      <p:sp>
        <p:nvSpPr>
          <p:cNvPr id="199" name="CustomShape 9"/>
          <p:cNvSpPr/>
          <p:nvPr/>
        </p:nvSpPr>
        <p:spPr>
          <a:xfrm rot="20270400">
            <a:off x="1599840" y="2979720"/>
            <a:ext cx="3796920" cy="863280"/>
          </a:xfrm>
          <a:prstGeom prst="ellipse">
            <a:avLst/>
          </a:prstGeom>
          <a:noFill/>
          <a:ln w="19080">
            <a:solidFill>
              <a:schemeClr val="tx2"/>
            </a:solidFill>
            <a:round/>
          </a:ln>
        </p:spPr>
        <p:style>
          <a:lnRef idx="0"/>
          <a:fillRef idx="0"/>
          <a:effectRef idx="0"/>
          <a:fontRef idx="minor"/>
        </p:style>
      </p:sp>
      <p:sp>
        <p:nvSpPr>
          <p:cNvPr id="200" name="CustomShape 10"/>
          <p:cNvSpPr/>
          <p:nvPr/>
        </p:nvSpPr>
        <p:spPr>
          <a:xfrm>
            <a:off x="3433680" y="3225960"/>
            <a:ext cx="259920" cy="247320"/>
          </a:xfrm>
          <a:prstGeom prst="ellipse">
            <a:avLst/>
          </a:prstGeom>
          <a:solidFill>
            <a:schemeClr val="tx2"/>
          </a:solidFill>
          <a:ln w="9360">
            <a:solidFill>
              <a:schemeClr val="tx2"/>
            </a:solidFill>
            <a:round/>
          </a:ln>
        </p:spPr>
        <p:style>
          <a:lnRef idx="0"/>
          <a:fillRef idx="0"/>
          <a:effectRef idx="0"/>
          <a:fontRef idx="minor"/>
        </p:style>
      </p:sp>
      <p:sp>
        <p:nvSpPr>
          <p:cNvPr id="201" name="CustomShape 11"/>
          <p:cNvSpPr/>
          <p:nvPr/>
        </p:nvSpPr>
        <p:spPr>
          <a:xfrm rot="306600">
            <a:off x="1730160" y="2361960"/>
            <a:ext cx="3666600" cy="2098440"/>
          </a:xfrm>
          <a:prstGeom prst="ellipse">
            <a:avLst/>
          </a:prstGeom>
          <a:noFill/>
          <a:ln w="19080">
            <a:solidFill>
              <a:schemeClr val="tx2"/>
            </a:solidFill>
            <a:round/>
          </a:ln>
        </p:spPr>
        <p:style>
          <a:lnRef idx="0"/>
          <a:fillRef idx="0"/>
          <a:effectRef idx="0"/>
          <a:fontRef idx="minor"/>
        </p:style>
      </p:sp>
      <p:sp>
        <p:nvSpPr>
          <p:cNvPr id="202" name="CustomShape 12"/>
          <p:cNvSpPr/>
          <p:nvPr/>
        </p:nvSpPr>
        <p:spPr>
          <a:xfrm>
            <a:off x="3956040" y="1990800"/>
            <a:ext cx="131400" cy="123480"/>
          </a:xfrm>
          <a:prstGeom prst="ellipse">
            <a:avLst/>
          </a:prstGeom>
          <a:solidFill>
            <a:schemeClr val="folHlink"/>
          </a:solidFill>
          <a:ln w="9360">
            <a:solidFill>
              <a:schemeClr val="tx2"/>
            </a:solidFill>
            <a:round/>
          </a:ln>
        </p:spPr>
        <p:style>
          <a:lnRef idx="0"/>
          <a:fillRef idx="0"/>
          <a:effectRef idx="0"/>
          <a:fontRef idx="minor"/>
        </p:style>
      </p:sp>
      <p:sp>
        <p:nvSpPr>
          <p:cNvPr id="203" name="CustomShape 13"/>
          <p:cNvSpPr/>
          <p:nvPr/>
        </p:nvSpPr>
        <p:spPr>
          <a:xfrm>
            <a:off x="4481640" y="3349800"/>
            <a:ext cx="129960" cy="123480"/>
          </a:xfrm>
          <a:prstGeom prst="ellipse">
            <a:avLst/>
          </a:prstGeom>
          <a:solidFill>
            <a:schemeClr val="folHlink"/>
          </a:solidFill>
          <a:ln w="9360">
            <a:solidFill>
              <a:schemeClr val="tx2"/>
            </a:solidFill>
            <a:round/>
          </a:ln>
        </p:spPr>
        <p:style>
          <a:lnRef idx="0"/>
          <a:fillRef idx="0"/>
          <a:effectRef idx="0"/>
          <a:fontRef idx="minor"/>
        </p:style>
      </p:sp>
      <p:sp>
        <p:nvSpPr>
          <p:cNvPr id="204" name="CustomShape 14"/>
          <p:cNvSpPr/>
          <p:nvPr/>
        </p:nvSpPr>
        <p:spPr>
          <a:xfrm>
            <a:off x="2124000" y="2608200"/>
            <a:ext cx="129960" cy="123480"/>
          </a:xfrm>
          <a:prstGeom prst="ellipse">
            <a:avLst/>
          </a:prstGeom>
          <a:solidFill>
            <a:schemeClr val="folHlink"/>
          </a:solidFill>
          <a:ln w="9360">
            <a:solidFill>
              <a:schemeClr val="tx2"/>
            </a:solidFill>
            <a:round/>
          </a:ln>
        </p:spPr>
        <p:style>
          <a:lnRef idx="0"/>
          <a:fillRef idx="0"/>
          <a:effectRef idx="0"/>
          <a:fontRef idx="minor"/>
        </p:style>
      </p:sp>
      <p:sp>
        <p:nvSpPr>
          <p:cNvPr id="205" name="CustomShape 15"/>
          <p:cNvSpPr/>
          <p:nvPr/>
        </p:nvSpPr>
        <p:spPr>
          <a:xfrm>
            <a:off x="4038480" y="4973760"/>
            <a:ext cx="131400" cy="123480"/>
          </a:xfrm>
          <a:prstGeom prst="ellipse">
            <a:avLst/>
          </a:prstGeom>
          <a:solidFill>
            <a:schemeClr val="folHlink"/>
          </a:solidFill>
          <a:ln w="9360">
            <a:solidFill>
              <a:schemeClr val="tx2"/>
            </a:solidFill>
            <a:round/>
          </a:ln>
        </p:spPr>
        <p:style>
          <a:lnRef idx="0"/>
          <a:fillRef idx="0"/>
          <a:effectRef idx="0"/>
          <a:fontRef idx="minor"/>
        </p:style>
      </p:sp>
      <p:sp>
        <p:nvSpPr>
          <p:cNvPr id="206" name="Line 16"/>
          <p:cNvSpPr/>
          <p:nvPr/>
        </p:nvSpPr>
        <p:spPr>
          <a:xfrm>
            <a:off x="3828960" y="2687400"/>
            <a:ext cx="2057400" cy="152280"/>
          </a:xfrm>
          <a:prstGeom prst="line">
            <a:avLst/>
          </a:prstGeom>
          <a:ln w="28440">
            <a:solidFill>
              <a:schemeClr val="hlink"/>
            </a:solidFill>
            <a:round/>
            <a:tailEnd len="med" type="triangle" w="med"/>
          </a:ln>
        </p:spPr>
        <p:style>
          <a:lnRef idx="0"/>
          <a:fillRef idx="0"/>
          <a:effectRef idx="0"/>
          <a:fontRef idx="minor"/>
        </p:style>
      </p:sp>
      <p:sp>
        <p:nvSpPr>
          <p:cNvPr id="207" name="CustomShape 17"/>
          <p:cNvSpPr/>
          <p:nvPr/>
        </p:nvSpPr>
        <p:spPr>
          <a:xfrm>
            <a:off x="5591880" y="2550960"/>
            <a:ext cx="3549240" cy="94356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en-US" sz="2800" spc="-1" strike="noStrike">
                <a:solidFill>
                  <a:srgbClr val="009900"/>
                </a:solidFill>
                <a:uFill>
                  <a:solidFill>
                    <a:srgbClr val="ffffff"/>
                  </a:solidFill>
                </a:uFill>
                <a:latin typeface="Verdana"/>
              </a:rPr>
              <a:t>Interaction </a:t>
            </a:r>
            <a:endParaRPr b="0" lang="en-US" sz="1800" spc="-1" strike="noStrike">
              <a:solidFill>
                <a:srgbClr val="000000"/>
              </a:solidFill>
              <a:uFill>
                <a:solidFill>
                  <a:srgbClr val="ffffff"/>
                </a:solidFill>
              </a:uFill>
              <a:latin typeface="Arial"/>
            </a:endParaRPr>
          </a:p>
          <a:p>
            <a:pPr algn="ctr">
              <a:lnSpc>
                <a:spcPct val="100000"/>
              </a:lnSpc>
            </a:pPr>
            <a:r>
              <a:rPr b="0" lang="en-US" sz="2800" spc="-1" strike="noStrike">
                <a:solidFill>
                  <a:srgbClr val="009900"/>
                </a:solidFill>
                <a:uFill>
                  <a:solidFill>
                    <a:srgbClr val="ffffff"/>
                  </a:solidFill>
                </a:uFill>
                <a:latin typeface="Verdana"/>
              </a:rPr>
              <a:t>Électromagnétique</a:t>
            </a:r>
            <a:endParaRPr b="0" lang="en-US" sz="1800" spc="-1" strike="noStrike">
              <a:solidFill>
                <a:srgbClr val="000000"/>
              </a:solidFill>
              <a:uFill>
                <a:solidFill>
                  <a:srgbClr val="ffffff"/>
                </a:solidFill>
              </a:uFill>
              <a:latin typeface="Arial"/>
            </a:endParaRPr>
          </a:p>
        </p:txBody>
      </p:sp>
      <p:sp>
        <p:nvSpPr>
          <p:cNvPr id="208" name="Line 18"/>
          <p:cNvSpPr/>
          <p:nvPr/>
        </p:nvSpPr>
        <p:spPr>
          <a:xfrm flipV="1">
            <a:off x="3581280" y="2153880"/>
            <a:ext cx="380880" cy="990720"/>
          </a:xfrm>
          <a:prstGeom prst="line">
            <a:avLst/>
          </a:prstGeom>
          <a:ln w="38160">
            <a:solidFill>
              <a:srgbClr val="009900"/>
            </a:solidFill>
            <a:round/>
            <a:headEnd len="med" type="triangle" w="med"/>
            <a:tailEnd len="med" type="triangle" w="med"/>
          </a:ln>
        </p:spPr>
        <p:style>
          <a:lnRef idx="0"/>
          <a:fillRef idx="0"/>
          <a:effectRef idx="0"/>
          <a:fontRef idx="minor"/>
        </p:style>
      </p:sp>
      <p:sp>
        <p:nvSpPr>
          <p:cNvPr id="209" name="CustomShape 19"/>
          <p:cNvSpPr/>
          <p:nvPr/>
        </p:nvSpPr>
        <p:spPr>
          <a:xfrm>
            <a:off x="1747440" y="5638680"/>
            <a:ext cx="3739680" cy="557280"/>
          </a:xfrm>
          <a:prstGeom prst="rect">
            <a:avLst/>
          </a:prstGeom>
          <a:noFill/>
          <a:ln>
            <a:noFill/>
          </a:ln>
        </p:spPr>
        <p:style>
          <a:lnRef idx="0"/>
          <a:fillRef idx="0"/>
          <a:effectRef idx="0"/>
          <a:fontRef idx="minor"/>
        </p:style>
        <p:txBody>
          <a:bodyPr wrap="none" lIns="90000" rIns="90000" tIns="45000" bIns="45000"/>
          <a:p>
            <a:pPr>
              <a:lnSpc>
                <a:spcPct val="145000"/>
              </a:lnSpc>
            </a:pPr>
            <a:r>
              <a:rPr b="0" lang="en-US" sz="2800" spc="-1" strike="noStrike">
                <a:solidFill>
                  <a:srgbClr val="000000"/>
                </a:solidFill>
                <a:uFill>
                  <a:solidFill>
                    <a:srgbClr val="ffffff"/>
                  </a:solidFill>
                </a:uFill>
                <a:latin typeface="Times New Roman"/>
              </a:rPr>
              <a:t>10</a:t>
            </a:r>
            <a:r>
              <a:rPr b="0" lang="en-US" sz="2400" spc="-1" strike="noStrike" baseline="72000">
                <a:solidFill>
                  <a:srgbClr val="000000"/>
                </a:solidFill>
                <a:uFill>
                  <a:solidFill>
                    <a:srgbClr val="ffffff"/>
                  </a:solidFill>
                </a:uFill>
                <a:latin typeface="Times New Roman"/>
              </a:rPr>
              <a:t>-10</a:t>
            </a:r>
            <a:r>
              <a:rPr b="0" lang="en-US" sz="2400" spc="-1" strike="noStrike">
                <a:solidFill>
                  <a:srgbClr val="000000"/>
                </a:solidFill>
                <a:uFill>
                  <a:solidFill>
                    <a:srgbClr val="ffffff"/>
                  </a:solidFill>
                </a:uFill>
                <a:latin typeface="Times New Roman"/>
              </a:rPr>
              <a:t> </a:t>
            </a:r>
            <a:r>
              <a:rPr b="0" lang="en-US" sz="2800" spc="-1" strike="noStrike">
                <a:solidFill>
                  <a:srgbClr val="000000"/>
                </a:solidFill>
                <a:uFill>
                  <a:solidFill>
                    <a:srgbClr val="ffffff"/>
                  </a:solidFill>
                </a:uFill>
                <a:latin typeface="Times New Roman"/>
              </a:rPr>
              <a:t>m=0.0000000001 m</a:t>
            </a:r>
            <a:endParaRPr b="0" lang="en-US" sz="1800" spc="-1" strike="noStrike">
              <a:solidFill>
                <a:srgbClr val="000000"/>
              </a:solidFill>
              <a:uFill>
                <a:solidFill>
                  <a:srgbClr val="ffffff"/>
                </a:solidFill>
              </a:uFill>
              <a:latin typeface="Arial"/>
            </a:endParaRPr>
          </a:p>
        </p:txBody>
      </p:sp>
      <p:sp>
        <p:nvSpPr>
          <p:cNvPr id="210" name="Line 20"/>
          <p:cNvSpPr/>
          <p:nvPr/>
        </p:nvSpPr>
        <p:spPr>
          <a:xfrm flipH="1">
            <a:off x="1523880" y="5486400"/>
            <a:ext cx="4114800" cy="4680"/>
          </a:xfrm>
          <a:prstGeom prst="line">
            <a:avLst/>
          </a:prstGeom>
          <a:ln w="28440">
            <a:solidFill>
              <a:schemeClr val="tx2"/>
            </a:solidFill>
            <a:round/>
            <a:headEnd len="med" type="triangle" w="med"/>
            <a:tailEnd len="med" type="triangle" w="med"/>
          </a:ln>
        </p:spPr>
        <p:style>
          <a:lnRef idx="0"/>
          <a:fillRef idx="0"/>
          <a:effectRef idx="0"/>
          <a:fontRef idx="minor"/>
        </p:style>
      </p:sp>
      <p:sp>
        <p:nvSpPr>
          <p:cNvPr id="211" name="CustomShape 21"/>
          <p:cNvSpPr/>
          <p:nvPr/>
        </p:nvSpPr>
        <p:spPr>
          <a:xfrm>
            <a:off x="6748560" y="1828800"/>
            <a:ext cx="1497600" cy="336600"/>
          </a:xfrm>
          <a:prstGeom prst="rect">
            <a:avLst/>
          </a:prstGeom>
          <a:noFill/>
          <a:ln>
            <a:noFill/>
          </a:ln>
        </p:spPr>
        <p:style>
          <a:lnRef idx="0"/>
          <a:fillRef idx="0"/>
          <a:effectRef idx="0"/>
          <a:fontRef idx="minor"/>
        </p:style>
        <p:txBody>
          <a:bodyPr wrap="none" lIns="90000" rIns="90000" tIns="46800" bIns="46800"/>
          <a:p>
            <a:pPr>
              <a:lnSpc>
                <a:spcPct val="100000"/>
              </a:lnSpc>
            </a:pPr>
            <a:r>
              <a:rPr b="0" lang="en-US" sz="1600" spc="-1" strike="noStrike">
                <a:solidFill>
                  <a:srgbClr val="000000"/>
                </a:solidFill>
                <a:uFill>
                  <a:solidFill>
                    <a:srgbClr val="ffffff"/>
                  </a:solidFill>
                </a:uFill>
                <a:latin typeface="Verdana"/>
              </a:rPr>
              <a:t>taille&lt;10</a:t>
            </a:r>
            <a:r>
              <a:rPr b="0" lang="en-US" sz="1600" spc="-1" strike="noStrike" baseline="30000">
                <a:solidFill>
                  <a:srgbClr val="000000"/>
                </a:solidFill>
                <a:uFill>
                  <a:solidFill>
                    <a:srgbClr val="ffffff"/>
                  </a:solidFill>
                </a:uFill>
                <a:latin typeface="Verdana"/>
              </a:rPr>
              <a:t>-18</a:t>
            </a:r>
            <a:r>
              <a:rPr b="0" lang="en-US" sz="1600" spc="-1" strike="noStrike">
                <a:solidFill>
                  <a:srgbClr val="000000"/>
                </a:solidFill>
                <a:uFill>
                  <a:solidFill>
                    <a:srgbClr val="ffffff"/>
                  </a:solidFill>
                </a:uFill>
                <a:latin typeface="Verdana"/>
              </a:rPr>
              <a:t>m</a:t>
            </a:r>
            <a:endParaRPr b="0" lang="en-US" sz="1800" spc="-1" strike="noStrike">
              <a:solidFill>
                <a:srgbClr val="000000"/>
              </a:solidFill>
              <a:uFill>
                <a:solidFill>
                  <a:srgbClr val="ffffff"/>
                </a:solidFill>
              </a:uFill>
              <a:latin typeface="Arial"/>
            </a:endParaRPr>
          </a:p>
        </p:txBody>
      </p:sp>
      <p:sp>
        <p:nvSpPr>
          <p:cNvPr id="212" name="CustomShape 22"/>
          <p:cNvSpPr/>
          <p:nvPr/>
        </p:nvSpPr>
        <p:spPr>
          <a:xfrm>
            <a:off x="5886000" y="4705200"/>
            <a:ext cx="2041920" cy="306360"/>
          </a:xfrm>
          <a:prstGeom prst="rect">
            <a:avLst/>
          </a:prstGeom>
          <a:noFill/>
          <a:ln>
            <a:noFill/>
          </a:ln>
        </p:spPr>
        <p:style>
          <a:lnRef idx="0"/>
          <a:fillRef idx="0"/>
          <a:effectRef idx="0"/>
          <a:fontRef idx="minor"/>
        </p:style>
        <p:txBody>
          <a:bodyPr wrap="none" lIns="90000" rIns="90000" tIns="46800" bIns="46800"/>
          <a:p>
            <a:pPr>
              <a:lnSpc>
                <a:spcPct val="100000"/>
              </a:lnSpc>
            </a:pPr>
            <a:r>
              <a:rPr b="0" lang="en-US" sz="1400" spc="-1" strike="noStrike">
                <a:solidFill>
                  <a:srgbClr val="000000"/>
                </a:solidFill>
                <a:uFill>
                  <a:solidFill>
                    <a:srgbClr val="ffffff"/>
                  </a:solidFill>
                </a:uFill>
                <a:latin typeface="Verdana"/>
              </a:rPr>
              <a:t>Chargé positivement</a:t>
            </a:r>
            <a:endParaRPr b="0" lang="en-US" sz="1800" spc="-1" strike="noStrike">
              <a:solidFill>
                <a:srgbClr val="000000"/>
              </a:solidFill>
              <a:uFill>
                <a:solidFill>
                  <a:srgbClr val="ffffff"/>
                </a:solidFill>
              </a:uFill>
              <a:latin typeface="Arial"/>
            </a:endParaRPr>
          </a:p>
        </p:txBody>
      </p:sp>
      <p:sp>
        <p:nvSpPr>
          <p:cNvPr id="213" name="CustomShape 23"/>
          <p:cNvSpPr/>
          <p:nvPr/>
        </p:nvSpPr>
        <p:spPr>
          <a:xfrm>
            <a:off x="6481800" y="2114640"/>
            <a:ext cx="2121120" cy="306360"/>
          </a:xfrm>
          <a:prstGeom prst="rect">
            <a:avLst/>
          </a:prstGeom>
          <a:noFill/>
          <a:ln>
            <a:noFill/>
          </a:ln>
        </p:spPr>
        <p:style>
          <a:lnRef idx="0"/>
          <a:fillRef idx="0"/>
          <a:effectRef idx="0"/>
          <a:fontRef idx="minor"/>
        </p:style>
        <p:txBody>
          <a:bodyPr wrap="none" lIns="90000" rIns="90000" tIns="46800" bIns="46800"/>
          <a:p>
            <a:pPr>
              <a:lnSpc>
                <a:spcPct val="100000"/>
              </a:lnSpc>
            </a:pPr>
            <a:r>
              <a:rPr b="0" lang="en-US" sz="1400" spc="-1" strike="noStrike">
                <a:solidFill>
                  <a:srgbClr val="000000"/>
                </a:solidFill>
                <a:uFill>
                  <a:solidFill>
                    <a:srgbClr val="ffffff"/>
                  </a:solidFill>
                </a:uFill>
                <a:latin typeface="Verdana"/>
              </a:rPr>
              <a:t>Chargé négativement</a:t>
            </a:r>
            <a:endParaRPr b="0" lang="en-US" sz="1800" spc="-1" strike="noStrike">
              <a:solidFill>
                <a:srgbClr val="000000"/>
              </a:solidFill>
              <a:uFill>
                <a:solidFill>
                  <a:srgbClr val="ffffff"/>
                </a:solidFill>
              </a:uFill>
              <a:latin typeface="Arial"/>
            </a:endParaRPr>
          </a:p>
        </p:txBody>
      </p:sp>
      <p:sp>
        <p:nvSpPr>
          <p:cNvPr id="214" name="CustomShape 24"/>
          <p:cNvSpPr/>
          <p:nvPr/>
        </p:nvSpPr>
        <p:spPr>
          <a:xfrm>
            <a:off x="5885640" y="5118120"/>
            <a:ext cx="3062880" cy="1063800"/>
          </a:xfrm>
          <a:prstGeom prst="rect">
            <a:avLst/>
          </a:prstGeom>
          <a:noFill/>
          <a:ln>
            <a:noFill/>
          </a:ln>
        </p:spPr>
        <p:style>
          <a:lnRef idx="0"/>
          <a:fillRef idx="0"/>
          <a:effectRef idx="0"/>
          <a:fontRef idx="minor"/>
        </p:style>
        <p:txBody>
          <a:bodyPr lIns="90000" rIns="90000" tIns="45000" bIns="45000"/>
          <a:p>
            <a:pPr>
              <a:lnSpc>
                <a:spcPct val="100000"/>
              </a:lnSpc>
            </a:pPr>
            <a:r>
              <a:rPr b="0" lang="en-US" sz="1600" spc="-1" strike="noStrike">
                <a:solidFill>
                  <a:srgbClr val="000000"/>
                </a:solidFill>
                <a:uFill>
                  <a:solidFill>
                    <a:srgbClr val="ffffff"/>
                  </a:solidFill>
                </a:uFill>
                <a:latin typeface="Verdana"/>
              </a:rPr>
              <a:t>10000 fois plus petit que l’atome mais &gt;99.9% de la masse de l’atome ! </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spTree>
  </p:cSld>
  <p:timing>
    <p:tnLst>
      <p:par>
        <p:cTn id="7" dur="indefinite" restart="never" nodeType="tmRoot">
          <p:childTnLst>
            <p:seq>
              <p:cTn id="8" dur="indefinite" nodeType="mainSeq">
                <p:childTnLst>
                  <p:par>
                    <p:cTn id="9" fill="hold">
                      <p:stCondLst>
                        <p:cond delay="indefinite"/>
                      </p:stCondLst>
                      <p:childTnLst>
                        <p:par>
                          <p:cTn id="10" fill="hold">
                            <p:stCondLst>
                              <p:cond delay="0"/>
                            </p:stCondLst>
                            <p:childTnLst>
                              <p:par>
                                <p:cTn id="11" nodeType="clickEffect" fill="hold" presetClass="entr" presetID="53" presetSubtype="16">
                                  <p:stCondLst>
                                    <p:cond delay="0"/>
                                  </p:stCondLst>
                                  <p:childTnLst>
                                    <p:set>
                                      <p:cBhvr>
                                        <p:cTn id="12" dur="1" fill="hold">
                                          <p:stCondLst>
                                            <p:cond delay="0"/>
                                          </p:stCondLst>
                                        </p:cTn>
                                        <p:tgtEl>
                                          <p:spTgt spid="-1"/>
                                        </p:tgtEl>
                                        <p:attrNameLst>
                                          <p:attrName>style.visibility</p:attrName>
                                        </p:attrNameLst>
                                      </p:cBhvr>
                                      <p:to>
                                        <p:strVal val="visible"/>
                                      </p:to>
                                    </p:set>
                                    <p:anim calcmode="lin" valueType="num">
                                      <p:cBhvr additive="repl">
                                        <p:cTn id="13" dur="500" fill="hold"/>
                                        <p:tgtEl>
                                          <p:spTgt spid="-1"/>
                                        </p:tgtEl>
                                        <p:attrNameLst>
                                          <p:attrName/>
                                        </p:attrNameLst>
                                      </p:cBhvr>
                                      <p:tavLst>
                                        <p:tav tm="0">
                                          <p:val/>
                                        </p:tav>
                                        <p:tav tm="100000">
                                          <p:val>
                                            <p:strVal val="#ppt_w"/>
                                          </p:val>
                                        </p:tav>
                                      </p:tavLst>
                                    </p:anim>
                                    <p:anim calcmode="lin" valueType="num">
                                      <p:cBhvr additive="repl">
                                        <p:cTn id="14" dur="500" fill="hold"/>
                                        <p:tgtEl>
                                          <p:spTgt spid="-1"/>
                                        </p:tgtEl>
                                        <p:attrNameLst>
                                          <p:attrName/>
                                        </p:attrNameLst>
                                      </p:cBhvr>
                                      <p:tavLst>
                                        <p:tav tm="0">
                                          <p:val/>
                                        </p:tav>
                                        <p:tav tm="100000">
                                          <p:val>
                                            <p:strVal val="#ppt_h"/>
                                          </p:val>
                                        </p:tav>
                                      </p:tavLst>
                                    </p:anim>
                                    <p:animEffect filter="fade" transition="in">
                                      <p:cBhvr additive="repl">
                                        <p:cTn id="15" dur="500"/>
                                        <p:tgtEl>
                                          <p:spTgt spid="-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8" name="TextShape 1"/>
          <p:cNvSpPr txBox="1"/>
          <p:nvPr/>
        </p:nvSpPr>
        <p:spPr>
          <a:xfrm>
            <a:off x="760320" y="0"/>
            <a:ext cx="7657920" cy="518760"/>
          </a:xfrm>
          <a:prstGeom prst="rect">
            <a:avLst/>
          </a:prstGeom>
          <a:noFill/>
          <a:ln>
            <a:noFill/>
          </a:ln>
        </p:spPr>
        <p:txBody>
          <a:bodyPr/>
          <a:p>
            <a:endParaRPr b="0" lang="en-US" sz="1400" spc="-1" strike="noStrike">
              <a:solidFill>
                <a:srgbClr val="000000"/>
              </a:solidFill>
              <a:uFill>
                <a:solidFill>
                  <a:srgbClr val="ffffff"/>
                </a:solidFill>
              </a:uFill>
              <a:latin typeface="Verdana"/>
            </a:endParaRPr>
          </a:p>
        </p:txBody>
      </p:sp>
      <p:sp>
        <p:nvSpPr>
          <p:cNvPr id="679" name="TextShape 2"/>
          <p:cNvSpPr txBox="1"/>
          <p:nvPr/>
        </p:nvSpPr>
        <p:spPr>
          <a:xfrm>
            <a:off x="8305920" y="0"/>
            <a:ext cx="837720" cy="304560"/>
          </a:xfrm>
          <a:prstGeom prst="rect">
            <a:avLst/>
          </a:prstGeom>
          <a:noFill/>
          <a:ln>
            <a:noFill/>
          </a:ln>
        </p:spPr>
        <p:txBody>
          <a:bodyPr anchor="b"/>
          <a:p>
            <a:pPr algn="r">
              <a:lnSpc>
                <a:spcPct val="100000"/>
              </a:lnSpc>
            </a:pPr>
            <a:fld id="{F4042686-4226-4B1B-A670-FCF35DC6973A}"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pic>
        <p:nvPicPr>
          <p:cNvPr id="680" name="Picture 2" descr=""/>
          <p:cNvPicPr/>
          <p:nvPr/>
        </p:nvPicPr>
        <p:blipFill>
          <a:blip r:embed="rId1"/>
          <a:stretch/>
        </p:blipFill>
        <p:spPr>
          <a:xfrm>
            <a:off x="0" y="0"/>
            <a:ext cx="8987400" cy="6950520"/>
          </a:xfrm>
          <a:prstGeom prst="rect">
            <a:avLst/>
          </a:prstGeom>
          <a:ln>
            <a:noFill/>
          </a:ln>
        </p:spPr>
      </p:pic>
      <p:sp>
        <p:nvSpPr>
          <p:cNvPr id="681" name="CustomShape 3"/>
          <p:cNvSpPr/>
          <p:nvPr/>
        </p:nvSpPr>
        <p:spPr>
          <a:xfrm>
            <a:off x="7135560" y="468360"/>
            <a:ext cx="1214280" cy="303480"/>
          </a:xfrm>
          <a:prstGeom prst="rect">
            <a:avLst/>
          </a:prstGeom>
          <a:solidFill>
            <a:schemeClr val="accent3"/>
          </a:solid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uFill>
                  <a:solidFill>
                    <a:srgbClr val="ffffff"/>
                  </a:solidFill>
                </a:uFill>
                <a:latin typeface="Verdana"/>
              </a:rPr>
              <a:t>Découverte</a:t>
            </a:r>
            <a:endParaRPr b="0" lang="en-US" sz="1800" spc="-1" strike="noStrike">
              <a:solidFill>
                <a:srgbClr val="000000"/>
              </a:solidFill>
              <a:uFill>
                <a:solidFill>
                  <a:srgbClr val="ffffff"/>
                </a:solidFill>
              </a:uFill>
              <a:latin typeface="Arial"/>
            </a:endParaRPr>
          </a:p>
        </p:txBody>
      </p:sp>
      <p:sp>
        <p:nvSpPr>
          <p:cNvPr id="682" name="CustomShape 4"/>
          <p:cNvSpPr/>
          <p:nvPr/>
        </p:nvSpPr>
        <p:spPr>
          <a:xfrm>
            <a:off x="7144200" y="185760"/>
            <a:ext cx="1665000" cy="303480"/>
          </a:xfrm>
          <a:prstGeom prst="rect">
            <a:avLst/>
          </a:prstGeom>
          <a:solidFill>
            <a:schemeClr val="accent3"/>
          </a:solid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uFill>
                  <a:solidFill>
                    <a:srgbClr val="ffffff"/>
                  </a:solidFill>
                </a:uFill>
                <a:latin typeface="Verdana"/>
              </a:rPr>
              <a:t>Théorisé</a:t>
            </a:r>
            <a:endParaRPr b="0" lang="en-US" sz="1800" spc="-1" strike="noStrike">
              <a:solidFill>
                <a:srgbClr val="000000"/>
              </a:solidFill>
              <a:uFill>
                <a:solidFill>
                  <a:srgbClr val="ffffff"/>
                </a:solidFill>
              </a:uFill>
              <a:latin typeface="Arial"/>
            </a:endParaRPr>
          </a:p>
        </p:txBody>
      </p:sp>
      <p:sp>
        <p:nvSpPr>
          <p:cNvPr id="683" name="CustomShape 5"/>
          <p:cNvSpPr/>
          <p:nvPr/>
        </p:nvSpPr>
        <p:spPr>
          <a:xfrm>
            <a:off x="234000" y="122760"/>
            <a:ext cx="4315320" cy="690840"/>
          </a:xfrm>
          <a:prstGeom prst="rect">
            <a:avLst/>
          </a:prstGeom>
          <a:solidFill>
            <a:schemeClr val="bg1"/>
          </a:solidFill>
          <a:ln w="28440">
            <a:solidFill>
              <a:schemeClr val="bg1"/>
            </a:solidFill>
            <a:round/>
          </a:ln>
        </p:spPr>
        <p:style>
          <a:lnRef idx="0"/>
          <a:fillRef idx="0"/>
          <a:effectRef idx="0"/>
          <a:fontRef idx="minor"/>
        </p:style>
      </p:sp>
    </p:spTree>
  </p:cSld>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4" name="TextShape 1"/>
          <p:cNvSpPr txBox="1"/>
          <p:nvPr/>
        </p:nvSpPr>
        <p:spPr>
          <a:xfrm>
            <a:off x="8305920" y="6553080"/>
            <a:ext cx="837720" cy="304560"/>
          </a:xfrm>
          <a:prstGeom prst="rect">
            <a:avLst/>
          </a:prstGeom>
          <a:noFill/>
          <a:ln>
            <a:noFill/>
          </a:ln>
        </p:spPr>
        <p:txBody>
          <a:bodyPr anchor="b"/>
          <a:p>
            <a:pPr algn="r">
              <a:lnSpc>
                <a:spcPct val="100000"/>
              </a:lnSpc>
            </a:pPr>
            <a:fld id="{59579C92-B005-45BE-8F18-ED9BA1656265}"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685" name="CustomShape 2"/>
          <p:cNvSpPr/>
          <p:nvPr/>
        </p:nvSpPr>
        <p:spPr>
          <a:xfrm>
            <a:off x="0" y="0"/>
            <a:ext cx="9143640" cy="6857640"/>
          </a:xfrm>
          <a:prstGeom prst="rect">
            <a:avLst/>
          </a:prstGeom>
          <a:solidFill>
            <a:schemeClr val="tx1"/>
          </a:solidFill>
          <a:ln>
            <a:noFill/>
          </a:ln>
        </p:spPr>
        <p:style>
          <a:lnRef idx="0"/>
          <a:fillRef idx="0"/>
          <a:effectRef idx="0"/>
          <a:fontRef idx="minor"/>
        </p:style>
      </p:sp>
      <p:sp>
        <p:nvSpPr>
          <p:cNvPr id="686" name="TextShape 3"/>
          <p:cNvSpPr txBox="1"/>
          <p:nvPr/>
        </p:nvSpPr>
        <p:spPr>
          <a:xfrm>
            <a:off x="760320" y="0"/>
            <a:ext cx="7657920" cy="518760"/>
          </a:xfrm>
          <a:prstGeom prst="rect">
            <a:avLst/>
          </a:prstGeom>
          <a:noFill/>
          <a:ln>
            <a:noFill/>
          </a:ln>
        </p:spPr>
        <p:txBody>
          <a:bodyPr/>
          <a:p>
            <a:endParaRPr b="0" lang="en-US" sz="1400" spc="-1" strike="noStrike">
              <a:solidFill>
                <a:srgbClr val="000000"/>
              </a:solidFill>
              <a:uFill>
                <a:solidFill>
                  <a:srgbClr val="ffffff"/>
                </a:solidFill>
              </a:uFill>
              <a:latin typeface="Verdana"/>
            </a:endParaRPr>
          </a:p>
        </p:txBody>
      </p:sp>
      <p:sp>
        <p:nvSpPr>
          <p:cNvPr id="687" name="TextShape 4"/>
          <p:cNvSpPr txBox="1"/>
          <p:nvPr/>
        </p:nvSpPr>
        <p:spPr>
          <a:xfrm>
            <a:off x="174600" y="719280"/>
            <a:ext cx="8843760" cy="5790960"/>
          </a:xfrm>
          <a:prstGeom prst="rect">
            <a:avLst/>
          </a:prstGeom>
          <a:noFill/>
          <a:ln>
            <a:noFill/>
          </a:ln>
        </p:spPr>
        <p:txBody>
          <a:bodyPr/>
          <a:p>
            <a:endParaRPr b="0" lang="en-US" sz="2600" spc="-1" strike="noStrike">
              <a:solidFill>
                <a:srgbClr val="000000"/>
              </a:solidFill>
              <a:uFill>
                <a:solidFill>
                  <a:srgbClr val="ffffff"/>
                </a:solidFill>
              </a:uFill>
              <a:latin typeface="Verdana"/>
            </a:endParaRPr>
          </a:p>
        </p:txBody>
      </p:sp>
      <p:pic>
        <p:nvPicPr>
          <p:cNvPr id="688" name="Picture 5" descr=""/>
          <p:cNvPicPr/>
          <p:nvPr/>
        </p:nvPicPr>
        <p:blipFill>
          <a:blip r:embed="rId1"/>
          <a:stretch/>
        </p:blipFill>
        <p:spPr>
          <a:xfrm>
            <a:off x="1219320" y="0"/>
            <a:ext cx="6933960" cy="6203520"/>
          </a:xfrm>
          <a:prstGeom prst="rect">
            <a:avLst/>
          </a:prstGeom>
          <a:ln>
            <a:noFill/>
          </a:ln>
        </p:spPr>
      </p:pic>
      <p:pic>
        <p:nvPicPr>
          <p:cNvPr id="689" name="Picture 6" descr=""/>
          <p:cNvPicPr/>
          <p:nvPr/>
        </p:nvPicPr>
        <p:blipFill>
          <a:blip r:embed="rId2"/>
          <a:stretch/>
        </p:blipFill>
        <p:spPr>
          <a:xfrm>
            <a:off x="0" y="5648400"/>
            <a:ext cx="9137160" cy="10886760"/>
          </a:xfrm>
          <a:prstGeom prst="rect">
            <a:avLst/>
          </a:prstGeom>
          <a:ln>
            <a:noFill/>
          </a:ln>
        </p:spPr>
      </p:pic>
      <p:sp>
        <p:nvSpPr>
          <p:cNvPr id="690" name="CustomShape 5"/>
          <p:cNvSpPr/>
          <p:nvPr/>
        </p:nvSpPr>
        <p:spPr>
          <a:xfrm>
            <a:off x="2744280" y="6127920"/>
            <a:ext cx="392760" cy="456120"/>
          </a:xfrm>
          <a:prstGeom prst="rect">
            <a:avLst/>
          </a:prstGeom>
          <a:solidFill>
            <a:schemeClr val="tx1"/>
          </a:solid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ffffff"/>
                </a:solidFill>
                <a:uFill>
                  <a:solidFill>
                    <a:srgbClr val="ffffff"/>
                  </a:solidFill>
                </a:uFill>
                <a:latin typeface="Verdana"/>
              </a:rPr>
              <a:t>4</a:t>
            </a:r>
            <a:endParaRPr b="0" lang="en-US" sz="1800" spc="-1" strike="noStrike">
              <a:solidFill>
                <a:srgbClr val="000000"/>
              </a:solidFill>
              <a:uFill>
                <a:solidFill>
                  <a:srgbClr val="ffffff"/>
                </a:solidFill>
              </a:uFill>
              <a:latin typeface="Arial"/>
            </a:endParaRPr>
          </a:p>
        </p:txBody>
      </p:sp>
      <p:sp>
        <p:nvSpPr>
          <p:cNvPr id="691" name="CustomShape 6"/>
          <p:cNvSpPr/>
          <p:nvPr/>
        </p:nvSpPr>
        <p:spPr>
          <a:xfrm>
            <a:off x="1155600" y="0"/>
            <a:ext cx="2095200" cy="583920"/>
          </a:xfrm>
          <a:prstGeom prst="rect">
            <a:avLst/>
          </a:prstGeom>
          <a:solidFill>
            <a:schemeClr val="tx1"/>
          </a:solidFill>
          <a:ln>
            <a:noFill/>
          </a:ln>
        </p:spPr>
        <p:style>
          <a:lnRef idx="0"/>
          <a:fillRef idx="0"/>
          <a:effectRef idx="0"/>
          <a:fontRef idx="minor"/>
        </p:style>
      </p:sp>
      <p:sp>
        <p:nvSpPr>
          <p:cNvPr id="692" name="CustomShape 7"/>
          <p:cNvSpPr/>
          <p:nvPr/>
        </p:nvSpPr>
        <p:spPr>
          <a:xfrm>
            <a:off x="1231920" y="5549760"/>
            <a:ext cx="1358640" cy="151920"/>
          </a:xfrm>
          <a:prstGeom prst="rect">
            <a:avLst/>
          </a:prstGeom>
          <a:solidFill>
            <a:schemeClr val="tx1"/>
          </a:solidFill>
          <a:ln w="9360">
            <a:solidFill>
              <a:schemeClr val="tx1"/>
            </a:solidFill>
            <a:miter/>
          </a:ln>
        </p:spPr>
        <p:style>
          <a:lnRef idx="0"/>
          <a:fillRef idx="0"/>
          <a:effectRef idx="0"/>
          <a:fontRef idx="minor"/>
        </p:style>
      </p:sp>
      <p:sp>
        <p:nvSpPr>
          <p:cNvPr id="693" name="CustomShape 8"/>
          <p:cNvSpPr/>
          <p:nvPr/>
        </p:nvSpPr>
        <p:spPr>
          <a:xfrm>
            <a:off x="0" y="5648400"/>
            <a:ext cx="9143640" cy="1590480"/>
          </a:xfrm>
          <a:prstGeom prst="rect">
            <a:avLst/>
          </a:prstGeom>
          <a:solidFill>
            <a:schemeClr val="tx1"/>
          </a:solidFill>
          <a:ln>
            <a:solidFill>
              <a:schemeClr val="tx1"/>
            </a:solidFill>
          </a:ln>
        </p:spPr>
        <p:style>
          <a:lnRef idx="0"/>
          <a:fillRef idx="0"/>
          <a:effectRef idx="0"/>
          <a:fontRef idx="minor"/>
        </p:style>
      </p:sp>
      <p:sp>
        <p:nvSpPr>
          <p:cNvPr id="694" name="CustomShape 9"/>
          <p:cNvSpPr/>
          <p:nvPr/>
        </p:nvSpPr>
        <p:spPr>
          <a:xfrm>
            <a:off x="3981600" y="291960"/>
            <a:ext cx="1915920" cy="5355720"/>
          </a:xfrm>
          <a:prstGeom prst="rect">
            <a:avLst/>
          </a:prstGeom>
          <a:solidFill>
            <a:schemeClr val="tx1"/>
          </a:solidFill>
          <a:ln>
            <a:solidFill>
              <a:schemeClr val="tx1"/>
            </a:solidFill>
          </a:ln>
        </p:spPr>
        <p:style>
          <a:lnRef idx="0"/>
          <a:fillRef idx="0"/>
          <a:effectRef idx="0"/>
          <a:fontRef idx="minor"/>
        </p:style>
      </p:sp>
      <p:sp>
        <p:nvSpPr>
          <p:cNvPr id="695" name="CustomShape 10"/>
          <p:cNvSpPr/>
          <p:nvPr/>
        </p:nvSpPr>
        <p:spPr>
          <a:xfrm rot="16200000">
            <a:off x="-746640" y="2721240"/>
            <a:ext cx="2162880" cy="6386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600" spc="-1" strike="noStrike">
                <a:solidFill>
                  <a:srgbClr val="ffffff"/>
                </a:solidFill>
                <a:uFill>
                  <a:solidFill>
                    <a:srgbClr val="ffffff"/>
                  </a:solidFill>
                </a:uFill>
                <a:latin typeface="Verdana"/>
              </a:rPr>
              <a:t>Matière</a:t>
            </a:r>
            <a:endParaRPr b="0" lang="en-US" sz="1800" spc="-1" strike="noStrike">
              <a:solidFill>
                <a:srgbClr val="000000"/>
              </a:solidFill>
              <a:uFill>
                <a:solidFill>
                  <a:srgbClr val="ffffff"/>
                </a:solidFill>
              </a:uFill>
              <a:latin typeface="Arial"/>
            </a:endParaRPr>
          </a:p>
        </p:txBody>
      </p:sp>
      <p:sp>
        <p:nvSpPr>
          <p:cNvPr id="696" name="CustomShape 11"/>
          <p:cNvSpPr/>
          <p:nvPr/>
        </p:nvSpPr>
        <p:spPr>
          <a:xfrm rot="16200000">
            <a:off x="-1737000" y="2640960"/>
            <a:ext cx="4965480" cy="45612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uFill>
                  <a:solidFill>
                    <a:srgbClr val="ffffff"/>
                  </a:solidFill>
                </a:uFill>
                <a:latin typeface="Verdana"/>
              </a:rPr>
              <a:t>Leptons                 Quarks</a:t>
            </a:r>
            <a:endParaRPr b="0" lang="en-US" sz="1800" spc="-1" strike="noStrike">
              <a:solidFill>
                <a:srgbClr val="000000"/>
              </a:solidFill>
              <a:uFill>
                <a:solidFill>
                  <a:srgbClr val="ffffff"/>
                </a:solidFill>
              </a:uFill>
              <a:latin typeface="Arial"/>
            </a:endParaRPr>
          </a:p>
        </p:txBody>
      </p:sp>
      <p:sp>
        <p:nvSpPr>
          <p:cNvPr id="697" name="CustomShape 12"/>
          <p:cNvSpPr/>
          <p:nvPr/>
        </p:nvSpPr>
        <p:spPr>
          <a:xfrm>
            <a:off x="1231920" y="2447640"/>
            <a:ext cx="2749320" cy="1194480"/>
          </a:xfrm>
          <a:prstGeom prst="rect">
            <a:avLst/>
          </a:prstGeom>
          <a:solidFill>
            <a:schemeClr val="tx1"/>
          </a:solidFill>
          <a:ln>
            <a:solidFill>
              <a:schemeClr val="tx1"/>
            </a:solidFill>
          </a:ln>
        </p:spPr>
        <p:style>
          <a:lnRef idx="0"/>
          <a:fillRef idx="0"/>
          <a:effectRef idx="0"/>
          <a:fontRef idx="minor"/>
        </p:style>
      </p:sp>
      <p:sp>
        <p:nvSpPr>
          <p:cNvPr id="698" name="CustomShape 13"/>
          <p:cNvSpPr/>
          <p:nvPr/>
        </p:nvSpPr>
        <p:spPr>
          <a:xfrm>
            <a:off x="5697360" y="3910680"/>
            <a:ext cx="2749320" cy="1638720"/>
          </a:xfrm>
          <a:prstGeom prst="rect">
            <a:avLst/>
          </a:prstGeom>
          <a:solidFill>
            <a:schemeClr val="tx1"/>
          </a:solidFill>
          <a:ln>
            <a:solidFill>
              <a:schemeClr val="tx1"/>
            </a:solidFill>
          </a:ln>
        </p:spPr>
        <p:style>
          <a:lnRef idx="0"/>
          <a:fillRef idx="0"/>
          <a:effectRef idx="0"/>
          <a:fontRef idx="minor"/>
        </p:style>
      </p:sp>
      <p:sp>
        <p:nvSpPr>
          <p:cNvPr id="699" name="CustomShape 14"/>
          <p:cNvSpPr/>
          <p:nvPr/>
        </p:nvSpPr>
        <p:spPr>
          <a:xfrm>
            <a:off x="4939920" y="452880"/>
            <a:ext cx="1617120" cy="1638720"/>
          </a:xfrm>
          <a:prstGeom prst="rect">
            <a:avLst/>
          </a:prstGeom>
          <a:solidFill>
            <a:schemeClr val="tx1"/>
          </a:solidFill>
          <a:ln>
            <a:solidFill>
              <a:schemeClr val="tx1"/>
            </a:solidFill>
          </a:ln>
        </p:spPr>
        <p:style>
          <a:lnRef idx="0"/>
          <a:fillRef idx="0"/>
          <a:effectRef idx="0"/>
          <a:fontRef idx="minor"/>
        </p:style>
      </p:sp>
    </p:spTree>
  </p:cSld>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0" name="TextShape 1"/>
          <p:cNvSpPr txBox="1"/>
          <p:nvPr/>
        </p:nvSpPr>
        <p:spPr>
          <a:xfrm>
            <a:off x="8305920" y="6553080"/>
            <a:ext cx="837720" cy="304560"/>
          </a:xfrm>
          <a:prstGeom prst="rect">
            <a:avLst/>
          </a:prstGeom>
          <a:noFill/>
          <a:ln>
            <a:noFill/>
          </a:ln>
        </p:spPr>
        <p:txBody>
          <a:bodyPr anchor="b"/>
          <a:p>
            <a:pPr algn="r">
              <a:lnSpc>
                <a:spcPct val="100000"/>
              </a:lnSpc>
            </a:pPr>
            <a:fld id="{C21A6466-22FB-4691-B208-DCC3FA1CB034}" type="slidenum">
              <a:rPr b="1" lang="en-US" sz="1200" spc="-1" strike="noStrike">
                <a:solidFill>
                  <a:srgbClr val="003399"/>
                </a:solidFill>
                <a:uFill>
                  <a:solidFill>
                    <a:srgbClr val="ffffff"/>
                  </a:solidFill>
                </a:uFill>
                <a:latin typeface="Verdana"/>
              </a:rPr>
              <a:t>&lt;number&gt;</a:t>
            </a:fld>
            <a:endParaRPr b="0" lang="en-US" sz="1400" spc="-1" strike="noStrike">
              <a:solidFill>
                <a:srgbClr val="000000"/>
              </a:solidFill>
              <a:uFill>
                <a:solidFill>
                  <a:srgbClr val="ffffff"/>
                </a:solidFill>
              </a:uFill>
              <a:latin typeface="Times New Roman"/>
            </a:endParaRPr>
          </a:p>
        </p:txBody>
      </p:sp>
      <p:sp>
        <p:nvSpPr>
          <p:cNvPr id="701" name="CustomShape 2"/>
          <p:cNvSpPr/>
          <p:nvPr/>
        </p:nvSpPr>
        <p:spPr>
          <a:xfrm>
            <a:off x="0" y="0"/>
            <a:ext cx="9143640" cy="6857640"/>
          </a:xfrm>
          <a:prstGeom prst="rect">
            <a:avLst/>
          </a:prstGeom>
          <a:solidFill>
            <a:schemeClr val="tx1"/>
          </a:solidFill>
          <a:ln>
            <a:noFill/>
          </a:ln>
        </p:spPr>
        <p:style>
          <a:lnRef idx="0"/>
          <a:fillRef idx="0"/>
          <a:effectRef idx="0"/>
          <a:fontRef idx="minor"/>
        </p:style>
      </p:sp>
      <p:sp>
        <p:nvSpPr>
          <p:cNvPr id="702" name="TextShape 3"/>
          <p:cNvSpPr txBox="1"/>
          <p:nvPr/>
        </p:nvSpPr>
        <p:spPr>
          <a:xfrm>
            <a:off x="760320" y="0"/>
            <a:ext cx="7657920" cy="518760"/>
          </a:xfrm>
          <a:prstGeom prst="rect">
            <a:avLst/>
          </a:prstGeom>
          <a:noFill/>
          <a:ln>
            <a:noFill/>
          </a:ln>
        </p:spPr>
        <p:txBody>
          <a:bodyPr/>
          <a:p>
            <a:endParaRPr b="0" lang="en-US" sz="1400" spc="-1" strike="noStrike">
              <a:solidFill>
                <a:srgbClr val="000000"/>
              </a:solidFill>
              <a:uFill>
                <a:solidFill>
                  <a:srgbClr val="ffffff"/>
                </a:solidFill>
              </a:uFill>
              <a:latin typeface="Verdana"/>
            </a:endParaRPr>
          </a:p>
        </p:txBody>
      </p:sp>
      <p:sp>
        <p:nvSpPr>
          <p:cNvPr id="703" name="TextShape 4"/>
          <p:cNvSpPr txBox="1"/>
          <p:nvPr/>
        </p:nvSpPr>
        <p:spPr>
          <a:xfrm>
            <a:off x="174600" y="719280"/>
            <a:ext cx="8843760" cy="5790960"/>
          </a:xfrm>
          <a:prstGeom prst="rect">
            <a:avLst/>
          </a:prstGeom>
          <a:noFill/>
          <a:ln>
            <a:noFill/>
          </a:ln>
        </p:spPr>
        <p:txBody>
          <a:bodyPr/>
          <a:p>
            <a:endParaRPr b="0" lang="en-US" sz="2600" spc="-1" strike="noStrike">
              <a:solidFill>
                <a:srgbClr val="000000"/>
              </a:solidFill>
              <a:uFill>
                <a:solidFill>
                  <a:srgbClr val="ffffff"/>
                </a:solidFill>
              </a:uFill>
              <a:latin typeface="Verdana"/>
            </a:endParaRPr>
          </a:p>
        </p:txBody>
      </p:sp>
      <p:pic>
        <p:nvPicPr>
          <p:cNvPr id="704" name="Picture 5" descr=""/>
          <p:cNvPicPr/>
          <p:nvPr/>
        </p:nvPicPr>
        <p:blipFill>
          <a:blip r:embed="rId1"/>
          <a:stretch/>
        </p:blipFill>
        <p:spPr>
          <a:xfrm>
            <a:off x="1219320" y="0"/>
            <a:ext cx="6933960" cy="6203520"/>
          </a:xfrm>
          <a:prstGeom prst="rect">
            <a:avLst/>
          </a:prstGeom>
          <a:ln>
            <a:noFill/>
          </a:ln>
        </p:spPr>
      </p:pic>
      <p:pic>
        <p:nvPicPr>
          <p:cNvPr id="705" name="Picture 6" descr=""/>
          <p:cNvPicPr/>
          <p:nvPr/>
        </p:nvPicPr>
        <p:blipFill>
          <a:blip r:embed="rId2"/>
          <a:stretch/>
        </p:blipFill>
        <p:spPr>
          <a:xfrm>
            <a:off x="0" y="5648400"/>
            <a:ext cx="9137160" cy="10886760"/>
          </a:xfrm>
          <a:prstGeom prst="rect">
            <a:avLst/>
          </a:prstGeom>
          <a:ln>
            <a:noFill/>
          </a:ln>
        </p:spPr>
      </p:pic>
      <p:sp>
        <p:nvSpPr>
          <p:cNvPr id="706" name="CustomShape 5"/>
          <p:cNvSpPr/>
          <p:nvPr/>
        </p:nvSpPr>
        <p:spPr>
          <a:xfrm>
            <a:off x="2744280" y="6127920"/>
            <a:ext cx="392760" cy="456120"/>
          </a:xfrm>
          <a:prstGeom prst="rect">
            <a:avLst/>
          </a:prstGeom>
          <a:solidFill>
            <a:schemeClr val="tx1"/>
          </a:solid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ffffff"/>
                </a:solidFill>
                <a:uFill>
                  <a:solidFill>
                    <a:srgbClr val="ffffff"/>
                  </a:solidFill>
                </a:uFill>
                <a:latin typeface="Verdana"/>
              </a:rPr>
              <a:t>4</a:t>
            </a:r>
            <a:endParaRPr b="0" lang="en-US" sz="1800" spc="-1" strike="noStrike">
              <a:solidFill>
                <a:srgbClr val="000000"/>
              </a:solidFill>
              <a:uFill>
                <a:solidFill>
                  <a:srgbClr val="ffffff"/>
                </a:solidFill>
              </a:uFill>
              <a:latin typeface="Arial"/>
            </a:endParaRPr>
          </a:p>
        </p:txBody>
      </p:sp>
      <p:sp>
        <p:nvSpPr>
          <p:cNvPr id="707" name="CustomShape 6"/>
          <p:cNvSpPr/>
          <p:nvPr/>
        </p:nvSpPr>
        <p:spPr>
          <a:xfrm>
            <a:off x="1155600" y="0"/>
            <a:ext cx="2095200" cy="583920"/>
          </a:xfrm>
          <a:prstGeom prst="rect">
            <a:avLst/>
          </a:prstGeom>
          <a:solidFill>
            <a:schemeClr val="tx1"/>
          </a:solidFill>
          <a:ln>
            <a:noFill/>
          </a:ln>
        </p:spPr>
        <p:style>
          <a:lnRef idx="0"/>
          <a:fillRef idx="0"/>
          <a:effectRef idx="0"/>
          <a:fontRef idx="minor"/>
        </p:style>
      </p:sp>
      <p:sp>
        <p:nvSpPr>
          <p:cNvPr id="708" name="CustomShape 7"/>
          <p:cNvSpPr/>
          <p:nvPr/>
        </p:nvSpPr>
        <p:spPr>
          <a:xfrm>
            <a:off x="1231920" y="5549760"/>
            <a:ext cx="1358640" cy="151920"/>
          </a:xfrm>
          <a:prstGeom prst="rect">
            <a:avLst/>
          </a:prstGeom>
          <a:solidFill>
            <a:schemeClr val="tx1"/>
          </a:solidFill>
          <a:ln w="9360">
            <a:solidFill>
              <a:schemeClr val="tx1"/>
            </a:solidFill>
            <a:miter/>
          </a:ln>
        </p:spPr>
        <p:style>
          <a:lnRef idx="0"/>
          <a:fillRef idx="0"/>
          <a:effectRef idx="0"/>
          <a:fontRef idx="minor"/>
        </p:style>
      </p:sp>
      <p:sp>
        <p:nvSpPr>
          <p:cNvPr id="709" name="CustomShape 8"/>
          <p:cNvSpPr/>
          <p:nvPr/>
        </p:nvSpPr>
        <p:spPr>
          <a:xfrm rot="16200000">
            <a:off x="-746640" y="2721240"/>
            <a:ext cx="2162880" cy="6386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600" spc="-1" strike="noStrike">
                <a:solidFill>
                  <a:srgbClr val="ffffff"/>
                </a:solidFill>
                <a:uFill>
                  <a:solidFill>
                    <a:srgbClr val="ffffff"/>
                  </a:solidFill>
                </a:uFill>
                <a:latin typeface="Verdana"/>
              </a:rPr>
              <a:t>Matière</a:t>
            </a:r>
            <a:endParaRPr b="0" lang="en-US" sz="1800" spc="-1" strike="noStrike">
              <a:solidFill>
                <a:srgbClr val="000000"/>
              </a:solidFill>
              <a:uFill>
                <a:solidFill>
                  <a:srgbClr val="ffffff"/>
                </a:solidFill>
              </a:uFill>
              <a:latin typeface="Arial"/>
            </a:endParaRPr>
          </a:p>
        </p:txBody>
      </p:sp>
      <p:sp>
        <p:nvSpPr>
          <p:cNvPr id="710" name="CustomShape 9"/>
          <p:cNvSpPr/>
          <p:nvPr/>
        </p:nvSpPr>
        <p:spPr>
          <a:xfrm>
            <a:off x="0" y="5648400"/>
            <a:ext cx="9143640" cy="1590480"/>
          </a:xfrm>
          <a:prstGeom prst="rect">
            <a:avLst/>
          </a:prstGeom>
          <a:solidFill>
            <a:schemeClr val="tx1"/>
          </a:solidFill>
          <a:ln>
            <a:solidFill>
              <a:schemeClr val="tx1"/>
            </a:solidFill>
          </a:ln>
        </p:spPr>
        <p:style>
          <a:lnRef idx="0"/>
          <a:fillRef idx="0"/>
          <a:effectRef idx="0"/>
          <a:fontRef idx="minor"/>
        </p:style>
      </p:sp>
      <p:sp>
        <p:nvSpPr>
          <p:cNvPr id="711" name="CustomShape 10"/>
          <p:cNvSpPr/>
          <p:nvPr/>
        </p:nvSpPr>
        <p:spPr>
          <a:xfrm rot="16200000">
            <a:off x="-1737000" y="2640960"/>
            <a:ext cx="4965480" cy="45612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uFill>
                  <a:solidFill>
                    <a:srgbClr val="ffffff"/>
                  </a:solidFill>
                </a:uFill>
                <a:latin typeface="Verdana"/>
              </a:rPr>
              <a:t>Leptons                 Quarks</a:t>
            </a:r>
            <a:endParaRPr b="0" lang="en-US" sz="1800" spc="-1" strike="noStrike">
              <a:solidFill>
                <a:srgbClr val="000000"/>
              </a:solidFill>
              <a:uFill>
                <a:solidFill>
                  <a:srgbClr val="ffffff"/>
                </a:solidFill>
              </a:uFill>
              <a:latin typeface="Arial"/>
            </a:endParaRPr>
          </a:p>
        </p:txBody>
      </p:sp>
    </p:spTree>
  </p:cSld>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2" name="TextShape 1"/>
          <p:cNvSpPr txBox="1"/>
          <p:nvPr/>
        </p:nvSpPr>
        <p:spPr>
          <a:xfrm>
            <a:off x="760320" y="0"/>
            <a:ext cx="7657920" cy="518760"/>
          </a:xfrm>
          <a:prstGeom prst="rect">
            <a:avLst/>
          </a:prstGeom>
          <a:noFill/>
          <a:ln>
            <a:noFill/>
          </a:ln>
        </p:spPr>
        <p:txBody>
          <a:bodyPr/>
          <a:p>
            <a:endParaRPr b="0" lang="en-US" sz="1400" spc="-1" strike="noStrike">
              <a:solidFill>
                <a:srgbClr val="000000"/>
              </a:solidFill>
              <a:uFill>
                <a:solidFill>
                  <a:srgbClr val="ffffff"/>
                </a:solidFill>
              </a:uFill>
              <a:latin typeface="Verdana"/>
            </a:endParaRPr>
          </a:p>
        </p:txBody>
      </p:sp>
      <p:sp>
        <p:nvSpPr>
          <p:cNvPr id="713" name="TextShape 2"/>
          <p:cNvSpPr txBox="1"/>
          <p:nvPr/>
        </p:nvSpPr>
        <p:spPr>
          <a:xfrm>
            <a:off x="174600" y="719280"/>
            <a:ext cx="8843760" cy="5790960"/>
          </a:xfrm>
          <a:prstGeom prst="rect">
            <a:avLst/>
          </a:prstGeom>
          <a:noFill/>
          <a:ln>
            <a:noFill/>
          </a:ln>
        </p:spPr>
        <p:txBody>
          <a:bodyPr/>
          <a:p>
            <a:endParaRPr b="0" lang="en-US" sz="2600" spc="-1" strike="noStrike">
              <a:solidFill>
                <a:srgbClr val="000000"/>
              </a:solidFill>
              <a:uFill>
                <a:solidFill>
                  <a:srgbClr val="ffffff"/>
                </a:solidFill>
              </a:uFill>
              <a:latin typeface="Verdana"/>
            </a:endParaRPr>
          </a:p>
        </p:txBody>
      </p:sp>
      <p:sp>
        <p:nvSpPr>
          <p:cNvPr id="714" name="TextShape 3"/>
          <p:cNvSpPr txBox="1"/>
          <p:nvPr/>
        </p:nvSpPr>
        <p:spPr>
          <a:xfrm>
            <a:off x="8305920" y="6553080"/>
            <a:ext cx="837720" cy="304560"/>
          </a:xfrm>
          <a:prstGeom prst="rect">
            <a:avLst/>
          </a:prstGeom>
          <a:noFill/>
          <a:ln>
            <a:noFill/>
          </a:ln>
        </p:spPr>
        <p:txBody>
          <a:bodyPr anchor="b"/>
          <a:p>
            <a:pPr algn="r">
              <a:lnSpc>
                <a:spcPct val="100000"/>
              </a:lnSpc>
            </a:pPr>
            <a:fld id="{BC1D33A2-5F77-46B3-9ABA-07EBE9785E7E}" type="slidenum">
              <a:rPr b="1" lang="en-US" sz="1200" spc="-1" strike="noStrike">
                <a:solidFill>
                  <a:srgbClr val="003399"/>
                </a:solidFill>
                <a:uFill>
                  <a:solidFill>
                    <a:srgbClr val="ffffff"/>
                  </a:solidFill>
                </a:uFill>
                <a:latin typeface="Verdana"/>
              </a:rPr>
              <a:t>&lt;number&gt;</a:t>
            </a:fld>
            <a:endParaRPr b="0" lang="en-US" sz="1400" spc="-1" strike="noStrike">
              <a:solidFill>
                <a:srgbClr val="000000"/>
              </a:solidFill>
              <a:uFill>
                <a:solidFill>
                  <a:srgbClr val="ffffff"/>
                </a:solidFill>
              </a:uFill>
              <a:latin typeface="Times New Roman"/>
            </a:endParaRPr>
          </a:p>
        </p:txBody>
      </p:sp>
      <p:pic>
        <p:nvPicPr>
          <p:cNvPr id="715" name="Picture 2" descr=""/>
          <p:cNvPicPr/>
          <p:nvPr/>
        </p:nvPicPr>
        <p:blipFill>
          <a:blip r:embed="rId1"/>
          <a:stretch/>
        </p:blipFill>
        <p:spPr>
          <a:xfrm>
            <a:off x="2690640" y="1619280"/>
            <a:ext cx="3762000" cy="3619080"/>
          </a:xfrm>
          <a:prstGeom prst="rect">
            <a:avLst/>
          </a:prstGeom>
          <a:ln>
            <a:noFill/>
          </a:ln>
        </p:spPr>
      </p:pic>
    </p:spTree>
  </p:cSld>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6" name="TextShape 1"/>
          <p:cNvSpPr txBox="1"/>
          <p:nvPr/>
        </p:nvSpPr>
        <p:spPr>
          <a:xfrm>
            <a:off x="760320" y="0"/>
            <a:ext cx="7657920" cy="518760"/>
          </a:xfrm>
          <a:prstGeom prst="rect">
            <a:avLst/>
          </a:prstGeom>
          <a:noFill/>
          <a:ln>
            <a:noFill/>
          </a:ln>
        </p:spPr>
        <p:txBody>
          <a:bodyPr/>
          <a:p>
            <a:endParaRPr b="0" lang="en-US" sz="1400" spc="-1" strike="noStrike">
              <a:solidFill>
                <a:srgbClr val="000000"/>
              </a:solidFill>
              <a:uFill>
                <a:solidFill>
                  <a:srgbClr val="ffffff"/>
                </a:solidFill>
              </a:uFill>
              <a:latin typeface="Verdana"/>
            </a:endParaRPr>
          </a:p>
        </p:txBody>
      </p:sp>
      <p:sp>
        <p:nvSpPr>
          <p:cNvPr id="717" name="TextShape 2"/>
          <p:cNvSpPr txBox="1"/>
          <p:nvPr/>
        </p:nvSpPr>
        <p:spPr>
          <a:xfrm>
            <a:off x="8305920" y="0"/>
            <a:ext cx="837720" cy="304560"/>
          </a:xfrm>
          <a:prstGeom prst="rect">
            <a:avLst/>
          </a:prstGeom>
          <a:noFill/>
          <a:ln>
            <a:noFill/>
          </a:ln>
        </p:spPr>
        <p:txBody>
          <a:bodyPr anchor="b"/>
          <a:p>
            <a:pPr algn="r">
              <a:lnSpc>
                <a:spcPct val="100000"/>
              </a:lnSpc>
            </a:pPr>
            <a:fld id="{BC4A2E75-C06A-453D-96DF-1F3A98CA28CD}" type="slidenum">
              <a:rPr b="1" lang="en-US" sz="1200" spc="-1" strike="noStrike">
                <a:solidFill>
                  <a:srgbClr val="003399"/>
                </a:solidFill>
                <a:uFill>
                  <a:solidFill>
                    <a:srgbClr val="ffffff"/>
                  </a:solidFill>
                </a:uFill>
                <a:latin typeface="Verdana"/>
              </a:rPr>
              <a:t>&lt;number&gt;</a:t>
            </a:fld>
            <a:endParaRPr b="0" lang="en-US" sz="1400" spc="-1" strike="noStrike">
              <a:solidFill>
                <a:srgbClr val="000000"/>
              </a:solidFill>
              <a:uFill>
                <a:solidFill>
                  <a:srgbClr val="ffffff"/>
                </a:solidFill>
              </a:uFill>
              <a:latin typeface="Times New Roman"/>
            </a:endParaRPr>
          </a:p>
        </p:txBody>
      </p:sp>
      <p:pic>
        <p:nvPicPr>
          <p:cNvPr id="718" name="Picture 2" descr=""/>
          <p:cNvPicPr/>
          <p:nvPr/>
        </p:nvPicPr>
        <p:blipFill>
          <a:blip r:embed="rId1"/>
          <a:stretch/>
        </p:blipFill>
        <p:spPr>
          <a:xfrm>
            <a:off x="1117440" y="26280"/>
            <a:ext cx="7135200" cy="6831360"/>
          </a:xfrm>
          <a:prstGeom prst="rect">
            <a:avLst/>
          </a:prstGeom>
          <a:ln>
            <a:noFill/>
          </a:ln>
        </p:spPr>
      </p:pic>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TextShape 1"/>
          <p:cNvSpPr txBox="1"/>
          <p:nvPr/>
        </p:nvSpPr>
        <p:spPr>
          <a:xfrm>
            <a:off x="8305920" y="0"/>
            <a:ext cx="837720" cy="304560"/>
          </a:xfrm>
          <a:prstGeom prst="rect">
            <a:avLst/>
          </a:prstGeom>
          <a:noFill/>
          <a:ln>
            <a:noFill/>
          </a:ln>
        </p:spPr>
        <p:txBody>
          <a:bodyPr anchor="b"/>
          <a:p>
            <a:pPr algn="r">
              <a:lnSpc>
                <a:spcPct val="100000"/>
              </a:lnSpc>
            </a:pPr>
            <a:fld id="{31748B30-12D3-46CF-A26E-F77AFE56B125}"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216" name="CustomShape 2"/>
          <p:cNvSpPr/>
          <p:nvPr/>
        </p:nvSpPr>
        <p:spPr>
          <a:xfrm>
            <a:off x="2209680" y="1511280"/>
            <a:ext cx="3396960" cy="3311280"/>
          </a:xfrm>
          <a:prstGeom prst="ellipse">
            <a:avLst/>
          </a:prstGeom>
          <a:noFill/>
          <a:ln w="19080">
            <a:solidFill>
              <a:srgbClr val="009900"/>
            </a:solidFill>
            <a:round/>
          </a:ln>
        </p:spPr>
        <p:style>
          <a:lnRef idx="0"/>
          <a:fillRef idx="0"/>
          <a:effectRef idx="0"/>
          <a:fontRef idx="minor"/>
        </p:style>
      </p:sp>
      <p:sp>
        <p:nvSpPr>
          <p:cNvPr id="217" name="CustomShape 3"/>
          <p:cNvSpPr/>
          <p:nvPr/>
        </p:nvSpPr>
        <p:spPr>
          <a:xfrm>
            <a:off x="2527920" y="1996920"/>
            <a:ext cx="813240" cy="744120"/>
          </a:xfrm>
          <a:prstGeom prst="ellipse">
            <a:avLst/>
          </a:prstGeom>
          <a:gradFill>
            <a:gsLst>
              <a:gs pos="0">
                <a:srgbClr val="6600ff"/>
              </a:gs>
              <a:gs pos="100000">
                <a:srgbClr val="2f0076"/>
              </a:gs>
            </a:gsLst>
            <a:lin ang="0"/>
          </a:gradFill>
          <a:ln w="9360">
            <a:solidFill>
              <a:srgbClr val="009900"/>
            </a:solidFill>
            <a:round/>
          </a:ln>
        </p:spPr>
        <p:style>
          <a:lnRef idx="0"/>
          <a:fillRef idx="0"/>
          <a:effectRef idx="0"/>
          <a:fontRef idx="minor"/>
        </p:style>
      </p:sp>
      <p:sp>
        <p:nvSpPr>
          <p:cNvPr id="218" name="CustomShape 4"/>
          <p:cNvSpPr/>
          <p:nvPr/>
        </p:nvSpPr>
        <p:spPr>
          <a:xfrm>
            <a:off x="2209680" y="2536920"/>
            <a:ext cx="813240" cy="742680"/>
          </a:xfrm>
          <a:prstGeom prst="ellipse">
            <a:avLst/>
          </a:prstGeom>
          <a:gradFill>
            <a:gsLst>
              <a:gs pos="0">
                <a:srgbClr val="ff0000"/>
              </a:gs>
              <a:gs pos="100000">
                <a:srgbClr val="860000"/>
              </a:gs>
            </a:gsLst>
            <a:lin ang="0"/>
          </a:gradFill>
          <a:ln w="9360">
            <a:solidFill>
              <a:srgbClr val="009900"/>
            </a:solidFill>
            <a:round/>
          </a:ln>
        </p:spPr>
        <p:style>
          <a:lnRef idx="0"/>
          <a:fillRef idx="0"/>
          <a:effectRef idx="0"/>
          <a:fontRef idx="minor"/>
        </p:style>
      </p:sp>
      <p:sp>
        <p:nvSpPr>
          <p:cNvPr id="219" name="CustomShape 5"/>
          <p:cNvSpPr/>
          <p:nvPr/>
        </p:nvSpPr>
        <p:spPr>
          <a:xfrm>
            <a:off x="2209680" y="3075120"/>
            <a:ext cx="813240" cy="744120"/>
          </a:xfrm>
          <a:prstGeom prst="ellipse">
            <a:avLst/>
          </a:prstGeom>
          <a:gradFill>
            <a:gsLst>
              <a:gs pos="0">
                <a:srgbClr val="6600ff"/>
              </a:gs>
              <a:gs pos="100000">
                <a:srgbClr val="2f0076"/>
              </a:gs>
            </a:gsLst>
            <a:lin ang="0"/>
          </a:gradFill>
          <a:ln w="9360">
            <a:solidFill>
              <a:srgbClr val="009900"/>
            </a:solidFill>
            <a:round/>
          </a:ln>
        </p:spPr>
        <p:style>
          <a:lnRef idx="0"/>
          <a:fillRef idx="0"/>
          <a:effectRef idx="0"/>
          <a:fontRef idx="minor"/>
        </p:style>
      </p:sp>
      <p:sp>
        <p:nvSpPr>
          <p:cNvPr id="220" name="CustomShape 6"/>
          <p:cNvSpPr/>
          <p:nvPr/>
        </p:nvSpPr>
        <p:spPr>
          <a:xfrm>
            <a:off x="4155480" y="2981160"/>
            <a:ext cx="813240" cy="744120"/>
          </a:xfrm>
          <a:prstGeom prst="ellipse">
            <a:avLst/>
          </a:prstGeom>
          <a:gradFill>
            <a:gsLst>
              <a:gs pos="0">
                <a:srgbClr val="6600ff"/>
              </a:gs>
              <a:gs pos="100000">
                <a:srgbClr val="2f0076"/>
              </a:gs>
            </a:gsLst>
            <a:lin ang="0"/>
          </a:gradFill>
          <a:ln w="9360">
            <a:solidFill>
              <a:srgbClr val="009900"/>
            </a:solidFill>
            <a:round/>
          </a:ln>
        </p:spPr>
        <p:style>
          <a:lnRef idx="0"/>
          <a:fillRef idx="0"/>
          <a:effectRef idx="0"/>
          <a:fontRef idx="minor"/>
        </p:style>
      </p:sp>
      <p:sp>
        <p:nvSpPr>
          <p:cNvPr id="221" name="CustomShape 7"/>
          <p:cNvSpPr/>
          <p:nvPr/>
        </p:nvSpPr>
        <p:spPr>
          <a:xfrm>
            <a:off x="3981600" y="1582560"/>
            <a:ext cx="811800" cy="742680"/>
          </a:xfrm>
          <a:prstGeom prst="ellipse">
            <a:avLst/>
          </a:prstGeom>
          <a:gradFill>
            <a:gsLst>
              <a:gs pos="0">
                <a:srgbClr val="6600ff"/>
              </a:gs>
              <a:gs pos="100000">
                <a:srgbClr val="2f0076"/>
              </a:gs>
            </a:gsLst>
            <a:lin ang="0"/>
          </a:gradFill>
          <a:ln w="9360">
            <a:solidFill>
              <a:srgbClr val="009900"/>
            </a:solidFill>
            <a:round/>
          </a:ln>
        </p:spPr>
        <p:style>
          <a:lnRef idx="0"/>
          <a:fillRef idx="0"/>
          <a:effectRef idx="0"/>
          <a:fontRef idx="minor"/>
        </p:style>
      </p:sp>
      <p:sp>
        <p:nvSpPr>
          <p:cNvPr id="222" name="CustomShape 8"/>
          <p:cNvSpPr/>
          <p:nvPr/>
        </p:nvSpPr>
        <p:spPr>
          <a:xfrm>
            <a:off x="2785680" y="1703520"/>
            <a:ext cx="811800" cy="742680"/>
          </a:xfrm>
          <a:prstGeom prst="ellipse">
            <a:avLst/>
          </a:prstGeom>
          <a:gradFill>
            <a:gsLst>
              <a:gs pos="0">
                <a:srgbClr val="ff0000"/>
              </a:gs>
              <a:gs pos="100000">
                <a:srgbClr val="860000"/>
              </a:gs>
            </a:gsLst>
            <a:lin ang="0"/>
          </a:gradFill>
          <a:ln w="9360">
            <a:solidFill>
              <a:srgbClr val="009900"/>
            </a:solidFill>
            <a:round/>
          </a:ln>
        </p:spPr>
        <p:style>
          <a:lnRef idx="0"/>
          <a:fillRef idx="0"/>
          <a:effectRef idx="0"/>
          <a:fontRef idx="minor"/>
        </p:style>
      </p:sp>
      <p:sp>
        <p:nvSpPr>
          <p:cNvPr id="223" name="CustomShape 9"/>
          <p:cNvSpPr/>
          <p:nvPr/>
        </p:nvSpPr>
        <p:spPr>
          <a:xfrm>
            <a:off x="2775600" y="2585880"/>
            <a:ext cx="811800" cy="742680"/>
          </a:xfrm>
          <a:prstGeom prst="ellipse">
            <a:avLst/>
          </a:prstGeom>
          <a:gradFill>
            <a:gsLst>
              <a:gs pos="0">
                <a:srgbClr val="ff0000"/>
              </a:gs>
              <a:gs pos="100000">
                <a:srgbClr val="860000"/>
              </a:gs>
            </a:gsLst>
            <a:lin ang="0"/>
          </a:gradFill>
          <a:ln w="9360">
            <a:solidFill>
              <a:srgbClr val="009900"/>
            </a:solidFill>
            <a:round/>
          </a:ln>
        </p:spPr>
        <p:style>
          <a:lnRef idx="0"/>
          <a:fillRef idx="0"/>
          <a:effectRef idx="0"/>
          <a:fontRef idx="minor"/>
        </p:style>
      </p:sp>
      <p:sp>
        <p:nvSpPr>
          <p:cNvPr id="224" name="CustomShape 10"/>
          <p:cNvSpPr/>
          <p:nvPr/>
        </p:nvSpPr>
        <p:spPr>
          <a:xfrm>
            <a:off x="3835440" y="3630600"/>
            <a:ext cx="811800" cy="742680"/>
          </a:xfrm>
          <a:prstGeom prst="ellipse">
            <a:avLst/>
          </a:prstGeom>
          <a:gradFill>
            <a:gsLst>
              <a:gs pos="0">
                <a:srgbClr val="ff0000"/>
              </a:gs>
              <a:gs pos="100000">
                <a:srgbClr val="860000"/>
              </a:gs>
            </a:gsLst>
            <a:lin ang="0"/>
          </a:gradFill>
          <a:ln w="9360">
            <a:solidFill>
              <a:srgbClr val="009900"/>
            </a:solidFill>
            <a:round/>
          </a:ln>
        </p:spPr>
        <p:style>
          <a:lnRef idx="0"/>
          <a:fillRef idx="0"/>
          <a:effectRef idx="0"/>
          <a:fontRef idx="minor"/>
        </p:style>
      </p:sp>
      <p:sp>
        <p:nvSpPr>
          <p:cNvPr id="225" name="CustomShape 11"/>
          <p:cNvSpPr/>
          <p:nvPr/>
        </p:nvSpPr>
        <p:spPr>
          <a:xfrm>
            <a:off x="4219200" y="2090880"/>
            <a:ext cx="811800" cy="742680"/>
          </a:xfrm>
          <a:prstGeom prst="ellipse">
            <a:avLst/>
          </a:prstGeom>
          <a:gradFill>
            <a:gsLst>
              <a:gs pos="0">
                <a:srgbClr val="ff0000"/>
              </a:gs>
              <a:gs pos="100000">
                <a:srgbClr val="860000"/>
              </a:gs>
            </a:gsLst>
            <a:lin ang="0"/>
          </a:gradFill>
          <a:ln w="9360">
            <a:solidFill>
              <a:srgbClr val="009900"/>
            </a:solidFill>
            <a:round/>
          </a:ln>
        </p:spPr>
        <p:style>
          <a:lnRef idx="0"/>
          <a:fillRef idx="0"/>
          <a:effectRef idx="0"/>
          <a:fontRef idx="minor"/>
        </p:style>
      </p:sp>
      <p:sp>
        <p:nvSpPr>
          <p:cNvPr id="226" name="CustomShape 12"/>
          <p:cNvSpPr/>
          <p:nvPr/>
        </p:nvSpPr>
        <p:spPr>
          <a:xfrm>
            <a:off x="3184200" y="2130480"/>
            <a:ext cx="813240" cy="742680"/>
          </a:xfrm>
          <a:prstGeom prst="ellipse">
            <a:avLst/>
          </a:prstGeom>
          <a:gradFill>
            <a:gsLst>
              <a:gs pos="0">
                <a:srgbClr val="ff0000"/>
              </a:gs>
              <a:gs pos="100000">
                <a:srgbClr val="860000"/>
              </a:gs>
            </a:gsLst>
            <a:lin ang="0"/>
          </a:gradFill>
          <a:ln w="9360">
            <a:solidFill>
              <a:srgbClr val="009900"/>
            </a:solidFill>
            <a:round/>
          </a:ln>
        </p:spPr>
        <p:style>
          <a:lnRef idx="0"/>
          <a:fillRef idx="0"/>
          <a:effectRef idx="0"/>
          <a:fontRef idx="minor"/>
        </p:style>
      </p:sp>
      <p:sp>
        <p:nvSpPr>
          <p:cNvPr id="227" name="CustomShape 13"/>
          <p:cNvSpPr/>
          <p:nvPr/>
        </p:nvSpPr>
        <p:spPr>
          <a:xfrm>
            <a:off x="4793400" y="2585880"/>
            <a:ext cx="813240" cy="742680"/>
          </a:xfrm>
          <a:prstGeom prst="ellipse">
            <a:avLst/>
          </a:prstGeom>
          <a:gradFill>
            <a:gsLst>
              <a:gs pos="0">
                <a:srgbClr val="ff0000"/>
              </a:gs>
              <a:gs pos="100000">
                <a:srgbClr val="860000"/>
              </a:gs>
            </a:gsLst>
            <a:lin ang="0"/>
          </a:gradFill>
          <a:ln w="9360">
            <a:solidFill>
              <a:srgbClr val="009900"/>
            </a:solidFill>
            <a:round/>
          </a:ln>
        </p:spPr>
        <p:style>
          <a:lnRef idx="0"/>
          <a:fillRef idx="0"/>
          <a:effectRef idx="0"/>
          <a:fontRef idx="minor"/>
        </p:style>
      </p:sp>
      <p:sp>
        <p:nvSpPr>
          <p:cNvPr id="228" name="CustomShape 14"/>
          <p:cNvSpPr/>
          <p:nvPr/>
        </p:nvSpPr>
        <p:spPr>
          <a:xfrm>
            <a:off x="4401360" y="1873080"/>
            <a:ext cx="813240" cy="744120"/>
          </a:xfrm>
          <a:prstGeom prst="ellipse">
            <a:avLst/>
          </a:prstGeom>
          <a:gradFill>
            <a:gsLst>
              <a:gs pos="0">
                <a:srgbClr val="ff0000"/>
              </a:gs>
              <a:gs pos="100000">
                <a:srgbClr val="860000"/>
              </a:gs>
            </a:gsLst>
            <a:lin ang="0"/>
          </a:gradFill>
          <a:ln w="9360">
            <a:solidFill>
              <a:srgbClr val="009900"/>
            </a:solidFill>
            <a:round/>
          </a:ln>
        </p:spPr>
        <p:style>
          <a:lnRef idx="0"/>
          <a:fillRef idx="0"/>
          <a:effectRef idx="0"/>
          <a:fontRef idx="minor"/>
        </p:style>
      </p:sp>
      <p:sp>
        <p:nvSpPr>
          <p:cNvPr id="229" name="CustomShape 15"/>
          <p:cNvSpPr/>
          <p:nvPr/>
        </p:nvSpPr>
        <p:spPr>
          <a:xfrm>
            <a:off x="3341520" y="1511280"/>
            <a:ext cx="813240" cy="742680"/>
          </a:xfrm>
          <a:prstGeom prst="ellipse">
            <a:avLst/>
          </a:prstGeom>
          <a:gradFill>
            <a:gsLst>
              <a:gs pos="0">
                <a:srgbClr val="6600ff"/>
              </a:gs>
              <a:gs pos="100000">
                <a:srgbClr val="2f0076"/>
              </a:gs>
            </a:gsLst>
            <a:lin ang="0"/>
          </a:gradFill>
          <a:ln w="9360">
            <a:solidFill>
              <a:srgbClr val="009900"/>
            </a:solidFill>
            <a:round/>
          </a:ln>
        </p:spPr>
        <p:style>
          <a:lnRef idx="0"/>
          <a:fillRef idx="0"/>
          <a:effectRef idx="0"/>
          <a:fontRef idx="minor"/>
        </p:style>
      </p:sp>
      <p:sp>
        <p:nvSpPr>
          <p:cNvPr id="230" name="CustomShape 16"/>
          <p:cNvSpPr/>
          <p:nvPr/>
        </p:nvSpPr>
        <p:spPr>
          <a:xfrm>
            <a:off x="4647600" y="2176560"/>
            <a:ext cx="813240" cy="742680"/>
          </a:xfrm>
          <a:prstGeom prst="ellipse">
            <a:avLst/>
          </a:prstGeom>
          <a:gradFill>
            <a:gsLst>
              <a:gs pos="0">
                <a:srgbClr val="6600ff"/>
              </a:gs>
              <a:gs pos="100000">
                <a:srgbClr val="2f0076"/>
              </a:gs>
            </a:gsLst>
            <a:lin ang="0"/>
          </a:gradFill>
          <a:ln w="9360">
            <a:solidFill>
              <a:srgbClr val="009900"/>
            </a:solidFill>
            <a:round/>
          </a:ln>
        </p:spPr>
        <p:style>
          <a:lnRef idx="0"/>
          <a:fillRef idx="0"/>
          <a:effectRef idx="0"/>
          <a:fontRef idx="minor"/>
        </p:style>
      </p:sp>
      <p:sp>
        <p:nvSpPr>
          <p:cNvPr id="231" name="CustomShape 17"/>
          <p:cNvSpPr/>
          <p:nvPr/>
        </p:nvSpPr>
        <p:spPr>
          <a:xfrm>
            <a:off x="2527920" y="3633840"/>
            <a:ext cx="813240" cy="742680"/>
          </a:xfrm>
          <a:prstGeom prst="ellipse">
            <a:avLst/>
          </a:prstGeom>
          <a:gradFill>
            <a:gsLst>
              <a:gs pos="0">
                <a:srgbClr val="6600ff"/>
              </a:gs>
              <a:gs pos="100000">
                <a:srgbClr val="2f0076"/>
              </a:gs>
            </a:gsLst>
            <a:lin ang="0"/>
          </a:gradFill>
          <a:ln w="9360">
            <a:solidFill>
              <a:srgbClr val="009900"/>
            </a:solidFill>
            <a:round/>
          </a:ln>
        </p:spPr>
        <p:style>
          <a:lnRef idx="0"/>
          <a:fillRef idx="0"/>
          <a:effectRef idx="0"/>
          <a:fontRef idx="minor"/>
        </p:style>
      </p:sp>
      <p:sp>
        <p:nvSpPr>
          <p:cNvPr id="232" name="CustomShape 18"/>
          <p:cNvSpPr/>
          <p:nvPr/>
        </p:nvSpPr>
        <p:spPr>
          <a:xfrm>
            <a:off x="4219200" y="2387520"/>
            <a:ext cx="811800" cy="744120"/>
          </a:xfrm>
          <a:prstGeom prst="ellipse">
            <a:avLst/>
          </a:prstGeom>
          <a:gradFill>
            <a:gsLst>
              <a:gs pos="0">
                <a:srgbClr val="6600ff"/>
              </a:gs>
              <a:gs pos="100000">
                <a:srgbClr val="2f0076"/>
              </a:gs>
            </a:gsLst>
            <a:lin ang="0"/>
          </a:gradFill>
          <a:ln w="9360">
            <a:solidFill>
              <a:srgbClr val="009900"/>
            </a:solidFill>
            <a:round/>
          </a:ln>
        </p:spPr>
        <p:style>
          <a:lnRef idx="0"/>
          <a:fillRef idx="0"/>
          <a:effectRef idx="0"/>
          <a:fontRef idx="minor"/>
        </p:style>
      </p:sp>
      <p:sp>
        <p:nvSpPr>
          <p:cNvPr id="233" name="CustomShape 19"/>
          <p:cNvSpPr/>
          <p:nvPr/>
        </p:nvSpPr>
        <p:spPr>
          <a:xfrm>
            <a:off x="2847960" y="3110040"/>
            <a:ext cx="811800" cy="742680"/>
          </a:xfrm>
          <a:prstGeom prst="ellipse">
            <a:avLst/>
          </a:prstGeom>
          <a:gradFill>
            <a:gsLst>
              <a:gs pos="0">
                <a:srgbClr val="ff0000"/>
              </a:gs>
              <a:gs pos="100000">
                <a:srgbClr val="860000"/>
              </a:gs>
            </a:gsLst>
            <a:lin ang="0"/>
          </a:gradFill>
          <a:ln w="9360">
            <a:solidFill>
              <a:srgbClr val="009900"/>
            </a:solidFill>
            <a:round/>
          </a:ln>
        </p:spPr>
        <p:style>
          <a:lnRef idx="0"/>
          <a:fillRef idx="0"/>
          <a:effectRef idx="0"/>
          <a:fontRef idx="minor"/>
        </p:style>
      </p:sp>
      <p:sp>
        <p:nvSpPr>
          <p:cNvPr id="234" name="CustomShape 20"/>
          <p:cNvSpPr/>
          <p:nvPr/>
        </p:nvSpPr>
        <p:spPr>
          <a:xfrm>
            <a:off x="4199760" y="3852720"/>
            <a:ext cx="813240" cy="742680"/>
          </a:xfrm>
          <a:prstGeom prst="ellipse">
            <a:avLst/>
          </a:prstGeom>
          <a:gradFill>
            <a:gsLst>
              <a:gs pos="0">
                <a:srgbClr val="ff0000"/>
              </a:gs>
              <a:gs pos="100000">
                <a:srgbClr val="860000"/>
              </a:gs>
            </a:gsLst>
            <a:lin ang="0"/>
          </a:gradFill>
          <a:ln w="9360">
            <a:solidFill>
              <a:srgbClr val="009900"/>
            </a:solidFill>
            <a:round/>
          </a:ln>
        </p:spPr>
        <p:style>
          <a:lnRef idx="0"/>
          <a:fillRef idx="0"/>
          <a:effectRef idx="0"/>
          <a:fontRef idx="minor"/>
        </p:style>
      </p:sp>
      <p:sp>
        <p:nvSpPr>
          <p:cNvPr id="235" name="CustomShape 21"/>
          <p:cNvSpPr/>
          <p:nvPr/>
        </p:nvSpPr>
        <p:spPr>
          <a:xfrm>
            <a:off x="3023280" y="4024440"/>
            <a:ext cx="811800" cy="742680"/>
          </a:xfrm>
          <a:prstGeom prst="ellipse">
            <a:avLst/>
          </a:prstGeom>
          <a:gradFill>
            <a:gsLst>
              <a:gs pos="0">
                <a:srgbClr val="ff0000"/>
              </a:gs>
              <a:gs pos="100000">
                <a:srgbClr val="860000"/>
              </a:gs>
            </a:gsLst>
            <a:lin ang="0"/>
          </a:gradFill>
          <a:ln w="9360">
            <a:solidFill>
              <a:srgbClr val="009900"/>
            </a:solidFill>
            <a:round/>
          </a:ln>
        </p:spPr>
        <p:style>
          <a:lnRef idx="0"/>
          <a:fillRef idx="0"/>
          <a:effectRef idx="0"/>
          <a:fontRef idx="minor"/>
        </p:style>
      </p:sp>
      <p:sp>
        <p:nvSpPr>
          <p:cNvPr id="236" name="CustomShape 22"/>
          <p:cNvSpPr/>
          <p:nvPr/>
        </p:nvSpPr>
        <p:spPr>
          <a:xfrm>
            <a:off x="3587760" y="3132000"/>
            <a:ext cx="813240" cy="742680"/>
          </a:xfrm>
          <a:prstGeom prst="ellipse">
            <a:avLst/>
          </a:prstGeom>
          <a:gradFill>
            <a:gsLst>
              <a:gs pos="0">
                <a:srgbClr val="6600ff"/>
              </a:gs>
              <a:gs pos="100000">
                <a:srgbClr val="2f0076"/>
              </a:gs>
            </a:gsLst>
            <a:lin ang="0"/>
          </a:gradFill>
          <a:ln w="9360">
            <a:solidFill>
              <a:srgbClr val="009900"/>
            </a:solidFill>
            <a:round/>
          </a:ln>
        </p:spPr>
        <p:style>
          <a:lnRef idx="0"/>
          <a:fillRef idx="0"/>
          <a:effectRef idx="0"/>
          <a:fontRef idx="minor"/>
        </p:style>
      </p:sp>
      <p:sp>
        <p:nvSpPr>
          <p:cNvPr id="237" name="CustomShape 23"/>
          <p:cNvSpPr/>
          <p:nvPr/>
        </p:nvSpPr>
        <p:spPr>
          <a:xfrm>
            <a:off x="3587760" y="4079880"/>
            <a:ext cx="813240" cy="742680"/>
          </a:xfrm>
          <a:prstGeom prst="ellipse">
            <a:avLst/>
          </a:prstGeom>
          <a:gradFill>
            <a:gsLst>
              <a:gs pos="0">
                <a:srgbClr val="6600ff"/>
              </a:gs>
              <a:gs pos="100000">
                <a:srgbClr val="2f0076"/>
              </a:gs>
            </a:gsLst>
            <a:lin ang="0"/>
          </a:gradFill>
          <a:ln w="9360">
            <a:solidFill>
              <a:srgbClr val="009900"/>
            </a:solidFill>
            <a:round/>
          </a:ln>
        </p:spPr>
        <p:style>
          <a:lnRef idx="0"/>
          <a:fillRef idx="0"/>
          <a:effectRef idx="0"/>
          <a:fontRef idx="minor"/>
        </p:style>
      </p:sp>
      <p:sp>
        <p:nvSpPr>
          <p:cNvPr id="238" name="CustomShape 24"/>
          <p:cNvSpPr/>
          <p:nvPr/>
        </p:nvSpPr>
        <p:spPr>
          <a:xfrm>
            <a:off x="3167640" y="2741760"/>
            <a:ext cx="813240" cy="742680"/>
          </a:xfrm>
          <a:prstGeom prst="ellipse">
            <a:avLst/>
          </a:prstGeom>
          <a:gradFill>
            <a:gsLst>
              <a:gs pos="0">
                <a:srgbClr val="6600ff"/>
              </a:gs>
              <a:gs pos="100000">
                <a:srgbClr val="2f0076"/>
              </a:gs>
            </a:gsLst>
            <a:lin ang="0"/>
          </a:gradFill>
          <a:ln w="9360">
            <a:solidFill>
              <a:srgbClr val="009900"/>
            </a:solidFill>
            <a:round/>
          </a:ln>
        </p:spPr>
        <p:style>
          <a:lnRef idx="0"/>
          <a:fillRef idx="0"/>
          <a:effectRef idx="0"/>
          <a:fontRef idx="minor"/>
        </p:style>
      </p:sp>
      <p:sp>
        <p:nvSpPr>
          <p:cNvPr id="239" name="CustomShape 25"/>
          <p:cNvSpPr/>
          <p:nvPr/>
        </p:nvSpPr>
        <p:spPr>
          <a:xfrm>
            <a:off x="4793400" y="2919240"/>
            <a:ext cx="813240" cy="742680"/>
          </a:xfrm>
          <a:prstGeom prst="ellipse">
            <a:avLst/>
          </a:prstGeom>
          <a:gradFill>
            <a:gsLst>
              <a:gs pos="0">
                <a:srgbClr val="ff0000"/>
              </a:gs>
              <a:gs pos="100000">
                <a:srgbClr val="860000"/>
              </a:gs>
            </a:gsLst>
            <a:lin ang="0"/>
          </a:gradFill>
          <a:ln w="9360">
            <a:solidFill>
              <a:srgbClr val="009900"/>
            </a:solidFill>
            <a:round/>
          </a:ln>
        </p:spPr>
        <p:style>
          <a:lnRef idx="0"/>
          <a:fillRef idx="0"/>
          <a:effectRef idx="0"/>
          <a:fontRef idx="minor"/>
        </p:style>
      </p:sp>
      <p:sp>
        <p:nvSpPr>
          <p:cNvPr id="240" name="CustomShape 26"/>
          <p:cNvSpPr/>
          <p:nvPr/>
        </p:nvSpPr>
        <p:spPr>
          <a:xfrm>
            <a:off x="4647600" y="3395520"/>
            <a:ext cx="813240" cy="742680"/>
          </a:xfrm>
          <a:prstGeom prst="ellipse">
            <a:avLst/>
          </a:prstGeom>
          <a:gradFill>
            <a:gsLst>
              <a:gs pos="0">
                <a:srgbClr val="ff0000"/>
              </a:gs>
              <a:gs pos="100000">
                <a:srgbClr val="860000"/>
              </a:gs>
            </a:gsLst>
            <a:lin ang="0"/>
          </a:gradFill>
          <a:ln w="9360">
            <a:solidFill>
              <a:srgbClr val="009900"/>
            </a:solidFill>
            <a:round/>
          </a:ln>
        </p:spPr>
        <p:style>
          <a:lnRef idx="0"/>
          <a:fillRef idx="0"/>
          <a:effectRef idx="0"/>
          <a:fontRef idx="minor"/>
        </p:style>
      </p:sp>
      <p:sp>
        <p:nvSpPr>
          <p:cNvPr id="241" name="CustomShape 27"/>
          <p:cNvSpPr/>
          <p:nvPr/>
        </p:nvSpPr>
        <p:spPr>
          <a:xfrm>
            <a:off x="4473360" y="3576600"/>
            <a:ext cx="811800" cy="744120"/>
          </a:xfrm>
          <a:prstGeom prst="ellipse">
            <a:avLst/>
          </a:prstGeom>
          <a:gradFill>
            <a:gsLst>
              <a:gs pos="0">
                <a:srgbClr val="6600ff"/>
              </a:gs>
              <a:gs pos="100000">
                <a:srgbClr val="2f0076"/>
              </a:gs>
            </a:gsLst>
            <a:lin ang="0"/>
          </a:gradFill>
          <a:ln w="9360">
            <a:solidFill>
              <a:srgbClr val="009900"/>
            </a:solidFill>
            <a:round/>
          </a:ln>
        </p:spPr>
        <p:style>
          <a:lnRef idx="0"/>
          <a:fillRef idx="0"/>
          <a:effectRef idx="0"/>
          <a:fontRef idx="minor"/>
        </p:style>
      </p:sp>
      <p:sp>
        <p:nvSpPr>
          <p:cNvPr id="242" name="CustomShape 28"/>
          <p:cNvSpPr/>
          <p:nvPr/>
        </p:nvSpPr>
        <p:spPr>
          <a:xfrm>
            <a:off x="4132440" y="3213000"/>
            <a:ext cx="811800" cy="744120"/>
          </a:xfrm>
          <a:prstGeom prst="ellipse">
            <a:avLst/>
          </a:prstGeom>
          <a:gradFill>
            <a:gsLst>
              <a:gs pos="0">
                <a:srgbClr val="6600ff"/>
              </a:gs>
              <a:gs pos="100000">
                <a:srgbClr val="2f0076"/>
              </a:gs>
            </a:gsLst>
            <a:lin ang="0"/>
          </a:gradFill>
          <a:ln w="9360">
            <a:solidFill>
              <a:srgbClr val="009900"/>
            </a:solidFill>
            <a:round/>
          </a:ln>
        </p:spPr>
        <p:style>
          <a:lnRef idx="0"/>
          <a:fillRef idx="0"/>
          <a:effectRef idx="0"/>
          <a:fontRef idx="minor"/>
        </p:style>
      </p:sp>
      <p:sp>
        <p:nvSpPr>
          <p:cNvPr id="243" name="CustomShape 29"/>
          <p:cNvSpPr/>
          <p:nvPr/>
        </p:nvSpPr>
        <p:spPr>
          <a:xfrm>
            <a:off x="3833640" y="1955880"/>
            <a:ext cx="813240" cy="742680"/>
          </a:xfrm>
          <a:prstGeom prst="ellipse">
            <a:avLst/>
          </a:prstGeom>
          <a:gradFill>
            <a:gsLst>
              <a:gs pos="0">
                <a:srgbClr val="6600ff"/>
              </a:gs>
              <a:gs pos="100000">
                <a:srgbClr val="2f0076"/>
              </a:gs>
            </a:gsLst>
            <a:lin ang="0"/>
          </a:gradFill>
          <a:ln w="9360">
            <a:solidFill>
              <a:srgbClr val="009900"/>
            </a:solidFill>
            <a:round/>
          </a:ln>
        </p:spPr>
        <p:style>
          <a:lnRef idx="0"/>
          <a:fillRef idx="0"/>
          <a:effectRef idx="0"/>
          <a:fontRef idx="minor"/>
        </p:style>
      </p:sp>
      <p:sp>
        <p:nvSpPr>
          <p:cNvPr id="244" name="CustomShape 30"/>
          <p:cNvSpPr/>
          <p:nvPr/>
        </p:nvSpPr>
        <p:spPr>
          <a:xfrm>
            <a:off x="3187440" y="3484440"/>
            <a:ext cx="813240" cy="742680"/>
          </a:xfrm>
          <a:prstGeom prst="ellipse">
            <a:avLst/>
          </a:prstGeom>
          <a:gradFill>
            <a:gsLst>
              <a:gs pos="0">
                <a:srgbClr val="6600ff"/>
              </a:gs>
              <a:gs pos="100000">
                <a:srgbClr val="2f0076"/>
              </a:gs>
            </a:gsLst>
            <a:lin ang="0"/>
          </a:gradFill>
          <a:ln w="9360">
            <a:solidFill>
              <a:srgbClr val="009900"/>
            </a:solidFill>
            <a:round/>
          </a:ln>
        </p:spPr>
        <p:style>
          <a:lnRef idx="0"/>
          <a:fillRef idx="0"/>
          <a:effectRef idx="0"/>
          <a:fontRef idx="minor"/>
        </p:style>
      </p:sp>
      <p:sp>
        <p:nvSpPr>
          <p:cNvPr id="245" name="CustomShape 31"/>
          <p:cNvSpPr/>
          <p:nvPr/>
        </p:nvSpPr>
        <p:spPr>
          <a:xfrm>
            <a:off x="3655080" y="2562120"/>
            <a:ext cx="813240" cy="742680"/>
          </a:xfrm>
          <a:prstGeom prst="ellipse">
            <a:avLst/>
          </a:prstGeom>
          <a:gradFill>
            <a:gsLst>
              <a:gs pos="0">
                <a:srgbClr val="ff0000"/>
              </a:gs>
              <a:gs pos="100000">
                <a:srgbClr val="860000"/>
              </a:gs>
            </a:gsLst>
            <a:lin ang="0"/>
          </a:gradFill>
          <a:ln w="9360">
            <a:solidFill>
              <a:srgbClr val="009900"/>
            </a:solidFill>
            <a:round/>
          </a:ln>
        </p:spPr>
        <p:style>
          <a:lnRef idx="0"/>
          <a:fillRef idx="0"/>
          <a:effectRef idx="0"/>
          <a:fontRef idx="minor"/>
        </p:style>
      </p:sp>
      <p:sp>
        <p:nvSpPr>
          <p:cNvPr id="246" name="Line 32"/>
          <p:cNvSpPr/>
          <p:nvPr/>
        </p:nvSpPr>
        <p:spPr>
          <a:xfrm>
            <a:off x="1295280" y="1815840"/>
            <a:ext cx="1143000" cy="2210040"/>
          </a:xfrm>
          <a:prstGeom prst="line">
            <a:avLst/>
          </a:prstGeom>
          <a:ln cap="rnd" w="9360">
            <a:solidFill>
              <a:schemeClr val="tx1"/>
            </a:solidFill>
            <a:custDash>
              <a:ds d="100000" sp="100000"/>
            </a:custDash>
            <a:round/>
          </a:ln>
        </p:spPr>
        <p:style>
          <a:lnRef idx="0"/>
          <a:fillRef idx="0"/>
          <a:effectRef idx="0"/>
          <a:fontRef idx="minor"/>
        </p:style>
      </p:sp>
      <p:sp>
        <p:nvSpPr>
          <p:cNvPr id="247" name="Line 33"/>
          <p:cNvSpPr/>
          <p:nvPr/>
        </p:nvSpPr>
        <p:spPr>
          <a:xfrm flipV="1">
            <a:off x="1371600" y="1511280"/>
            <a:ext cx="2514600" cy="228600"/>
          </a:xfrm>
          <a:prstGeom prst="line">
            <a:avLst/>
          </a:prstGeom>
          <a:ln cap="rnd" w="9360">
            <a:solidFill>
              <a:schemeClr val="tx1"/>
            </a:solidFill>
            <a:custDash>
              <a:ds d="100000" sp="100000"/>
            </a:custDash>
            <a:round/>
          </a:ln>
        </p:spPr>
        <p:style>
          <a:lnRef idx="0"/>
          <a:fillRef idx="0"/>
          <a:effectRef idx="0"/>
          <a:fontRef idx="minor"/>
        </p:style>
      </p:sp>
      <p:sp>
        <p:nvSpPr>
          <p:cNvPr id="248" name="TextShape 34"/>
          <p:cNvSpPr txBox="1"/>
          <p:nvPr/>
        </p:nvSpPr>
        <p:spPr>
          <a:xfrm>
            <a:off x="2570040" y="0"/>
            <a:ext cx="4036680" cy="518760"/>
          </a:xfrm>
          <a:prstGeom prst="rect">
            <a:avLst/>
          </a:prstGeom>
          <a:noFill/>
          <a:ln>
            <a:noFill/>
          </a:ln>
        </p:spPr>
        <p:txBody>
          <a:bodyPr/>
          <a:p>
            <a:pPr algn="ctr">
              <a:lnSpc>
                <a:spcPct val="100000"/>
              </a:lnSpc>
            </a:pPr>
            <a:r>
              <a:rPr b="1" lang="en-US" sz="2800" spc="-1" strike="noStrike">
                <a:solidFill>
                  <a:srgbClr val="ff0000"/>
                </a:solidFill>
                <a:uFill>
                  <a:solidFill>
                    <a:srgbClr val="ffffff"/>
                  </a:solidFill>
                </a:uFill>
                <a:latin typeface="Verdana"/>
              </a:rPr>
              <a:t>Structure du noyau</a:t>
            </a:r>
            <a:endParaRPr b="0" lang="en-US" sz="1400" spc="-1" strike="noStrike">
              <a:solidFill>
                <a:srgbClr val="000000"/>
              </a:solidFill>
              <a:uFill>
                <a:solidFill>
                  <a:srgbClr val="ffffff"/>
                </a:solidFill>
              </a:uFill>
              <a:latin typeface="Verdana"/>
            </a:endParaRPr>
          </a:p>
        </p:txBody>
      </p:sp>
      <p:sp>
        <p:nvSpPr>
          <p:cNvPr id="249" name="CustomShape 35"/>
          <p:cNvSpPr/>
          <p:nvPr/>
        </p:nvSpPr>
        <p:spPr>
          <a:xfrm rot="16818000">
            <a:off x="865080" y="1693800"/>
            <a:ext cx="894960" cy="228240"/>
          </a:xfrm>
          <a:prstGeom prst="ellipse">
            <a:avLst/>
          </a:prstGeom>
          <a:noFill/>
          <a:ln w="19080">
            <a:solidFill>
              <a:schemeClr val="tx1"/>
            </a:solidFill>
            <a:round/>
          </a:ln>
        </p:spPr>
        <p:style>
          <a:lnRef idx="0"/>
          <a:fillRef idx="0"/>
          <a:effectRef idx="0"/>
          <a:fontRef idx="minor"/>
        </p:style>
      </p:sp>
      <p:sp>
        <p:nvSpPr>
          <p:cNvPr id="250" name="CustomShape 36"/>
          <p:cNvSpPr/>
          <p:nvPr/>
        </p:nvSpPr>
        <p:spPr>
          <a:xfrm rot="15427200">
            <a:off x="881640" y="1677240"/>
            <a:ext cx="894960" cy="261360"/>
          </a:xfrm>
          <a:prstGeom prst="ellipse">
            <a:avLst/>
          </a:prstGeom>
          <a:noFill/>
          <a:ln w="19080">
            <a:solidFill>
              <a:schemeClr val="tx1"/>
            </a:solidFill>
            <a:round/>
          </a:ln>
        </p:spPr>
        <p:style>
          <a:lnRef idx="0"/>
          <a:fillRef idx="0"/>
          <a:effectRef idx="0"/>
          <a:fontRef idx="minor"/>
        </p:style>
      </p:sp>
      <p:sp>
        <p:nvSpPr>
          <p:cNvPr id="251" name="CustomShape 37"/>
          <p:cNvSpPr/>
          <p:nvPr/>
        </p:nvSpPr>
        <p:spPr>
          <a:xfrm rot="20270400">
            <a:off x="838080" y="1699920"/>
            <a:ext cx="948960" cy="215640"/>
          </a:xfrm>
          <a:prstGeom prst="ellipse">
            <a:avLst/>
          </a:prstGeom>
          <a:noFill/>
          <a:ln w="19080">
            <a:solidFill>
              <a:schemeClr val="tx2"/>
            </a:solidFill>
            <a:round/>
          </a:ln>
        </p:spPr>
        <p:style>
          <a:lnRef idx="0"/>
          <a:fillRef idx="0"/>
          <a:effectRef idx="0"/>
          <a:fontRef idx="minor"/>
        </p:style>
      </p:sp>
      <p:sp>
        <p:nvSpPr>
          <p:cNvPr id="252" name="CustomShape 38"/>
          <p:cNvSpPr/>
          <p:nvPr/>
        </p:nvSpPr>
        <p:spPr>
          <a:xfrm>
            <a:off x="1296720" y="1761840"/>
            <a:ext cx="64800" cy="61560"/>
          </a:xfrm>
          <a:prstGeom prst="ellipse">
            <a:avLst/>
          </a:prstGeom>
          <a:solidFill>
            <a:schemeClr val="tx2"/>
          </a:solidFill>
          <a:ln w="9360">
            <a:solidFill>
              <a:schemeClr val="tx2"/>
            </a:solidFill>
            <a:round/>
          </a:ln>
        </p:spPr>
        <p:style>
          <a:lnRef idx="0"/>
          <a:fillRef idx="0"/>
          <a:effectRef idx="0"/>
          <a:fontRef idx="minor"/>
        </p:style>
      </p:sp>
      <p:sp>
        <p:nvSpPr>
          <p:cNvPr id="253" name="CustomShape 39"/>
          <p:cNvSpPr/>
          <p:nvPr/>
        </p:nvSpPr>
        <p:spPr>
          <a:xfrm rot="306600">
            <a:off x="870840" y="1545480"/>
            <a:ext cx="916560" cy="524160"/>
          </a:xfrm>
          <a:prstGeom prst="ellipse">
            <a:avLst/>
          </a:prstGeom>
          <a:noFill/>
          <a:ln w="19080">
            <a:solidFill>
              <a:schemeClr val="tx2"/>
            </a:solidFill>
            <a:round/>
          </a:ln>
        </p:spPr>
        <p:style>
          <a:lnRef idx="0"/>
          <a:fillRef idx="0"/>
          <a:effectRef idx="0"/>
          <a:fontRef idx="minor"/>
        </p:style>
      </p:sp>
      <p:sp>
        <p:nvSpPr>
          <p:cNvPr id="254" name="CustomShape 40"/>
          <p:cNvSpPr/>
          <p:nvPr/>
        </p:nvSpPr>
        <p:spPr>
          <a:xfrm>
            <a:off x="1427040" y="1452960"/>
            <a:ext cx="32760" cy="30600"/>
          </a:xfrm>
          <a:prstGeom prst="ellipse">
            <a:avLst/>
          </a:prstGeom>
          <a:solidFill>
            <a:schemeClr val="folHlink"/>
          </a:solidFill>
          <a:ln w="9360">
            <a:solidFill>
              <a:schemeClr val="tx2"/>
            </a:solidFill>
            <a:round/>
          </a:ln>
        </p:spPr>
        <p:style>
          <a:lnRef idx="0"/>
          <a:fillRef idx="0"/>
          <a:effectRef idx="0"/>
          <a:fontRef idx="minor"/>
        </p:style>
      </p:sp>
      <p:sp>
        <p:nvSpPr>
          <p:cNvPr id="255" name="CustomShape 41"/>
          <p:cNvSpPr/>
          <p:nvPr/>
        </p:nvSpPr>
        <p:spPr>
          <a:xfrm>
            <a:off x="1558440" y="1792800"/>
            <a:ext cx="32040" cy="30600"/>
          </a:xfrm>
          <a:prstGeom prst="ellipse">
            <a:avLst/>
          </a:prstGeom>
          <a:solidFill>
            <a:schemeClr val="folHlink"/>
          </a:solidFill>
          <a:ln w="9360">
            <a:solidFill>
              <a:schemeClr val="tx2"/>
            </a:solidFill>
            <a:round/>
          </a:ln>
        </p:spPr>
        <p:style>
          <a:lnRef idx="0"/>
          <a:fillRef idx="0"/>
          <a:effectRef idx="0"/>
          <a:fontRef idx="minor"/>
        </p:style>
      </p:sp>
      <p:sp>
        <p:nvSpPr>
          <p:cNvPr id="256" name="CustomShape 42"/>
          <p:cNvSpPr/>
          <p:nvPr/>
        </p:nvSpPr>
        <p:spPr>
          <a:xfrm>
            <a:off x="969120" y="1607400"/>
            <a:ext cx="32040" cy="30600"/>
          </a:xfrm>
          <a:prstGeom prst="ellipse">
            <a:avLst/>
          </a:prstGeom>
          <a:solidFill>
            <a:schemeClr val="folHlink"/>
          </a:solidFill>
          <a:ln w="9360">
            <a:solidFill>
              <a:schemeClr val="tx2"/>
            </a:solidFill>
            <a:round/>
          </a:ln>
        </p:spPr>
        <p:style>
          <a:lnRef idx="0"/>
          <a:fillRef idx="0"/>
          <a:effectRef idx="0"/>
          <a:fontRef idx="minor"/>
        </p:style>
      </p:sp>
      <p:sp>
        <p:nvSpPr>
          <p:cNvPr id="257" name="CustomShape 43"/>
          <p:cNvSpPr/>
          <p:nvPr/>
        </p:nvSpPr>
        <p:spPr>
          <a:xfrm>
            <a:off x="1447920" y="2198520"/>
            <a:ext cx="32760" cy="30600"/>
          </a:xfrm>
          <a:prstGeom prst="ellipse">
            <a:avLst/>
          </a:prstGeom>
          <a:solidFill>
            <a:schemeClr val="folHlink"/>
          </a:solidFill>
          <a:ln w="9360">
            <a:solidFill>
              <a:schemeClr val="tx2"/>
            </a:solidFill>
            <a:round/>
          </a:ln>
        </p:spPr>
        <p:style>
          <a:lnRef idx="0"/>
          <a:fillRef idx="0"/>
          <a:effectRef idx="0"/>
          <a:fontRef idx="minor"/>
        </p:style>
      </p:sp>
      <p:sp>
        <p:nvSpPr>
          <p:cNvPr id="258" name="Line 44"/>
          <p:cNvSpPr/>
          <p:nvPr/>
        </p:nvSpPr>
        <p:spPr>
          <a:xfrm>
            <a:off x="4114800" y="2958840"/>
            <a:ext cx="1752480" cy="1447920"/>
          </a:xfrm>
          <a:prstGeom prst="line">
            <a:avLst/>
          </a:prstGeom>
          <a:ln w="28440">
            <a:solidFill>
              <a:schemeClr val="hlink"/>
            </a:solidFill>
            <a:round/>
            <a:tailEnd len="med" type="triangle" w="med"/>
          </a:ln>
        </p:spPr>
        <p:style>
          <a:lnRef idx="0"/>
          <a:fillRef idx="0"/>
          <a:effectRef idx="0"/>
          <a:fontRef idx="minor"/>
        </p:style>
      </p:sp>
      <p:sp>
        <p:nvSpPr>
          <p:cNvPr id="259" name="CustomShape 45"/>
          <p:cNvSpPr/>
          <p:nvPr/>
        </p:nvSpPr>
        <p:spPr>
          <a:xfrm>
            <a:off x="6031440" y="4216320"/>
            <a:ext cx="1609200" cy="51696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en-US" sz="2800" spc="-1" strike="noStrike">
                <a:solidFill>
                  <a:srgbClr val="000000"/>
                </a:solidFill>
                <a:uFill>
                  <a:solidFill>
                    <a:srgbClr val="ffffff"/>
                  </a:solidFill>
                </a:uFill>
                <a:latin typeface="Verdana"/>
              </a:rPr>
              <a:t>Neutron</a:t>
            </a:r>
            <a:endParaRPr b="0" lang="en-US" sz="1800" spc="-1" strike="noStrike">
              <a:solidFill>
                <a:srgbClr val="000000"/>
              </a:solidFill>
              <a:uFill>
                <a:solidFill>
                  <a:srgbClr val="ffffff"/>
                </a:solidFill>
              </a:uFill>
              <a:latin typeface="Arial"/>
            </a:endParaRPr>
          </a:p>
        </p:txBody>
      </p:sp>
      <p:sp>
        <p:nvSpPr>
          <p:cNvPr id="260" name="Line 46"/>
          <p:cNvSpPr/>
          <p:nvPr/>
        </p:nvSpPr>
        <p:spPr>
          <a:xfrm flipV="1">
            <a:off x="4343400" y="1587240"/>
            <a:ext cx="1752480" cy="685800"/>
          </a:xfrm>
          <a:prstGeom prst="line">
            <a:avLst/>
          </a:prstGeom>
          <a:ln w="28440">
            <a:solidFill>
              <a:schemeClr val="hlink"/>
            </a:solidFill>
            <a:round/>
            <a:tailEnd len="med" type="triangle" w="med"/>
          </a:ln>
        </p:spPr>
        <p:style>
          <a:lnRef idx="0"/>
          <a:fillRef idx="0"/>
          <a:effectRef idx="0"/>
          <a:fontRef idx="minor"/>
        </p:style>
      </p:sp>
      <p:sp>
        <p:nvSpPr>
          <p:cNvPr id="261" name="CustomShape 47"/>
          <p:cNvSpPr/>
          <p:nvPr/>
        </p:nvSpPr>
        <p:spPr>
          <a:xfrm>
            <a:off x="6349680" y="1320840"/>
            <a:ext cx="1325520" cy="51696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en-US" sz="2800" spc="-1" strike="noStrike">
                <a:solidFill>
                  <a:srgbClr val="000000"/>
                </a:solidFill>
                <a:uFill>
                  <a:solidFill>
                    <a:srgbClr val="ffffff"/>
                  </a:solidFill>
                </a:uFill>
                <a:latin typeface="Verdana"/>
              </a:rPr>
              <a:t>Proton</a:t>
            </a:r>
            <a:endParaRPr b="0" lang="en-US" sz="1800" spc="-1" strike="noStrike">
              <a:solidFill>
                <a:srgbClr val="000000"/>
              </a:solidFill>
              <a:uFill>
                <a:solidFill>
                  <a:srgbClr val="ffffff"/>
                </a:solidFill>
              </a:uFill>
              <a:latin typeface="Arial"/>
            </a:endParaRPr>
          </a:p>
        </p:txBody>
      </p:sp>
      <p:sp>
        <p:nvSpPr>
          <p:cNvPr id="262" name="Line 48"/>
          <p:cNvSpPr/>
          <p:nvPr/>
        </p:nvSpPr>
        <p:spPr>
          <a:xfrm flipV="1">
            <a:off x="4114800" y="2349360"/>
            <a:ext cx="152280" cy="533520"/>
          </a:xfrm>
          <a:prstGeom prst="line">
            <a:avLst/>
          </a:prstGeom>
          <a:ln w="38160">
            <a:solidFill>
              <a:srgbClr val="009900"/>
            </a:solidFill>
            <a:round/>
            <a:headEnd len="med" type="triangle" w="med"/>
            <a:tailEnd len="med" type="triangle" w="med"/>
          </a:ln>
        </p:spPr>
        <p:style>
          <a:lnRef idx="0"/>
          <a:fillRef idx="0"/>
          <a:effectRef idx="0"/>
          <a:fontRef idx="minor"/>
        </p:style>
      </p:sp>
      <p:sp>
        <p:nvSpPr>
          <p:cNvPr id="263" name="Line 49"/>
          <p:cNvSpPr/>
          <p:nvPr/>
        </p:nvSpPr>
        <p:spPr>
          <a:xfrm>
            <a:off x="3581280" y="2501640"/>
            <a:ext cx="380880" cy="304920"/>
          </a:xfrm>
          <a:prstGeom prst="line">
            <a:avLst/>
          </a:prstGeom>
          <a:ln w="38160">
            <a:solidFill>
              <a:srgbClr val="009900"/>
            </a:solidFill>
            <a:round/>
            <a:headEnd len="med" type="triangle" w="med"/>
            <a:tailEnd len="med" type="triangle" w="med"/>
          </a:ln>
        </p:spPr>
        <p:style>
          <a:lnRef idx="0"/>
          <a:fillRef idx="0"/>
          <a:effectRef idx="0"/>
          <a:fontRef idx="minor"/>
        </p:style>
      </p:sp>
      <p:sp>
        <p:nvSpPr>
          <p:cNvPr id="264" name="Line 50"/>
          <p:cNvSpPr/>
          <p:nvPr/>
        </p:nvSpPr>
        <p:spPr>
          <a:xfrm>
            <a:off x="3733560" y="1892160"/>
            <a:ext cx="457200" cy="380880"/>
          </a:xfrm>
          <a:prstGeom prst="line">
            <a:avLst/>
          </a:prstGeom>
          <a:ln w="38160">
            <a:solidFill>
              <a:srgbClr val="009900"/>
            </a:solidFill>
            <a:round/>
            <a:headEnd len="med" type="triangle" w="med"/>
            <a:tailEnd len="med" type="triangle" w="med"/>
          </a:ln>
        </p:spPr>
        <p:style>
          <a:lnRef idx="0"/>
          <a:fillRef idx="0"/>
          <a:effectRef idx="0"/>
          <a:fontRef idx="minor"/>
        </p:style>
      </p:sp>
      <p:sp>
        <p:nvSpPr>
          <p:cNvPr id="265" name="Line 51"/>
          <p:cNvSpPr/>
          <p:nvPr/>
        </p:nvSpPr>
        <p:spPr>
          <a:xfrm>
            <a:off x="4317840" y="2635200"/>
            <a:ext cx="1636560" cy="793440"/>
          </a:xfrm>
          <a:prstGeom prst="line">
            <a:avLst/>
          </a:prstGeom>
          <a:ln w="28440">
            <a:solidFill>
              <a:schemeClr val="hlink"/>
            </a:solidFill>
            <a:round/>
            <a:tailEnd len="med" type="triangle" w="med"/>
          </a:ln>
        </p:spPr>
        <p:style>
          <a:lnRef idx="0"/>
          <a:fillRef idx="0"/>
          <a:effectRef idx="0"/>
          <a:fontRef idx="minor"/>
        </p:style>
      </p:sp>
      <p:sp>
        <p:nvSpPr>
          <p:cNvPr id="266" name="CustomShape 52"/>
          <p:cNvSpPr/>
          <p:nvPr/>
        </p:nvSpPr>
        <p:spPr>
          <a:xfrm>
            <a:off x="5992920" y="3114720"/>
            <a:ext cx="3067560" cy="5169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800" spc="-1" strike="noStrike">
                <a:solidFill>
                  <a:srgbClr val="009900"/>
                </a:solidFill>
                <a:uFill>
                  <a:solidFill>
                    <a:srgbClr val="ffffff"/>
                  </a:solidFill>
                </a:uFill>
                <a:latin typeface="Verdana"/>
              </a:rPr>
              <a:t>Interaction forte</a:t>
            </a:r>
            <a:endParaRPr b="0" lang="en-US" sz="1800" spc="-1" strike="noStrike">
              <a:solidFill>
                <a:srgbClr val="000000"/>
              </a:solidFill>
              <a:uFill>
                <a:solidFill>
                  <a:srgbClr val="ffffff"/>
                </a:solidFill>
              </a:uFill>
              <a:latin typeface="Arial"/>
            </a:endParaRPr>
          </a:p>
        </p:txBody>
      </p:sp>
      <p:sp>
        <p:nvSpPr>
          <p:cNvPr id="267" name="Line 53"/>
          <p:cNvSpPr/>
          <p:nvPr/>
        </p:nvSpPr>
        <p:spPr>
          <a:xfrm flipH="1">
            <a:off x="2286000" y="5166360"/>
            <a:ext cx="3352680" cy="360"/>
          </a:xfrm>
          <a:prstGeom prst="line">
            <a:avLst/>
          </a:prstGeom>
          <a:ln w="28440">
            <a:solidFill>
              <a:schemeClr val="tx2"/>
            </a:solidFill>
            <a:round/>
            <a:headEnd len="med" type="triangle" w="med"/>
            <a:tailEnd len="med" type="triangle" w="med"/>
          </a:ln>
        </p:spPr>
        <p:style>
          <a:lnRef idx="0"/>
          <a:fillRef idx="0"/>
          <a:effectRef idx="0"/>
          <a:fontRef idx="minor"/>
        </p:style>
      </p:sp>
      <p:sp>
        <p:nvSpPr>
          <p:cNvPr id="268" name="CustomShape 54"/>
          <p:cNvSpPr/>
          <p:nvPr/>
        </p:nvSpPr>
        <p:spPr>
          <a:xfrm>
            <a:off x="1612800" y="5318640"/>
            <a:ext cx="4668120" cy="557280"/>
          </a:xfrm>
          <a:prstGeom prst="rect">
            <a:avLst/>
          </a:prstGeom>
          <a:noFill/>
          <a:ln>
            <a:noFill/>
          </a:ln>
        </p:spPr>
        <p:style>
          <a:lnRef idx="0"/>
          <a:fillRef idx="0"/>
          <a:effectRef idx="0"/>
          <a:fontRef idx="minor"/>
        </p:style>
        <p:txBody>
          <a:bodyPr wrap="none" lIns="90000" rIns="90000" tIns="45000" bIns="45000"/>
          <a:p>
            <a:pPr>
              <a:lnSpc>
                <a:spcPct val="145000"/>
              </a:lnSpc>
            </a:pPr>
            <a:r>
              <a:rPr b="0" lang="en-US" sz="2800" spc="-1" strike="noStrike">
                <a:solidFill>
                  <a:srgbClr val="000000"/>
                </a:solidFill>
                <a:uFill>
                  <a:solidFill>
                    <a:srgbClr val="ffffff"/>
                  </a:solidFill>
                </a:uFill>
                <a:latin typeface="Times New Roman"/>
              </a:rPr>
              <a:t>10</a:t>
            </a:r>
            <a:r>
              <a:rPr b="0" lang="en-US" sz="2400" spc="-1" strike="noStrike" baseline="72000">
                <a:solidFill>
                  <a:srgbClr val="000000"/>
                </a:solidFill>
                <a:uFill>
                  <a:solidFill>
                    <a:srgbClr val="ffffff"/>
                  </a:solidFill>
                </a:uFill>
                <a:latin typeface="Symbol"/>
              </a:rPr>
              <a:t>-14</a:t>
            </a:r>
            <a:r>
              <a:rPr b="0" lang="en-US" sz="2400" spc="-1" strike="noStrike">
                <a:solidFill>
                  <a:srgbClr val="000000"/>
                </a:solidFill>
                <a:uFill>
                  <a:solidFill>
                    <a:srgbClr val="ffffff"/>
                  </a:solidFill>
                </a:uFill>
                <a:latin typeface="Times New Roman"/>
              </a:rPr>
              <a:t> </a:t>
            </a:r>
            <a:r>
              <a:rPr b="0" lang="en-US" sz="2800" spc="-1" strike="noStrike">
                <a:solidFill>
                  <a:srgbClr val="000000"/>
                </a:solidFill>
                <a:uFill>
                  <a:solidFill>
                    <a:srgbClr val="ffffff"/>
                  </a:solidFill>
                </a:uFill>
                <a:latin typeface="Times New Roman"/>
              </a:rPr>
              <a:t>m = 0.00000000000001 m</a:t>
            </a:r>
            <a:endParaRPr b="0" lang="en-US" sz="1800" spc="-1" strike="noStrike">
              <a:solidFill>
                <a:srgbClr val="000000"/>
              </a:solidFill>
              <a:uFill>
                <a:solidFill>
                  <a:srgbClr val="ffffff"/>
                </a:solidFill>
              </a:uFill>
              <a:latin typeface="Arial"/>
            </a:endParaRPr>
          </a:p>
        </p:txBody>
      </p:sp>
      <p:sp>
        <p:nvSpPr>
          <p:cNvPr id="269" name="CustomShape 55"/>
          <p:cNvSpPr/>
          <p:nvPr/>
        </p:nvSpPr>
        <p:spPr>
          <a:xfrm>
            <a:off x="1593360" y="5964480"/>
            <a:ext cx="4571640" cy="461160"/>
          </a:xfrm>
          <a:prstGeom prst="rect">
            <a:avLst/>
          </a:prstGeom>
          <a:noFill/>
          <a:ln>
            <a:noFill/>
          </a:ln>
        </p:spPr>
        <p:style>
          <a:lnRef idx="0"/>
          <a:fillRef idx="0"/>
          <a:effectRef idx="0"/>
          <a:fontRef idx="minor"/>
        </p:style>
      </p:sp>
      <p:sp>
        <p:nvSpPr>
          <p:cNvPr id="270" name="CustomShape 56"/>
          <p:cNvSpPr/>
          <p:nvPr/>
        </p:nvSpPr>
        <p:spPr>
          <a:xfrm>
            <a:off x="6426000" y="1864080"/>
            <a:ext cx="24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uFill>
                  <a:solidFill>
                    <a:srgbClr val="ffffff"/>
                  </a:solidFill>
                </a:uFill>
                <a:latin typeface="Verdana"/>
              </a:rPr>
              <a:t>m ~ 2</a:t>
            </a:r>
            <a:r>
              <a:rPr b="0" lang="en-US" sz="1400" spc="-1" strike="noStrike">
                <a:solidFill>
                  <a:srgbClr val="000000"/>
                </a:solidFill>
                <a:uFill>
                  <a:solidFill>
                    <a:srgbClr val="ffffff"/>
                  </a:solidFill>
                </a:uFill>
                <a:latin typeface="Symbol"/>
              </a:rPr>
              <a:t></a:t>
            </a:r>
            <a:r>
              <a:rPr b="0" lang="en-US" sz="1400" spc="-1" strike="noStrike">
                <a:solidFill>
                  <a:srgbClr val="000000"/>
                </a:solidFill>
                <a:uFill>
                  <a:solidFill>
                    <a:srgbClr val="ffffff"/>
                  </a:solidFill>
                </a:uFill>
                <a:latin typeface="Verdana"/>
              </a:rPr>
              <a:t>10</a:t>
            </a:r>
            <a:r>
              <a:rPr b="0" lang="en-US" sz="1400" spc="-1" strike="noStrike" baseline="30000">
                <a:solidFill>
                  <a:srgbClr val="000000"/>
                </a:solidFill>
                <a:uFill>
                  <a:solidFill>
                    <a:srgbClr val="ffffff"/>
                  </a:solidFill>
                </a:uFill>
                <a:latin typeface="Symbol"/>
              </a:rPr>
              <a:t>-27</a:t>
            </a:r>
            <a:r>
              <a:rPr b="0" lang="en-US" sz="1400" spc="-1" strike="noStrike" baseline="30000">
                <a:solidFill>
                  <a:srgbClr val="000000"/>
                </a:solidFill>
                <a:uFill>
                  <a:solidFill>
                    <a:srgbClr val="ffffff"/>
                  </a:solidFill>
                </a:uFill>
                <a:latin typeface="Verdana"/>
              </a:rPr>
              <a:t> </a:t>
            </a:r>
            <a:r>
              <a:rPr b="0" lang="en-US" sz="1400" spc="-1" strike="noStrike">
                <a:solidFill>
                  <a:srgbClr val="000000"/>
                </a:solidFill>
                <a:uFill>
                  <a:solidFill>
                    <a:srgbClr val="ffffff"/>
                  </a:solidFill>
                </a:uFill>
                <a:latin typeface="Verdana"/>
              </a:rPr>
              <a:t>kg ~ 1GeV/c</a:t>
            </a:r>
            <a:r>
              <a:rPr b="0" lang="en-US" sz="1400" spc="-1" strike="noStrike" baseline="30000">
                <a:solidFill>
                  <a:srgbClr val="000000"/>
                </a:solidFill>
                <a:uFill>
                  <a:solidFill>
                    <a:srgbClr val="ffffff"/>
                  </a:solidFill>
                </a:uFill>
                <a:latin typeface="Verdana"/>
              </a:rPr>
              <a:t>2</a:t>
            </a:r>
            <a:endParaRPr b="0" lang="en-US" sz="1800" spc="-1" strike="noStrike">
              <a:solidFill>
                <a:srgbClr val="000000"/>
              </a:solidFill>
              <a:uFill>
                <a:solidFill>
                  <a:srgbClr val="ffffff"/>
                </a:solidFill>
              </a:uFill>
              <a:latin typeface="Arial"/>
            </a:endParaRPr>
          </a:p>
        </p:txBody>
      </p:sp>
    </p:spTree>
  </p:cSld>
  <p:timing>
    <p:tnLst>
      <p:par>
        <p:cTn id="16" dur="indefinite" restart="never" nodeType="tmRoot">
          <p:childTnLst>
            <p:seq>
              <p:cTn id="17" dur="indefinite" nodeType="mainSeq">
                <p:childTnLst>
                  <p:par>
                    <p:cTn id="18" fill="hold">
                      <p:stCondLst>
                        <p:cond delay="indefinite"/>
                      </p:stCondLst>
                      <p:childTnLst>
                        <p:par>
                          <p:cTn id="19" fill="hold">
                            <p:stCondLst>
                              <p:cond delay="0"/>
                            </p:stCondLst>
                            <p:childTnLst>
                              <p:par>
                                <p:cTn id="20" nodeType="clickEffect" fill="hold" presetClass="entr" presetID="53" presetSubtype="16">
                                  <p:stCondLst>
                                    <p:cond delay="0"/>
                                  </p:stCondLst>
                                  <p:childTnLst>
                                    <p:set>
                                      <p:cBhvr>
                                        <p:cTn id="21" dur="1" fill="hold">
                                          <p:stCondLst>
                                            <p:cond delay="0"/>
                                          </p:stCondLst>
                                        </p:cTn>
                                        <p:tgtEl>
                                          <p:spTgt spid="-1"/>
                                        </p:tgtEl>
                                        <p:attrNameLst>
                                          <p:attrName>style.visibility</p:attrName>
                                        </p:attrNameLst>
                                      </p:cBhvr>
                                      <p:to>
                                        <p:strVal val="visible"/>
                                      </p:to>
                                    </p:set>
                                    <p:anim calcmode="lin" valueType="num">
                                      <p:cBhvr additive="repl">
                                        <p:cTn id="22" dur="500" fill="hold"/>
                                        <p:tgtEl>
                                          <p:spTgt spid="-1"/>
                                        </p:tgtEl>
                                        <p:attrNameLst>
                                          <p:attrName/>
                                        </p:attrNameLst>
                                      </p:cBhvr>
                                      <p:tavLst>
                                        <p:tav tm="0">
                                          <p:val/>
                                        </p:tav>
                                        <p:tav tm="100000">
                                          <p:val>
                                            <p:strVal val="#ppt_w"/>
                                          </p:val>
                                        </p:tav>
                                      </p:tavLst>
                                    </p:anim>
                                    <p:anim calcmode="lin" valueType="num">
                                      <p:cBhvr additive="repl">
                                        <p:cTn id="23" dur="500" fill="hold"/>
                                        <p:tgtEl>
                                          <p:spTgt spid="-1"/>
                                        </p:tgtEl>
                                        <p:attrNameLst>
                                          <p:attrName/>
                                        </p:attrNameLst>
                                      </p:cBhvr>
                                      <p:tavLst>
                                        <p:tav tm="0">
                                          <p:val/>
                                        </p:tav>
                                        <p:tav tm="100000">
                                          <p:val>
                                            <p:strVal val="#ppt_h"/>
                                          </p:val>
                                        </p:tav>
                                      </p:tavLst>
                                    </p:anim>
                                    <p:animEffect filter="fade" transition="in">
                                      <p:cBhvr additive="repl">
                                        <p:cTn id="24" dur="500"/>
                                        <p:tgtEl>
                                          <p:spTgt spid="-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TextShape 1"/>
          <p:cNvSpPr txBox="1"/>
          <p:nvPr/>
        </p:nvSpPr>
        <p:spPr>
          <a:xfrm>
            <a:off x="8305920" y="0"/>
            <a:ext cx="837720" cy="304560"/>
          </a:xfrm>
          <a:prstGeom prst="rect">
            <a:avLst/>
          </a:prstGeom>
          <a:noFill/>
          <a:ln>
            <a:noFill/>
          </a:ln>
        </p:spPr>
        <p:txBody>
          <a:bodyPr anchor="b"/>
          <a:p>
            <a:pPr algn="r">
              <a:lnSpc>
                <a:spcPct val="100000"/>
              </a:lnSpc>
            </a:pPr>
            <a:fld id="{A73FCBE3-CE15-4C1E-A5C2-23D7127E3574}"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272" name="TextShape 2"/>
          <p:cNvSpPr txBox="1"/>
          <p:nvPr/>
        </p:nvSpPr>
        <p:spPr>
          <a:xfrm>
            <a:off x="696960" y="0"/>
            <a:ext cx="7803720" cy="518760"/>
          </a:xfrm>
          <a:prstGeom prst="rect">
            <a:avLst/>
          </a:prstGeom>
          <a:noFill/>
          <a:ln>
            <a:noFill/>
          </a:ln>
        </p:spPr>
        <p:txBody>
          <a:bodyPr/>
          <a:p>
            <a:pPr algn="ctr">
              <a:lnSpc>
                <a:spcPct val="100000"/>
              </a:lnSpc>
            </a:pPr>
            <a:r>
              <a:rPr b="1" lang="en-US" sz="2800" spc="-1" strike="noStrike">
                <a:solidFill>
                  <a:srgbClr val="ff0000"/>
                </a:solidFill>
                <a:uFill>
                  <a:solidFill>
                    <a:srgbClr val="ffffff"/>
                  </a:solidFill>
                </a:uFill>
                <a:latin typeface="Verdana"/>
              </a:rPr>
              <a:t>Structure des protons et des neutrons</a:t>
            </a:r>
            <a:endParaRPr b="0" lang="en-US" sz="1400" spc="-1" strike="noStrike">
              <a:solidFill>
                <a:srgbClr val="000000"/>
              </a:solidFill>
              <a:uFill>
                <a:solidFill>
                  <a:srgbClr val="ffffff"/>
                </a:solidFill>
              </a:uFill>
              <a:latin typeface="Verdana"/>
            </a:endParaRPr>
          </a:p>
        </p:txBody>
      </p:sp>
      <p:sp>
        <p:nvSpPr>
          <p:cNvPr id="273" name="CustomShape 3"/>
          <p:cNvSpPr/>
          <p:nvPr/>
        </p:nvSpPr>
        <p:spPr>
          <a:xfrm>
            <a:off x="838080" y="2894040"/>
            <a:ext cx="990360" cy="934560"/>
          </a:xfrm>
          <a:prstGeom prst="ellipse">
            <a:avLst/>
          </a:prstGeom>
          <a:noFill/>
          <a:ln w="19080">
            <a:solidFill>
              <a:srgbClr val="b2b2b2"/>
            </a:solidFill>
            <a:round/>
          </a:ln>
        </p:spPr>
        <p:style>
          <a:lnRef idx="0"/>
          <a:fillRef idx="0"/>
          <a:effectRef idx="0"/>
          <a:fontRef idx="minor"/>
        </p:style>
      </p:sp>
      <p:sp>
        <p:nvSpPr>
          <p:cNvPr id="274" name="CustomShape 4"/>
          <p:cNvSpPr/>
          <p:nvPr/>
        </p:nvSpPr>
        <p:spPr>
          <a:xfrm>
            <a:off x="930960" y="3031200"/>
            <a:ext cx="236880" cy="209880"/>
          </a:xfrm>
          <a:prstGeom prst="ellipse">
            <a:avLst/>
          </a:prstGeom>
          <a:gradFill>
            <a:gsLst>
              <a:gs pos="0">
                <a:srgbClr val="6600ff"/>
              </a:gs>
              <a:gs pos="100000">
                <a:srgbClr val="2f0076"/>
              </a:gs>
            </a:gsLst>
            <a:lin ang="0"/>
          </a:gradFill>
          <a:ln w="9360">
            <a:solidFill>
              <a:schemeClr val="tx1"/>
            </a:solidFill>
            <a:round/>
          </a:ln>
        </p:spPr>
        <p:style>
          <a:lnRef idx="0"/>
          <a:fillRef idx="0"/>
          <a:effectRef idx="0"/>
          <a:fontRef idx="minor"/>
        </p:style>
      </p:sp>
      <p:sp>
        <p:nvSpPr>
          <p:cNvPr id="275" name="CustomShape 5"/>
          <p:cNvSpPr/>
          <p:nvPr/>
        </p:nvSpPr>
        <p:spPr>
          <a:xfrm>
            <a:off x="838080" y="3183480"/>
            <a:ext cx="236880" cy="209520"/>
          </a:xfrm>
          <a:prstGeom prst="ellipse">
            <a:avLst/>
          </a:prstGeom>
          <a:gradFill>
            <a:gsLst>
              <a:gs pos="0">
                <a:srgbClr val="ff0000"/>
              </a:gs>
              <a:gs pos="100000">
                <a:srgbClr val="860000"/>
              </a:gs>
            </a:gsLst>
            <a:lin ang="0"/>
          </a:gradFill>
          <a:ln w="9360">
            <a:solidFill>
              <a:schemeClr val="tx1"/>
            </a:solidFill>
            <a:round/>
          </a:ln>
        </p:spPr>
        <p:style>
          <a:lnRef idx="0"/>
          <a:fillRef idx="0"/>
          <a:effectRef idx="0"/>
          <a:fontRef idx="minor"/>
        </p:style>
      </p:sp>
      <p:sp>
        <p:nvSpPr>
          <p:cNvPr id="276" name="CustomShape 6"/>
          <p:cNvSpPr/>
          <p:nvPr/>
        </p:nvSpPr>
        <p:spPr>
          <a:xfrm>
            <a:off x="838080" y="3335400"/>
            <a:ext cx="236880" cy="209880"/>
          </a:xfrm>
          <a:prstGeom prst="ellipse">
            <a:avLst/>
          </a:prstGeom>
          <a:gradFill>
            <a:gsLst>
              <a:gs pos="0">
                <a:srgbClr val="6600ff"/>
              </a:gs>
              <a:gs pos="100000">
                <a:srgbClr val="2f0076"/>
              </a:gs>
            </a:gsLst>
            <a:lin ang="0"/>
          </a:gradFill>
          <a:ln w="9360">
            <a:solidFill>
              <a:schemeClr val="tx1"/>
            </a:solidFill>
            <a:round/>
          </a:ln>
        </p:spPr>
        <p:style>
          <a:lnRef idx="0"/>
          <a:fillRef idx="0"/>
          <a:effectRef idx="0"/>
          <a:fontRef idx="minor"/>
        </p:style>
      </p:sp>
      <p:sp>
        <p:nvSpPr>
          <p:cNvPr id="277" name="CustomShape 7"/>
          <p:cNvSpPr/>
          <p:nvPr/>
        </p:nvSpPr>
        <p:spPr>
          <a:xfrm>
            <a:off x="1405440" y="3309120"/>
            <a:ext cx="236880" cy="209880"/>
          </a:xfrm>
          <a:prstGeom prst="ellipse">
            <a:avLst/>
          </a:prstGeom>
          <a:gradFill>
            <a:gsLst>
              <a:gs pos="0">
                <a:srgbClr val="6600ff"/>
              </a:gs>
              <a:gs pos="100000">
                <a:srgbClr val="2f0076"/>
              </a:gs>
            </a:gsLst>
            <a:lin ang="0"/>
          </a:gradFill>
          <a:ln w="9360">
            <a:solidFill>
              <a:schemeClr val="tx1"/>
            </a:solidFill>
            <a:round/>
          </a:ln>
        </p:spPr>
        <p:style>
          <a:lnRef idx="0"/>
          <a:fillRef idx="0"/>
          <a:effectRef idx="0"/>
          <a:fontRef idx="minor"/>
        </p:style>
      </p:sp>
      <p:sp>
        <p:nvSpPr>
          <p:cNvPr id="278" name="CustomShape 8"/>
          <p:cNvSpPr/>
          <p:nvPr/>
        </p:nvSpPr>
        <p:spPr>
          <a:xfrm>
            <a:off x="1354680" y="2914200"/>
            <a:ext cx="236520" cy="209520"/>
          </a:xfrm>
          <a:prstGeom prst="ellipse">
            <a:avLst/>
          </a:prstGeom>
          <a:gradFill>
            <a:gsLst>
              <a:gs pos="0">
                <a:srgbClr val="6600ff"/>
              </a:gs>
              <a:gs pos="100000">
                <a:srgbClr val="2f0076"/>
              </a:gs>
            </a:gsLst>
            <a:lin ang="0"/>
          </a:gradFill>
          <a:ln w="9360">
            <a:solidFill>
              <a:schemeClr val="tx1"/>
            </a:solidFill>
            <a:round/>
          </a:ln>
        </p:spPr>
        <p:style>
          <a:lnRef idx="0"/>
          <a:fillRef idx="0"/>
          <a:effectRef idx="0"/>
          <a:fontRef idx="minor"/>
        </p:style>
      </p:sp>
      <p:sp>
        <p:nvSpPr>
          <p:cNvPr id="279" name="CustomShape 9"/>
          <p:cNvSpPr/>
          <p:nvPr/>
        </p:nvSpPr>
        <p:spPr>
          <a:xfrm>
            <a:off x="1006200" y="2948400"/>
            <a:ext cx="236520" cy="209520"/>
          </a:xfrm>
          <a:prstGeom prst="ellipse">
            <a:avLst/>
          </a:prstGeom>
          <a:gradFill>
            <a:gsLst>
              <a:gs pos="0">
                <a:srgbClr val="ff0000"/>
              </a:gs>
              <a:gs pos="100000">
                <a:srgbClr val="860000"/>
              </a:gs>
            </a:gsLst>
            <a:lin ang="0"/>
          </a:gradFill>
          <a:ln w="9360">
            <a:solidFill>
              <a:schemeClr val="tx1"/>
            </a:solidFill>
            <a:round/>
          </a:ln>
        </p:spPr>
        <p:style>
          <a:lnRef idx="0"/>
          <a:fillRef idx="0"/>
          <a:effectRef idx="0"/>
          <a:fontRef idx="minor"/>
        </p:style>
      </p:sp>
      <p:sp>
        <p:nvSpPr>
          <p:cNvPr id="280" name="CustomShape 10"/>
          <p:cNvSpPr/>
          <p:nvPr/>
        </p:nvSpPr>
        <p:spPr>
          <a:xfrm>
            <a:off x="1003320" y="3197520"/>
            <a:ext cx="236520" cy="209520"/>
          </a:xfrm>
          <a:prstGeom prst="ellipse">
            <a:avLst/>
          </a:prstGeom>
          <a:gradFill>
            <a:gsLst>
              <a:gs pos="0">
                <a:srgbClr val="ff0000"/>
              </a:gs>
              <a:gs pos="100000">
                <a:srgbClr val="860000"/>
              </a:gs>
            </a:gsLst>
            <a:lin ang="0"/>
          </a:gradFill>
          <a:ln w="9360">
            <a:solidFill>
              <a:schemeClr val="tx1"/>
            </a:solidFill>
            <a:round/>
          </a:ln>
        </p:spPr>
        <p:style>
          <a:lnRef idx="0"/>
          <a:fillRef idx="0"/>
          <a:effectRef idx="0"/>
          <a:fontRef idx="minor"/>
        </p:style>
      </p:sp>
      <p:sp>
        <p:nvSpPr>
          <p:cNvPr id="281" name="CustomShape 11"/>
          <p:cNvSpPr/>
          <p:nvPr/>
        </p:nvSpPr>
        <p:spPr>
          <a:xfrm>
            <a:off x="1312200" y="3492360"/>
            <a:ext cx="236520" cy="209520"/>
          </a:xfrm>
          <a:prstGeom prst="ellipse">
            <a:avLst/>
          </a:prstGeom>
          <a:gradFill>
            <a:gsLst>
              <a:gs pos="0">
                <a:srgbClr val="ff0000"/>
              </a:gs>
              <a:gs pos="100000">
                <a:srgbClr val="860000"/>
              </a:gs>
            </a:gsLst>
            <a:lin ang="0"/>
          </a:gradFill>
          <a:ln w="9360">
            <a:solidFill>
              <a:schemeClr val="tx1"/>
            </a:solidFill>
            <a:round/>
          </a:ln>
        </p:spPr>
        <p:style>
          <a:lnRef idx="0"/>
          <a:fillRef idx="0"/>
          <a:effectRef idx="0"/>
          <a:fontRef idx="minor"/>
        </p:style>
      </p:sp>
      <p:sp>
        <p:nvSpPr>
          <p:cNvPr id="282" name="CustomShape 12"/>
          <p:cNvSpPr/>
          <p:nvPr/>
        </p:nvSpPr>
        <p:spPr>
          <a:xfrm>
            <a:off x="1424160" y="3057480"/>
            <a:ext cx="236520" cy="209520"/>
          </a:xfrm>
          <a:prstGeom prst="ellipse">
            <a:avLst/>
          </a:prstGeom>
          <a:gradFill>
            <a:gsLst>
              <a:gs pos="0">
                <a:srgbClr val="ff0000"/>
              </a:gs>
              <a:gs pos="100000">
                <a:srgbClr val="860000"/>
              </a:gs>
            </a:gsLst>
            <a:lin ang="0"/>
          </a:gradFill>
          <a:ln w="9360">
            <a:solidFill>
              <a:schemeClr val="tx1"/>
            </a:solidFill>
            <a:round/>
          </a:ln>
        </p:spPr>
        <p:style>
          <a:lnRef idx="0"/>
          <a:fillRef idx="0"/>
          <a:effectRef idx="0"/>
          <a:fontRef idx="minor"/>
        </p:style>
      </p:sp>
      <p:sp>
        <p:nvSpPr>
          <p:cNvPr id="283" name="CustomShape 13"/>
          <p:cNvSpPr/>
          <p:nvPr/>
        </p:nvSpPr>
        <p:spPr>
          <a:xfrm>
            <a:off x="1122480" y="3069000"/>
            <a:ext cx="236880" cy="209520"/>
          </a:xfrm>
          <a:prstGeom prst="ellipse">
            <a:avLst/>
          </a:prstGeom>
          <a:gradFill>
            <a:gsLst>
              <a:gs pos="0">
                <a:srgbClr val="ff0000"/>
              </a:gs>
              <a:gs pos="100000">
                <a:srgbClr val="860000"/>
              </a:gs>
            </a:gsLst>
            <a:lin ang="0"/>
          </a:gradFill>
          <a:ln w="9360">
            <a:solidFill>
              <a:schemeClr val="tx1"/>
            </a:solidFill>
            <a:round/>
          </a:ln>
        </p:spPr>
        <p:style>
          <a:lnRef idx="0"/>
          <a:fillRef idx="0"/>
          <a:effectRef idx="0"/>
          <a:fontRef idx="minor"/>
        </p:style>
      </p:sp>
      <p:sp>
        <p:nvSpPr>
          <p:cNvPr id="284" name="CustomShape 14"/>
          <p:cNvSpPr/>
          <p:nvPr/>
        </p:nvSpPr>
        <p:spPr>
          <a:xfrm>
            <a:off x="1591560" y="3197520"/>
            <a:ext cx="236880" cy="209520"/>
          </a:xfrm>
          <a:prstGeom prst="ellipse">
            <a:avLst/>
          </a:prstGeom>
          <a:gradFill>
            <a:gsLst>
              <a:gs pos="0">
                <a:srgbClr val="ff0000"/>
              </a:gs>
              <a:gs pos="100000">
                <a:srgbClr val="860000"/>
              </a:gs>
            </a:gsLst>
            <a:lin ang="0"/>
          </a:gradFill>
          <a:ln w="9360">
            <a:solidFill>
              <a:schemeClr val="tx1"/>
            </a:solidFill>
            <a:round/>
          </a:ln>
        </p:spPr>
        <p:style>
          <a:lnRef idx="0"/>
          <a:fillRef idx="0"/>
          <a:effectRef idx="0"/>
          <a:fontRef idx="minor"/>
        </p:style>
      </p:sp>
      <p:sp>
        <p:nvSpPr>
          <p:cNvPr id="285" name="CustomShape 15"/>
          <p:cNvSpPr/>
          <p:nvPr/>
        </p:nvSpPr>
        <p:spPr>
          <a:xfrm>
            <a:off x="1477080" y="2996280"/>
            <a:ext cx="236880" cy="209880"/>
          </a:xfrm>
          <a:prstGeom prst="ellipse">
            <a:avLst/>
          </a:prstGeom>
          <a:gradFill>
            <a:gsLst>
              <a:gs pos="0">
                <a:srgbClr val="ff0000"/>
              </a:gs>
              <a:gs pos="100000">
                <a:srgbClr val="860000"/>
              </a:gs>
            </a:gsLst>
            <a:lin ang="0"/>
          </a:gradFill>
          <a:ln w="9360">
            <a:solidFill>
              <a:schemeClr val="tx1"/>
            </a:solidFill>
            <a:round/>
          </a:ln>
        </p:spPr>
        <p:style>
          <a:lnRef idx="0"/>
          <a:fillRef idx="0"/>
          <a:effectRef idx="0"/>
          <a:fontRef idx="minor"/>
        </p:style>
      </p:sp>
      <p:sp>
        <p:nvSpPr>
          <p:cNvPr id="286" name="CustomShape 16"/>
          <p:cNvSpPr/>
          <p:nvPr/>
        </p:nvSpPr>
        <p:spPr>
          <a:xfrm>
            <a:off x="1168200" y="2894040"/>
            <a:ext cx="236880" cy="209520"/>
          </a:xfrm>
          <a:prstGeom prst="ellipse">
            <a:avLst/>
          </a:prstGeom>
          <a:gradFill>
            <a:gsLst>
              <a:gs pos="0">
                <a:srgbClr val="6600ff"/>
              </a:gs>
              <a:gs pos="100000">
                <a:srgbClr val="2f0076"/>
              </a:gs>
            </a:gsLst>
            <a:lin ang="0"/>
          </a:gradFill>
          <a:ln w="9360">
            <a:solidFill>
              <a:schemeClr val="tx1"/>
            </a:solidFill>
            <a:round/>
          </a:ln>
        </p:spPr>
        <p:style>
          <a:lnRef idx="0"/>
          <a:fillRef idx="0"/>
          <a:effectRef idx="0"/>
          <a:fontRef idx="minor"/>
        </p:style>
      </p:sp>
      <p:sp>
        <p:nvSpPr>
          <p:cNvPr id="287" name="CustomShape 17"/>
          <p:cNvSpPr/>
          <p:nvPr/>
        </p:nvSpPr>
        <p:spPr>
          <a:xfrm>
            <a:off x="1549080" y="3081960"/>
            <a:ext cx="236880" cy="209520"/>
          </a:xfrm>
          <a:prstGeom prst="ellipse">
            <a:avLst/>
          </a:prstGeom>
          <a:gradFill>
            <a:gsLst>
              <a:gs pos="0">
                <a:srgbClr val="6600ff"/>
              </a:gs>
              <a:gs pos="100000">
                <a:srgbClr val="2f0076"/>
              </a:gs>
            </a:gsLst>
            <a:lin ang="0"/>
          </a:gradFill>
          <a:ln w="9360">
            <a:solidFill>
              <a:schemeClr val="tx1"/>
            </a:solidFill>
            <a:round/>
          </a:ln>
        </p:spPr>
        <p:style>
          <a:lnRef idx="0"/>
          <a:fillRef idx="0"/>
          <a:effectRef idx="0"/>
          <a:fontRef idx="minor"/>
        </p:style>
      </p:sp>
      <p:sp>
        <p:nvSpPr>
          <p:cNvPr id="288" name="CustomShape 18"/>
          <p:cNvSpPr/>
          <p:nvPr/>
        </p:nvSpPr>
        <p:spPr>
          <a:xfrm>
            <a:off x="930960" y="3493440"/>
            <a:ext cx="236880" cy="209520"/>
          </a:xfrm>
          <a:prstGeom prst="ellipse">
            <a:avLst/>
          </a:prstGeom>
          <a:gradFill>
            <a:gsLst>
              <a:gs pos="0">
                <a:srgbClr val="6600ff"/>
              </a:gs>
              <a:gs pos="100000">
                <a:srgbClr val="2f0076"/>
              </a:gs>
            </a:gsLst>
            <a:lin ang="0"/>
          </a:gradFill>
          <a:ln w="9360">
            <a:solidFill>
              <a:schemeClr val="tx1"/>
            </a:solidFill>
            <a:round/>
          </a:ln>
        </p:spPr>
        <p:style>
          <a:lnRef idx="0"/>
          <a:fillRef idx="0"/>
          <a:effectRef idx="0"/>
          <a:fontRef idx="minor"/>
        </p:style>
      </p:sp>
      <p:sp>
        <p:nvSpPr>
          <p:cNvPr id="289" name="CustomShape 19"/>
          <p:cNvSpPr/>
          <p:nvPr/>
        </p:nvSpPr>
        <p:spPr>
          <a:xfrm>
            <a:off x="1424160" y="3141360"/>
            <a:ext cx="236520" cy="209880"/>
          </a:xfrm>
          <a:prstGeom prst="ellipse">
            <a:avLst/>
          </a:prstGeom>
          <a:gradFill>
            <a:gsLst>
              <a:gs pos="0">
                <a:srgbClr val="6600ff"/>
              </a:gs>
              <a:gs pos="100000">
                <a:srgbClr val="2f0076"/>
              </a:gs>
            </a:gsLst>
            <a:lin ang="0"/>
          </a:gradFill>
          <a:ln w="9360">
            <a:solidFill>
              <a:schemeClr val="tx1"/>
            </a:solidFill>
            <a:round/>
          </a:ln>
        </p:spPr>
        <p:style>
          <a:lnRef idx="0"/>
          <a:fillRef idx="0"/>
          <a:effectRef idx="0"/>
          <a:fontRef idx="minor"/>
        </p:style>
      </p:sp>
      <p:sp>
        <p:nvSpPr>
          <p:cNvPr id="290" name="CustomShape 20"/>
          <p:cNvSpPr/>
          <p:nvPr/>
        </p:nvSpPr>
        <p:spPr>
          <a:xfrm>
            <a:off x="1024200" y="3345480"/>
            <a:ext cx="236520" cy="209520"/>
          </a:xfrm>
          <a:prstGeom prst="ellipse">
            <a:avLst/>
          </a:prstGeom>
          <a:gradFill>
            <a:gsLst>
              <a:gs pos="0">
                <a:srgbClr val="ff0000"/>
              </a:gs>
              <a:gs pos="100000">
                <a:srgbClr val="860000"/>
              </a:gs>
            </a:gsLst>
            <a:lin ang="0"/>
          </a:gradFill>
          <a:ln w="9360">
            <a:solidFill>
              <a:schemeClr val="tx1"/>
            </a:solidFill>
            <a:round/>
          </a:ln>
        </p:spPr>
        <p:style>
          <a:lnRef idx="0"/>
          <a:fillRef idx="0"/>
          <a:effectRef idx="0"/>
          <a:fontRef idx="minor"/>
        </p:style>
      </p:sp>
      <p:sp>
        <p:nvSpPr>
          <p:cNvPr id="291" name="CustomShape 21"/>
          <p:cNvSpPr/>
          <p:nvPr/>
        </p:nvSpPr>
        <p:spPr>
          <a:xfrm>
            <a:off x="1418400" y="3555000"/>
            <a:ext cx="236880" cy="209520"/>
          </a:xfrm>
          <a:prstGeom prst="ellipse">
            <a:avLst/>
          </a:prstGeom>
          <a:gradFill>
            <a:gsLst>
              <a:gs pos="0">
                <a:srgbClr val="ff0000"/>
              </a:gs>
              <a:gs pos="100000">
                <a:srgbClr val="860000"/>
              </a:gs>
            </a:gsLst>
            <a:lin ang="0"/>
          </a:gradFill>
          <a:ln w="9360">
            <a:solidFill>
              <a:schemeClr val="tx1"/>
            </a:solidFill>
            <a:round/>
          </a:ln>
        </p:spPr>
        <p:style>
          <a:lnRef idx="0"/>
          <a:fillRef idx="0"/>
          <a:effectRef idx="0"/>
          <a:fontRef idx="minor"/>
        </p:style>
      </p:sp>
      <p:sp>
        <p:nvSpPr>
          <p:cNvPr id="292" name="CustomShape 22"/>
          <p:cNvSpPr/>
          <p:nvPr/>
        </p:nvSpPr>
        <p:spPr>
          <a:xfrm>
            <a:off x="1075320" y="3603600"/>
            <a:ext cx="236520" cy="209520"/>
          </a:xfrm>
          <a:prstGeom prst="ellipse">
            <a:avLst/>
          </a:prstGeom>
          <a:gradFill>
            <a:gsLst>
              <a:gs pos="0">
                <a:srgbClr val="ff0000"/>
              </a:gs>
              <a:gs pos="100000">
                <a:srgbClr val="860000"/>
              </a:gs>
            </a:gsLst>
            <a:lin ang="0"/>
          </a:gradFill>
          <a:ln w="9360">
            <a:solidFill>
              <a:schemeClr val="tx1"/>
            </a:solidFill>
            <a:round/>
          </a:ln>
        </p:spPr>
        <p:style>
          <a:lnRef idx="0"/>
          <a:fillRef idx="0"/>
          <a:effectRef idx="0"/>
          <a:fontRef idx="minor"/>
        </p:style>
      </p:sp>
      <p:sp>
        <p:nvSpPr>
          <p:cNvPr id="293" name="CustomShape 23"/>
          <p:cNvSpPr/>
          <p:nvPr/>
        </p:nvSpPr>
        <p:spPr>
          <a:xfrm>
            <a:off x="1239840" y="3351600"/>
            <a:ext cx="236880" cy="209520"/>
          </a:xfrm>
          <a:prstGeom prst="ellipse">
            <a:avLst/>
          </a:prstGeom>
          <a:gradFill>
            <a:gsLst>
              <a:gs pos="0">
                <a:srgbClr val="6600ff"/>
              </a:gs>
              <a:gs pos="100000">
                <a:srgbClr val="2f0076"/>
              </a:gs>
            </a:gsLst>
            <a:lin ang="0"/>
          </a:gradFill>
          <a:ln w="9360">
            <a:solidFill>
              <a:schemeClr val="tx1"/>
            </a:solidFill>
            <a:round/>
          </a:ln>
        </p:spPr>
        <p:style>
          <a:lnRef idx="0"/>
          <a:fillRef idx="0"/>
          <a:effectRef idx="0"/>
          <a:fontRef idx="minor"/>
        </p:style>
      </p:sp>
      <p:sp>
        <p:nvSpPr>
          <p:cNvPr id="294" name="CustomShape 24"/>
          <p:cNvSpPr/>
          <p:nvPr/>
        </p:nvSpPr>
        <p:spPr>
          <a:xfrm>
            <a:off x="1239840" y="3619440"/>
            <a:ext cx="236880" cy="209520"/>
          </a:xfrm>
          <a:prstGeom prst="ellipse">
            <a:avLst/>
          </a:prstGeom>
          <a:gradFill>
            <a:gsLst>
              <a:gs pos="0">
                <a:srgbClr val="6600ff"/>
              </a:gs>
              <a:gs pos="100000">
                <a:srgbClr val="2f0076"/>
              </a:gs>
            </a:gsLst>
            <a:lin ang="0"/>
          </a:gradFill>
          <a:ln w="9360">
            <a:solidFill>
              <a:schemeClr val="tx1"/>
            </a:solidFill>
            <a:round/>
          </a:ln>
        </p:spPr>
        <p:style>
          <a:lnRef idx="0"/>
          <a:fillRef idx="0"/>
          <a:effectRef idx="0"/>
          <a:fontRef idx="minor"/>
        </p:style>
      </p:sp>
      <p:sp>
        <p:nvSpPr>
          <p:cNvPr id="295" name="CustomShape 25"/>
          <p:cNvSpPr/>
          <p:nvPr/>
        </p:nvSpPr>
        <p:spPr>
          <a:xfrm>
            <a:off x="1117440" y="3241440"/>
            <a:ext cx="236880" cy="209520"/>
          </a:xfrm>
          <a:prstGeom prst="ellipse">
            <a:avLst/>
          </a:prstGeom>
          <a:gradFill>
            <a:gsLst>
              <a:gs pos="0">
                <a:srgbClr val="6600ff"/>
              </a:gs>
              <a:gs pos="100000">
                <a:srgbClr val="2f0076"/>
              </a:gs>
            </a:gsLst>
            <a:lin ang="0"/>
          </a:gradFill>
          <a:ln w="9360">
            <a:solidFill>
              <a:schemeClr val="tx1"/>
            </a:solidFill>
            <a:round/>
          </a:ln>
        </p:spPr>
        <p:style>
          <a:lnRef idx="0"/>
          <a:fillRef idx="0"/>
          <a:effectRef idx="0"/>
          <a:fontRef idx="minor"/>
        </p:style>
      </p:sp>
      <p:sp>
        <p:nvSpPr>
          <p:cNvPr id="296" name="CustomShape 26"/>
          <p:cNvSpPr/>
          <p:nvPr/>
        </p:nvSpPr>
        <p:spPr>
          <a:xfrm>
            <a:off x="1591560" y="3291480"/>
            <a:ext cx="236880" cy="209520"/>
          </a:xfrm>
          <a:prstGeom prst="ellipse">
            <a:avLst/>
          </a:prstGeom>
          <a:gradFill>
            <a:gsLst>
              <a:gs pos="0">
                <a:srgbClr val="ff0000"/>
              </a:gs>
              <a:gs pos="100000">
                <a:srgbClr val="860000"/>
              </a:gs>
            </a:gsLst>
            <a:lin ang="0"/>
          </a:gradFill>
          <a:ln w="9360">
            <a:solidFill>
              <a:schemeClr val="tx1"/>
            </a:solidFill>
            <a:round/>
          </a:ln>
        </p:spPr>
        <p:style>
          <a:lnRef idx="0"/>
          <a:fillRef idx="0"/>
          <a:effectRef idx="0"/>
          <a:fontRef idx="minor"/>
        </p:style>
      </p:sp>
      <p:sp>
        <p:nvSpPr>
          <p:cNvPr id="297" name="CustomShape 27"/>
          <p:cNvSpPr/>
          <p:nvPr/>
        </p:nvSpPr>
        <p:spPr>
          <a:xfrm>
            <a:off x="1549080" y="3426120"/>
            <a:ext cx="236880" cy="209520"/>
          </a:xfrm>
          <a:prstGeom prst="ellipse">
            <a:avLst/>
          </a:prstGeom>
          <a:gradFill>
            <a:gsLst>
              <a:gs pos="0">
                <a:srgbClr val="ff0000"/>
              </a:gs>
              <a:gs pos="100000">
                <a:srgbClr val="860000"/>
              </a:gs>
            </a:gsLst>
            <a:lin ang="0"/>
          </a:gradFill>
          <a:ln w="9360">
            <a:solidFill>
              <a:schemeClr val="tx1"/>
            </a:solidFill>
            <a:round/>
          </a:ln>
        </p:spPr>
        <p:style>
          <a:lnRef idx="0"/>
          <a:fillRef idx="0"/>
          <a:effectRef idx="0"/>
          <a:fontRef idx="minor"/>
        </p:style>
      </p:sp>
      <p:sp>
        <p:nvSpPr>
          <p:cNvPr id="298" name="CustomShape 28"/>
          <p:cNvSpPr/>
          <p:nvPr/>
        </p:nvSpPr>
        <p:spPr>
          <a:xfrm>
            <a:off x="1498320" y="3477240"/>
            <a:ext cx="236520" cy="209880"/>
          </a:xfrm>
          <a:prstGeom prst="ellipse">
            <a:avLst/>
          </a:prstGeom>
          <a:gradFill>
            <a:gsLst>
              <a:gs pos="0">
                <a:srgbClr val="6600ff"/>
              </a:gs>
              <a:gs pos="100000">
                <a:srgbClr val="2f0076"/>
              </a:gs>
            </a:gsLst>
            <a:lin ang="0"/>
          </a:gradFill>
          <a:ln w="9360">
            <a:solidFill>
              <a:schemeClr val="tx1"/>
            </a:solidFill>
            <a:round/>
          </a:ln>
        </p:spPr>
        <p:style>
          <a:lnRef idx="0"/>
          <a:fillRef idx="0"/>
          <a:effectRef idx="0"/>
          <a:fontRef idx="minor"/>
        </p:style>
      </p:sp>
      <p:sp>
        <p:nvSpPr>
          <p:cNvPr id="299" name="CustomShape 29"/>
          <p:cNvSpPr/>
          <p:nvPr/>
        </p:nvSpPr>
        <p:spPr>
          <a:xfrm>
            <a:off x="1398960" y="3374640"/>
            <a:ext cx="236520" cy="209880"/>
          </a:xfrm>
          <a:prstGeom prst="ellipse">
            <a:avLst/>
          </a:prstGeom>
          <a:gradFill>
            <a:gsLst>
              <a:gs pos="0">
                <a:srgbClr val="6600ff"/>
              </a:gs>
              <a:gs pos="100000">
                <a:srgbClr val="2f0076"/>
              </a:gs>
            </a:gsLst>
            <a:lin ang="0"/>
          </a:gradFill>
          <a:ln w="9360">
            <a:solidFill>
              <a:schemeClr val="tx1"/>
            </a:solidFill>
            <a:round/>
          </a:ln>
        </p:spPr>
        <p:style>
          <a:lnRef idx="0"/>
          <a:fillRef idx="0"/>
          <a:effectRef idx="0"/>
          <a:fontRef idx="minor"/>
        </p:style>
      </p:sp>
      <p:sp>
        <p:nvSpPr>
          <p:cNvPr id="300" name="CustomShape 30"/>
          <p:cNvSpPr/>
          <p:nvPr/>
        </p:nvSpPr>
        <p:spPr>
          <a:xfrm>
            <a:off x="1311840" y="3019680"/>
            <a:ext cx="236880" cy="209520"/>
          </a:xfrm>
          <a:prstGeom prst="ellipse">
            <a:avLst/>
          </a:prstGeom>
          <a:gradFill>
            <a:gsLst>
              <a:gs pos="0">
                <a:srgbClr val="6600ff"/>
              </a:gs>
              <a:gs pos="100000">
                <a:srgbClr val="2f0076"/>
              </a:gs>
            </a:gsLst>
            <a:lin ang="0"/>
          </a:gradFill>
          <a:ln w="9360">
            <a:solidFill>
              <a:schemeClr val="tx1"/>
            </a:solidFill>
            <a:round/>
          </a:ln>
        </p:spPr>
        <p:style>
          <a:lnRef idx="0"/>
          <a:fillRef idx="0"/>
          <a:effectRef idx="0"/>
          <a:fontRef idx="minor"/>
        </p:style>
      </p:sp>
      <p:sp>
        <p:nvSpPr>
          <p:cNvPr id="301" name="CustomShape 31"/>
          <p:cNvSpPr/>
          <p:nvPr/>
        </p:nvSpPr>
        <p:spPr>
          <a:xfrm>
            <a:off x="1123200" y="3451320"/>
            <a:ext cx="236880" cy="209520"/>
          </a:xfrm>
          <a:prstGeom prst="ellipse">
            <a:avLst/>
          </a:prstGeom>
          <a:gradFill>
            <a:gsLst>
              <a:gs pos="0">
                <a:srgbClr val="6600ff"/>
              </a:gs>
              <a:gs pos="100000">
                <a:srgbClr val="2f0076"/>
              </a:gs>
            </a:gsLst>
            <a:lin ang="0"/>
          </a:gradFill>
          <a:ln w="9360">
            <a:solidFill>
              <a:schemeClr val="tx1"/>
            </a:solidFill>
            <a:round/>
          </a:ln>
        </p:spPr>
        <p:style>
          <a:lnRef idx="0"/>
          <a:fillRef idx="0"/>
          <a:effectRef idx="0"/>
          <a:fontRef idx="minor"/>
        </p:style>
      </p:sp>
      <p:sp>
        <p:nvSpPr>
          <p:cNvPr id="302" name="CustomShape 32"/>
          <p:cNvSpPr/>
          <p:nvPr/>
        </p:nvSpPr>
        <p:spPr>
          <a:xfrm>
            <a:off x="1259640" y="3190680"/>
            <a:ext cx="236880" cy="209520"/>
          </a:xfrm>
          <a:prstGeom prst="ellipse">
            <a:avLst/>
          </a:prstGeom>
          <a:gradFill>
            <a:gsLst>
              <a:gs pos="0">
                <a:srgbClr val="ff0000"/>
              </a:gs>
              <a:gs pos="100000">
                <a:srgbClr val="860000"/>
              </a:gs>
            </a:gsLst>
            <a:lin ang="0"/>
          </a:gradFill>
          <a:ln w="9360">
            <a:solidFill>
              <a:schemeClr val="tx1"/>
            </a:solidFill>
            <a:round/>
          </a:ln>
        </p:spPr>
        <p:style>
          <a:lnRef idx="0"/>
          <a:fillRef idx="0"/>
          <a:effectRef idx="0"/>
          <a:fontRef idx="minor"/>
        </p:style>
      </p:sp>
      <p:sp>
        <p:nvSpPr>
          <p:cNvPr id="303" name="CustomShape 33"/>
          <p:cNvSpPr/>
          <p:nvPr/>
        </p:nvSpPr>
        <p:spPr>
          <a:xfrm rot="16818000">
            <a:off x="865080" y="1703520"/>
            <a:ext cx="894960" cy="228240"/>
          </a:xfrm>
          <a:prstGeom prst="ellipse">
            <a:avLst/>
          </a:prstGeom>
          <a:noFill/>
          <a:ln w="19080">
            <a:solidFill>
              <a:schemeClr val="tx1"/>
            </a:solidFill>
            <a:round/>
          </a:ln>
        </p:spPr>
        <p:style>
          <a:lnRef idx="0"/>
          <a:fillRef idx="0"/>
          <a:effectRef idx="0"/>
          <a:fontRef idx="minor"/>
        </p:style>
      </p:sp>
      <p:sp>
        <p:nvSpPr>
          <p:cNvPr id="304" name="CustomShape 34"/>
          <p:cNvSpPr/>
          <p:nvPr/>
        </p:nvSpPr>
        <p:spPr>
          <a:xfrm rot="15427200">
            <a:off x="881640" y="1686960"/>
            <a:ext cx="894960" cy="261360"/>
          </a:xfrm>
          <a:prstGeom prst="ellipse">
            <a:avLst/>
          </a:prstGeom>
          <a:noFill/>
          <a:ln w="19080">
            <a:solidFill>
              <a:schemeClr val="tx1"/>
            </a:solidFill>
            <a:round/>
          </a:ln>
        </p:spPr>
        <p:style>
          <a:lnRef idx="0"/>
          <a:fillRef idx="0"/>
          <a:effectRef idx="0"/>
          <a:fontRef idx="minor"/>
        </p:style>
      </p:sp>
      <p:sp>
        <p:nvSpPr>
          <p:cNvPr id="305" name="CustomShape 35"/>
          <p:cNvSpPr/>
          <p:nvPr/>
        </p:nvSpPr>
        <p:spPr>
          <a:xfrm rot="20270400">
            <a:off x="838080" y="1709640"/>
            <a:ext cx="948960" cy="215640"/>
          </a:xfrm>
          <a:prstGeom prst="ellipse">
            <a:avLst/>
          </a:prstGeom>
          <a:noFill/>
          <a:ln w="19080">
            <a:solidFill>
              <a:schemeClr val="tx2"/>
            </a:solidFill>
            <a:round/>
          </a:ln>
        </p:spPr>
        <p:style>
          <a:lnRef idx="0"/>
          <a:fillRef idx="0"/>
          <a:effectRef idx="0"/>
          <a:fontRef idx="minor"/>
        </p:style>
      </p:sp>
      <p:sp>
        <p:nvSpPr>
          <p:cNvPr id="306" name="CustomShape 36"/>
          <p:cNvSpPr/>
          <p:nvPr/>
        </p:nvSpPr>
        <p:spPr>
          <a:xfrm>
            <a:off x="1296720" y="1771200"/>
            <a:ext cx="64800" cy="61560"/>
          </a:xfrm>
          <a:prstGeom prst="ellipse">
            <a:avLst/>
          </a:prstGeom>
          <a:solidFill>
            <a:schemeClr val="tx2"/>
          </a:solidFill>
          <a:ln w="9360">
            <a:solidFill>
              <a:schemeClr val="tx2"/>
            </a:solidFill>
            <a:round/>
          </a:ln>
        </p:spPr>
        <p:style>
          <a:lnRef idx="0"/>
          <a:fillRef idx="0"/>
          <a:effectRef idx="0"/>
          <a:fontRef idx="minor"/>
        </p:style>
      </p:sp>
      <p:sp>
        <p:nvSpPr>
          <p:cNvPr id="307" name="CustomShape 37"/>
          <p:cNvSpPr/>
          <p:nvPr/>
        </p:nvSpPr>
        <p:spPr>
          <a:xfrm rot="306600">
            <a:off x="870840" y="1555200"/>
            <a:ext cx="916560" cy="524160"/>
          </a:xfrm>
          <a:prstGeom prst="ellipse">
            <a:avLst/>
          </a:prstGeom>
          <a:noFill/>
          <a:ln w="19080">
            <a:solidFill>
              <a:schemeClr val="tx2"/>
            </a:solidFill>
            <a:round/>
          </a:ln>
        </p:spPr>
        <p:style>
          <a:lnRef idx="0"/>
          <a:fillRef idx="0"/>
          <a:effectRef idx="0"/>
          <a:fontRef idx="minor"/>
        </p:style>
      </p:sp>
      <p:sp>
        <p:nvSpPr>
          <p:cNvPr id="308" name="CustomShape 38"/>
          <p:cNvSpPr/>
          <p:nvPr/>
        </p:nvSpPr>
        <p:spPr>
          <a:xfrm>
            <a:off x="1427040" y="1462320"/>
            <a:ext cx="32760" cy="30600"/>
          </a:xfrm>
          <a:prstGeom prst="ellipse">
            <a:avLst/>
          </a:prstGeom>
          <a:solidFill>
            <a:schemeClr val="folHlink"/>
          </a:solidFill>
          <a:ln w="9360">
            <a:solidFill>
              <a:schemeClr val="tx2"/>
            </a:solidFill>
            <a:round/>
          </a:ln>
        </p:spPr>
        <p:style>
          <a:lnRef idx="0"/>
          <a:fillRef idx="0"/>
          <a:effectRef idx="0"/>
          <a:fontRef idx="minor"/>
        </p:style>
      </p:sp>
      <p:sp>
        <p:nvSpPr>
          <p:cNvPr id="309" name="CustomShape 39"/>
          <p:cNvSpPr/>
          <p:nvPr/>
        </p:nvSpPr>
        <p:spPr>
          <a:xfrm>
            <a:off x="1558440" y="1802160"/>
            <a:ext cx="32040" cy="30600"/>
          </a:xfrm>
          <a:prstGeom prst="ellipse">
            <a:avLst/>
          </a:prstGeom>
          <a:solidFill>
            <a:schemeClr val="folHlink"/>
          </a:solidFill>
          <a:ln w="9360">
            <a:solidFill>
              <a:schemeClr val="tx2"/>
            </a:solidFill>
            <a:round/>
          </a:ln>
        </p:spPr>
        <p:style>
          <a:lnRef idx="0"/>
          <a:fillRef idx="0"/>
          <a:effectRef idx="0"/>
          <a:fontRef idx="minor"/>
        </p:style>
      </p:sp>
      <p:sp>
        <p:nvSpPr>
          <p:cNvPr id="310" name="CustomShape 40"/>
          <p:cNvSpPr/>
          <p:nvPr/>
        </p:nvSpPr>
        <p:spPr>
          <a:xfrm>
            <a:off x="969120" y="1616760"/>
            <a:ext cx="32040" cy="30600"/>
          </a:xfrm>
          <a:prstGeom prst="ellipse">
            <a:avLst/>
          </a:prstGeom>
          <a:solidFill>
            <a:schemeClr val="folHlink"/>
          </a:solidFill>
          <a:ln w="9360">
            <a:solidFill>
              <a:schemeClr val="tx2"/>
            </a:solidFill>
            <a:round/>
          </a:ln>
        </p:spPr>
        <p:style>
          <a:lnRef idx="0"/>
          <a:fillRef idx="0"/>
          <a:effectRef idx="0"/>
          <a:fontRef idx="minor"/>
        </p:style>
      </p:sp>
      <p:sp>
        <p:nvSpPr>
          <p:cNvPr id="311" name="CustomShape 41"/>
          <p:cNvSpPr/>
          <p:nvPr/>
        </p:nvSpPr>
        <p:spPr>
          <a:xfrm>
            <a:off x="1447920" y="2208240"/>
            <a:ext cx="32760" cy="30600"/>
          </a:xfrm>
          <a:prstGeom prst="ellipse">
            <a:avLst/>
          </a:prstGeom>
          <a:solidFill>
            <a:schemeClr val="folHlink"/>
          </a:solidFill>
          <a:ln w="9360">
            <a:solidFill>
              <a:schemeClr val="tx2"/>
            </a:solidFill>
            <a:round/>
          </a:ln>
        </p:spPr>
        <p:style>
          <a:lnRef idx="0"/>
          <a:fillRef idx="0"/>
          <a:effectRef idx="0"/>
          <a:fontRef idx="minor"/>
        </p:style>
      </p:sp>
      <p:sp>
        <p:nvSpPr>
          <p:cNvPr id="312" name="Line 42"/>
          <p:cNvSpPr/>
          <p:nvPr/>
        </p:nvSpPr>
        <p:spPr>
          <a:xfrm flipH="1">
            <a:off x="838080" y="1827000"/>
            <a:ext cx="457200" cy="1447920"/>
          </a:xfrm>
          <a:prstGeom prst="line">
            <a:avLst/>
          </a:prstGeom>
          <a:ln cap="rnd" w="9360">
            <a:solidFill>
              <a:schemeClr val="tx1"/>
            </a:solidFill>
            <a:custDash>
              <a:ds d="100000" sp="100000"/>
            </a:custDash>
            <a:round/>
          </a:ln>
        </p:spPr>
        <p:style>
          <a:lnRef idx="0"/>
          <a:fillRef idx="0"/>
          <a:effectRef idx="0"/>
          <a:fontRef idx="minor"/>
        </p:style>
      </p:sp>
      <p:sp>
        <p:nvSpPr>
          <p:cNvPr id="313" name="Line 43"/>
          <p:cNvSpPr/>
          <p:nvPr/>
        </p:nvSpPr>
        <p:spPr>
          <a:xfrm>
            <a:off x="1371600" y="1827000"/>
            <a:ext cx="457200" cy="1523880"/>
          </a:xfrm>
          <a:prstGeom prst="line">
            <a:avLst/>
          </a:prstGeom>
          <a:ln cap="rnd" w="9360">
            <a:solidFill>
              <a:schemeClr val="tx1"/>
            </a:solidFill>
            <a:custDash>
              <a:ds d="100000" sp="100000"/>
            </a:custDash>
            <a:round/>
          </a:ln>
        </p:spPr>
        <p:style>
          <a:lnRef idx="0"/>
          <a:fillRef idx="0"/>
          <a:effectRef idx="0"/>
          <a:fontRef idx="minor"/>
        </p:style>
      </p:sp>
      <p:sp>
        <p:nvSpPr>
          <p:cNvPr id="314" name="CustomShape 44"/>
          <p:cNvSpPr/>
          <p:nvPr/>
        </p:nvSpPr>
        <p:spPr>
          <a:xfrm>
            <a:off x="6149160" y="1488960"/>
            <a:ext cx="2269080" cy="13701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800" spc="-1" strike="noStrike">
                <a:solidFill>
                  <a:srgbClr val="000000"/>
                </a:solidFill>
                <a:uFill>
                  <a:solidFill>
                    <a:srgbClr val="ffffff"/>
                  </a:solidFill>
                </a:uFill>
                <a:latin typeface="Verdana"/>
              </a:rPr>
              <a:t>Proton :</a:t>
            </a:r>
            <a:endParaRPr b="0" lang="en-US" sz="1800" spc="-1" strike="noStrike">
              <a:solidFill>
                <a:srgbClr val="000000"/>
              </a:solidFill>
              <a:uFill>
                <a:solidFill>
                  <a:srgbClr val="ffffff"/>
                </a:solidFill>
              </a:uFill>
              <a:latin typeface="Arial"/>
            </a:endParaRPr>
          </a:p>
          <a:p>
            <a:pPr>
              <a:lnSpc>
                <a:spcPct val="100000"/>
              </a:lnSpc>
            </a:pPr>
            <a:r>
              <a:rPr b="0" lang="en-US" sz="2400" spc="-1" strike="noStrike">
                <a:solidFill>
                  <a:srgbClr val="000000"/>
                </a:solidFill>
                <a:uFill>
                  <a:solidFill>
                    <a:srgbClr val="ffffff"/>
                  </a:solidFill>
                </a:uFill>
                <a:latin typeface="Verdana"/>
              </a:rPr>
              <a:t>2 quarks up</a:t>
            </a:r>
            <a:endParaRPr b="0" lang="en-US" sz="1800" spc="-1" strike="noStrike">
              <a:solidFill>
                <a:srgbClr val="000000"/>
              </a:solidFill>
              <a:uFill>
                <a:solidFill>
                  <a:srgbClr val="ffffff"/>
                </a:solidFill>
              </a:uFill>
              <a:latin typeface="Arial"/>
            </a:endParaRPr>
          </a:p>
          <a:p>
            <a:pPr>
              <a:lnSpc>
                <a:spcPct val="100000"/>
              </a:lnSpc>
            </a:pPr>
            <a:r>
              <a:rPr b="0" lang="en-US" sz="2400" spc="-1" strike="noStrike">
                <a:solidFill>
                  <a:srgbClr val="000000"/>
                </a:solidFill>
                <a:uFill>
                  <a:solidFill>
                    <a:srgbClr val="ffffff"/>
                  </a:solidFill>
                </a:uFill>
                <a:latin typeface="Verdana"/>
              </a:rPr>
              <a:t>1 quark down</a:t>
            </a:r>
            <a:endParaRPr b="0" lang="en-US" sz="1800" spc="-1" strike="noStrike">
              <a:solidFill>
                <a:srgbClr val="000000"/>
              </a:solidFill>
              <a:uFill>
                <a:solidFill>
                  <a:srgbClr val="ffffff"/>
                </a:solidFill>
              </a:uFill>
              <a:latin typeface="Arial"/>
            </a:endParaRPr>
          </a:p>
        </p:txBody>
      </p:sp>
      <p:sp>
        <p:nvSpPr>
          <p:cNvPr id="315" name="CustomShape 45"/>
          <p:cNvSpPr/>
          <p:nvPr/>
        </p:nvSpPr>
        <p:spPr>
          <a:xfrm>
            <a:off x="6154560" y="3824280"/>
            <a:ext cx="2427480" cy="13701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800" spc="-1" strike="noStrike">
                <a:solidFill>
                  <a:srgbClr val="000000"/>
                </a:solidFill>
                <a:uFill>
                  <a:solidFill>
                    <a:srgbClr val="ffffff"/>
                  </a:solidFill>
                </a:uFill>
                <a:latin typeface="Verdana"/>
              </a:rPr>
              <a:t>Neutron :</a:t>
            </a:r>
            <a:endParaRPr b="0" lang="en-US" sz="1800" spc="-1" strike="noStrike">
              <a:solidFill>
                <a:srgbClr val="000000"/>
              </a:solidFill>
              <a:uFill>
                <a:solidFill>
                  <a:srgbClr val="ffffff"/>
                </a:solidFill>
              </a:uFill>
              <a:latin typeface="Arial"/>
            </a:endParaRPr>
          </a:p>
          <a:p>
            <a:pPr>
              <a:lnSpc>
                <a:spcPct val="100000"/>
              </a:lnSpc>
            </a:pPr>
            <a:r>
              <a:rPr b="0" lang="en-US" sz="2400" spc="-1" strike="noStrike">
                <a:solidFill>
                  <a:srgbClr val="000000"/>
                </a:solidFill>
                <a:uFill>
                  <a:solidFill>
                    <a:srgbClr val="ffffff"/>
                  </a:solidFill>
                </a:uFill>
                <a:latin typeface="Verdana"/>
              </a:rPr>
              <a:t>1 quark up</a:t>
            </a:r>
            <a:endParaRPr b="0" lang="en-US" sz="1800" spc="-1" strike="noStrike">
              <a:solidFill>
                <a:srgbClr val="000000"/>
              </a:solidFill>
              <a:uFill>
                <a:solidFill>
                  <a:srgbClr val="ffffff"/>
                </a:solidFill>
              </a:uFill>
              <a:latin typeface="Arial"/>
            </a:endParaRPr>
          </a:p>
          <a:p>
            <a:pPr>
              <a:lnSpc>
                <a:spcPct val="100000"/>
              </a:lnSpc>
            </a:pPr>
            <a:r>
              <a:rPr b="0" lang="en-US" sz="2400" spc="-1" strike="noStrike">
                <a:solidFill>
                  <a:srgbClr val="000000"/>
                </a:solidFill>
                <a:uFill>
                  <a:solidFill>
                    <a:srgbClr val="ffffff"/>
                  </a:solidFill>
                </a:uFill>
                <a:latin typeface="Verdana"/>
              </a:rPr>
              <a:t>2 quarks down</a:t>
            </a:r>
            <a:endParaRPr b="0" lang="en-US" sz="1800" spc="-1" strike="noStrike">
              <a:solidFill>
                <a:srgbClr val="000000"/>
              </a:solidFill>
              <a:uFill>
                <a:solidFill>
                  <a:srgbClr val="ffffff"/>
                </a:solidFill>
              </a:uFill>
              <a:latin typeface="Arial"/>
            </a:endParaRPr>
          </a:p>
        </p:txBody>
      </p:sp>
      <p:sp>
        <p:nvSpPr>
          <p:cNvPr id="316" name="Line 46"/>
          <p:cNvSpPr/>
          <p:nvPr/>
        </p:nvSpPr>
        <p:spPr>
          <a:xfrm>
            <a:off x="1325520" y="3352680"/>
            <a:ext cx="3147840" cy="1968480"/>
          </a:xfrm>
          <a:prstGeom prst="line">
            <a:avLst/>
          </a:prstGeom>
          <a:ln cap="rnd" w="9360">
            <a:solidFill>
              <a:schemeClr val="tx1"/>
            </a:solidFill>
            <a:custDash>
              <a:ds d="100000" sp="100000"/>
            </a:custDash>
            <a:round/>
          </a:ln>
        </p:spPr>
        <p:style>
          <a:lnRef idx="0"/>
          <a:fillRef idx="0"/>
          <a:effectRef idx="0"/>
          <a:fontRef idx="minor"/>
        </p:style>
      </p:sp>
      <p:sp>
        <p:nvSpPr>
          <p:cNvPr id="317" name="Line 47"/>
          <p:cNvSpPr/>
          <p:nvPr/>
        </p:nvSpPr>
        <p:spPr>
          <a:xfrm>
            <a:off x="1401480" y="3200400"/>
            <a:ext cx="3581640" cy="685800"/>
          </a:xfrm>
          <a:prstGeom prst="line">
            <a:avLst/>
          </a:prstGeom>
          <a:ln cap="rnd" w="9360">
            <a:solidFill>
              <a:schemeClr val="tx1"/>
            </a:solidFill>
            <a:custDash>
              <a:ds d="100000" sp="100000"/>
            </a:custDash>
            <a:round/>
          </a:ln>
        </p:spPr>
        <p:style>
          <a:lnRef idx="0"/>
          <a:fillRef idx="0"/>
          <a:effectRef idx="0"/>
          <a:fontRef idx="minor"/>
        </p:style>
      </p:sp>
      <p:sp>
        <p:nvSpPr>
          <p:cNvPr id="318" name="Line 48"/>
          <p:cNvSpPr/>
          <p:nvPr/>
        </p:nvSpPr>
        <p:spPr>
          <a:xfrm flipV="1">
            <a:off x="1295280" y="2971800"/>
            <a:ext cx="3540240" cy="276120"/>
          </a:xfrm>
          <a:prstGeom prst="line">
            <a:avLst/>
          </a:prstGeom>
          <a:ln cap="rnd" w="9360">
            <a:solidFill>
              <a:schemeClr val="tx1"/>
            </a:solidFill>
            <a:custDash>
              <a:ds d="100000" sp="100000"/>
            </a:custDash>
            <a:round/>
          </a:ln>
        </p:spPr>
        <p:style>
          <a:lnRef idx="0"/>
          <a:fillRef idx="0"/>
          <a:effectRef idx="0"/>
          <a:fontRef idx="minor"/>
        </p:style>
      </p:sp>
      <p:sp>
        <p:nvSpPr>
          <p:cNvPr id="319" name="Line 49"/>
          <p:cNvSpPr/>
          <p:nvPr/>
        </p:nvSpPr>
        <p:spPr>
          <a:xfrm flipV="1">
            <a:off x="1295280" y="1495080"/>
            <a:ext cx="3276720" cy="1600200"/>
          </a:xfrm>
          <a:prstGeom prst="line">
            <a:avLst/>
          </a:prstGeom>
          <a:ln cap="rnd" w="9360">
            <a:solidFill>
              <a:schemeClr val="tx1"/>
            </a:solidFill>
            <a:custDash>
              <a:ds d="100000" sp="100000"/>
            </a:custDash>
            <a:round/>
          </a:ln>
        </p:spPr>
        <p:style>
          <a:lnRef idx="0"/>
          <a:fillRef idx="0"/>
          <a:effectRef idx="0"/>
          <a:fontRef idx="minor"/>
        </p:style>
      </p:sp>
      <p:sp>
        <p:nvSpPr>
          <p:cNvPr id="320" name="CustomShape 50"/>
          <p:cNvSpPr/>
          <p:nvPr/>
        </p:nvSpPr>
        <p:spPr>
          <a:xfrm>
            <a:off x="4068720" y="1447920"/>
            <a:ext cx="1599840" cy="1523520"/>
          </a:xfrm>
          <a:prstGeom prst="ellipse">
            <a:avLst/>
          </a:prstGeom>
          <a:solidFill>
            <a:schemeClr val="tx2">
              <a:alpha val="50980"/>
            </a:schemeClr>
          </a:solidFill>
          <a:ln w="9360">
            <a:solidFill>
              <a:schemeClr val="tx1"/>
            </a:solidFill>
            <a:round/>
          </a:ln>
        </p:spPr>
        <p:style>
          <a:lnRef idx="0"/>
          <a:fillRef idx="0"/>
          <a:effectRef idx="0"/>
          <a:fontRef idx="minor"/>
        </p:style>
      </p:sp>
      <p:sp>
        <p:nvSpPr>
          <p:cNvPr id="321" name="CustomShape 51"/>
          <p:cNvSpPr/>
          <p:nvPr/>
        </p:nvSpPr>
        <p:spPr>
          <a:xfrm>
            <a:off x="4830840" y="2514600"/>
            <a:ext cx="228240" cy="228240"/>
          </a:xfrm>
          <a:prstGeom prst="ellipse">
            <a:avLst/>
          </a:prstGeom>
          <a:gradFill>
            <a:gsLst>
              <a:gs pos="0">
                <a:srgbClr val="33cc33"/>
              </a:gs>
              <a:gs pos="100000">
                <a:srgbClr val="185e18"/>
              </a:gs>
            </a:gsLst>
            <a:lin ang="0"/>
          </a:gradFill>
          <a:ln w="9360">
            <a:solidFill>
              <a:schemeClr val="tx1"/>
            </a:solidFill>
            <a:round/>
          </a:ln>
        </p:spPr>
        <p:style>
          <a:lnRef idx="0"/>
          <a:fillRef idx="0"/>
          <a:effectRef idx="0"/>
          <a:fontRef idx="minor"/>
        </p:style>
      </p:sp>
      <p:sp>
        <p:nvSpPr>
          <p:cNvPr id="322" name="CustomShape 52"/>
          <p:cNvSpPr/>
          <p:nvPr/>
        </p:nvSpPr>
        <p:spPr>
          <a:xfrm>
            <a:off x="5135400" y="1828800"/>
            <a:ext cx="228240" cy="228240"/>
          </a:xfrm>
          <a:prstGeom prst="ellipse">
            <a:avLst/>
          </a:prstGeom>
          <a:gradFill>
            <a:gsLst>
              <a:gs pos="0">
                <a:srgbClr val="cc00cc"/>
              </a:gs>
              <a:gs pos="100000">
                <a:srgbClr val="5e005e"/>
              </a:gs>
            </a:gsLst>
            <a:lin ang="0"/>
          </a:gradFill>
          <a:ln w="9360">
            <a:solidFill>
              <a:schemeClr val="tx1"/>
            </a:solidFill>
            <a:round/>
          </a:ln>
        </p:spPr>
        <p:style>
          <a:lnRef idx="0"/>
          <a:fillRef idx="0"/>
          <a:effectRef idx="0"/>
          <a:fontRef idx="minor"/>
        </p:style>
      </p:sp>
      <p:sp>
        <p:nvSpPr>
          <p:cNvPr id="323" name="CustomShape 53"/>
          <p:cNvSpPr/>
          <p:nvPr/>
        </p:nvSpPr>
        <p:spPr>
          <a:xfrm>
            <a:off x="4373640" y="1981080"/>
            <a:ext cx="228240" cy="228240"/>
          </a:xfrm>
          <a:prstGeom prst="ellipse">
            <a:avLst/>
          </a:prstGeom>
          <a:gradFill>
            <a:gsLst>
              <a:gs pos="0">
                <a:srgbClr val="cc00cc"/>
              </a:gs>
              <a:gs pos="100000">
                <a:srgbClr val="5e005e"/>
              </a:gs>
            </a:gsLst>
            <a:lin ang="0"/>
          </a:gradFill>
          <a:ln w="9360">
            <a:solidFill>
              <a:schemeClr val="tx1"/>
            </a:solidFill>
            <a:round/>
          </a:ln>
        </p:spPr>
        <p:style>
          <a:lnRef idx="0"/>
          <a:fillRef idx="0"/>
          <a:effectRef idx="0"/>
          <a:fontRef idx="minor"/>
        </p:style>
      </p:sp>
      <p:sp>
        <p:nvSpPr>
          <p:cNvPr id="324" name="CustomShape 54"/>
          <p:cNvSpPr/>
          <p:nvPr/>
        </p:nvSpPr>
        <p:spPr>
          <a:xfrm>
            <a:off x="4068720" y="3886200"/>
            <a:ext cx="1599840" cy="1523520"/>
          </a:xfrm>
          <a:prstGeom prst="ellipse">
            <a:avLst/>
          </a:prstGeom>
          <a:solidFill>
            <a:srgbClr val="e71919">
              <a:alpha val="51000"/>
            </a:srgbClr>
          </a:solidFill>
          <a:ln w="9360">
            <a:solidFill>
              <a:schemeClr val="tx1"/>
            </a:solidFill>
            <a:round/>
          </a:ln>
        </p:spPr>
        <p:style>
          <a:lnRef idx="0"/>
          <a:fillRef idx="0"/>
          <a:effectRef idx="0"/>
          <a:fontRef idx="minor"/>
        </p:style>
      </p:sp>
      <p:sp>
        <p:nvSpPr>
          <p:cNvPr id="325" name="CustomShape 55"/>
          <p:cNvSpPr/>
          <p:nvPr/>
        </p:nvSpPr>
        <p:spPr>
          <a:xfrm>
            <a:off x="4373640" y="4724280"/>
            <a:ext cx="228240" cy="228240"/>
          </a:xfrm>
          <a:prstGeom prst="ellipse">
            <a:avLst/>
          </a:prstGeom>
          <a:gradFill>
            <a:gsLst>
              <a:gs pos="0">
                <a:srgbClr val="33cc33"/>
              </a:gs>
              <a:gs pos="100000">
                <a:srgbClr val="185e18"/>
              </a:gs>
            </a:gsLst>
            <a:lin ang="0"/>
          </a:gradFill>
          <a:ln w="9360">
            <a:solidFill>
              <a:schemeClr val="tx1"/>
            </a:solidFill>
            <a:round/>
          </a:ln>
        </p:spPr>
        <p:style>
          <a:lnRef idx="0"/>
          <a:fillRef idx="0"/>
          <a:effectRef idx="0"/>
          <a:fontRef idx="minor"/>
        </p:style>
      </p:sp>
      <p:sp>
        <p:nvSpPr>
          <p:cNvPr id="326" name="CustomShape 56"/>
          <p:cNvSpPr/>
          <p:nvPr/>
        </p:nvSpPr>
        <p:spPr>
          <a:xfrm>
            <a:off x="5059440" y="4724280"/>
            <a:ext cx="228240" cy="228240"/>
          </a:xfrm>
          <a:prstGeom prst="ellipse">
            <a:avLst/>
          </a:prstGeom>
          <a:gradFill>
            <a:gsLst>
              <a:gs pos="0">
                <a:srgbClr val="33cc33"/>
              </a:gs>
              <a:gs pos="100000">
                <a:srgbClr val="185e18"/>
              </a:gs>
            </a:gsLst>
            <a:lin ang="0"/>
          </a:gradFill>
          <a:ln w="9360">
            <a:solidFill>
              <a:schemeClr val="tx1"/>
            </a:solidFill>
            <a:round/>
          </a:ln>
        </p:spPr>
        <p:style>
          <a:lnRef idx="0"/>
          <a:fillRef idx="0"/>
          <a:effectRef idx="0"/>
          <a:fontRef idx="minor"/>
        </p:style>
      </p:sp>
      <p:sp>
        <p:nvSpPr>
          <p:cNvPr id="327" name="CustomShape 57"/>
          <p:cNvSpPr/>
          <p:nvPr/>
        </p:nvSpPr>
        <p:spPr>
          <a:xfrm>
            <a:off x="4754520" y="4191120"/>
            <a:ext cx="228240" cy="228240"/>
          </a:xfrm>
          <a:prstGeom prst="ellipse">
            <a:avLst/>
          </a:prstGeom>
          <a:gradFill>
            <a:gsLst>
              <a:gs pos="0">
                <a:srgbClr val="cc00cc"/>
              </a:gs>
              <a:gs pos="100000">
                <a:srgbClr val="5e005e"/>
              </a:gs>
            </a:gsLst>
            <a:lin ang="0"/>
          </a:gradFill>
          <a:ln w="9360">
            <a:solidFill>
              <a:schemeClr val="tx1"/>
            </a:solidFill>
            <a:round/>
          </a:ln>
        </p:spPr>
        <p:style>
          <a:lnRef idx="0"/>
          <a:fillRef idx="0"/>
          <a:effectRef idx="0"/>
          <a:fontRef idx="minor"/>
        </p:style>
      </p:sp>
      <p:sp>
        <p:nvSpPr>
          <p:cNvPr id="328" name="Line 58"/>
          <p:cNvSpPr/>
          <p:nvPr/>
        </p:nvSpPr>
        <p:spPr>
          <a:xfrm>
            <a:off x="4547880" y="2203200"/>
            <a:ext cx="271440" cy="324000"/>
          </a:xfrm>
          <a:prstGeom prst="line">
            <a:avLst/>
          </a:prstGeom>
          <a:ln w="19080">
            <a:solidFill>
              <a:srgbClr val="009900"/>
            </a:solidFill>
            <a:round/>
            <a:headEnd len="med" type="triangle" w="med"/>
            <a:tailEnd len="med" type="triangle" w="med"/>
          </a:ln>
        </p:spPr>
        <p:style>
          <a:lnRef idx="0"/>
          <a:fillRef idx="0"/>
          <a:effectRef idx="0"/>
          <a:fontRef idx="minor"/>
        </p:style>
      </p:sp>
      <p:sp>
        <p:nvSpPr>
          <p:cNvPr id="329" name="Line 59"/>
          <p:cNvSpPr/>
          <p:nvPr/>
        </p:nvSpPr>
        <p:spPr>
          <a:xfrm flipV="1">
            <a:off x="4986000" y="2070000"/>
            <a:ext cx="190800" cy="428400"/>
          </a:xfrm>
          <a:prstGeom prst="line">
            <a:avLst/>
          </a:prstGeom>
          <a:ln w="19080">
            <a:solidFill>
              <a:srgbClr val="009900"/>
            </a:solidFill>
            <a:round/>
            <a:headEnd len="med" type="triangle" w="med"/>
            <a:tailEnd len="med" type="triangle" w="med"/>
          </a:ln>
        </p:spPr>
        <p:style>
          <a:lnRef idx="0"/>
          <a:fillRef idx="0"/>
          <a:effectRef idx="0"/>
          <a:fontRef idx="minor"/>
        </p:style>
      </p:sp>
      <p:sp>
        <p:nvSpPr>
          <p:cNvPr id="330" name="Line 60"/>
          <p:cNvSpPr/>
          <p:nvPr/>
        </p:nvSpPr>
        <p:spPr>
          <a:xfrm flipV="1">
            <a:off x="4590720" y="1984320"/>
            <a:ext cx="500040" cy="75960"/>
          </a:xfrm>
          <a:prstGeom prst="line">
            <a:avLst/>
          </a:prstGeom>
          <a:ln w="19080">
            <a:solidFill>
              <a:srgbClr val="009900"/>
            </a:solidFill>
            <a:round/>
            <a:headEnd len="med" type="triangle" w="med"/>
            <a:tailEnd len="med" type="triangle" w="med"/>
          </a:ln>
        </p:spPr>
        <p:style>
          <a:lnRef idx="0"/>
          <a:fillRef idx="0"/>
          <a:effectRef idx="0"/>
          <a:fontRef idx="minor"/>
        </p:style>
      </p:sp>
      <p:sp>
        <p:nvSpPr>
          <p:cNvPr id="331" name="Line 61"/>
          <p:cNvSpPr/>
          <p:nvPr/>
        </p:nvSpPr>
        <p:spPr>
          <a:xfrm flipV="1">
            <a:off x="4538520" y="4422600"/>
            <a:ext cx="208080" cy="299880"/>
          </a:xfrm>
          <a:prstGeom prst="line">
            <a:avLst/>
          </a:prstGeom>
          <a:ln w="19080">
            <a:solidFill>
              <a:srgbClr val="009900"/>
            </a:solidFill>
            <a:round/>
            <a:headEnd len="med" type="triangle" w="med"/>
            <a:tailEnd len="med" type="triangle" w="med"/>
          </a:ln>
        </p:spPr>
        <p:style>
          <a:lnRef idx="0"/>
          <a:fillRef idx="0"/>
          <a:effectRef idx="0"/>
          <a:fontRef idx="minor"/>
        </p:style>
      </p:sp>
      <p:sp>
        <p:nvSpPr>
          <p:cNvPr id="332" name="Line 62"/>
          <p:cNvSpPr/>
          <p:nvPr/>
        </p:nvSpPr>
        <p:spPr>
          <a:xfrm>
            <a:off x="4897080" y="4422600"/>
            <a:ext cx="174960" cy="295200"/>
          </a:xfrm>
          <a:prstGeom prst="line">
            <a:avLst/>
          </a:prstGeom>
          <a:ln w="19080">
            <a:solidFill>
              <a:srgbClr val="009900"/>
            </a:solidFill>
            <a:round/>
            <a:headEnd len="med" type="triangle" w="med"/>
            <a:tailEnd len="med" type="triangle" w="med"/>
          </a:ln>
        </p:spPr>
        <p:style>
          <a:lnRef idx="0"/>
          <a:fillRef idx="0"/>
          <a:effectRef idx="0"/>
          <a:fontRef idx="minor"/>
        </p:style>
      </p:sp>
      <p:sp>
        <p:nvSpPr>
          <p:cNvPr id="333" name="Line 63"/>
          <p:cNvSpPr/>
          <p:nvPr/>
        </p:nvSpPr>
        <p:spPr>
          <a:xfrm>
            <a:off x="4624200" y="4846320"/>
            <a:ext cx="357120" cy="360"/>
          </a:xfrm>
          <a:prstGeom prst="line">
            <a:avLst/>
          </a:prstGeom>
          <a:ln w="19080">
            <a:solidFill>
              <a:srgbClr val="009900"/>
            </a:solidFill>
            <a:round/>
            <a:headEnd len="med" type="triangle" w="med"/>
            <a:tailEnd len="med" type="triangle" w="med"/>
          </a:ln>
        </p:spPr>
        <p:style>
          <a:lnRef idx="0"/>
          <a:fillRef idx="0"/>
          <a:effectRef idx="0"/>
          <a:fontRef idx="minor"/>
        </p:style>
      </p:sp>
      <p:sp>
        <p:nvSpPr>
          <p:cNvPr id="334" name="Line 64"/>
          <p:cNvSpPr/>
          <p:nvPr/>
        </p:nvSpPr>
        <p:spPr>
          <a:xfrm>
            <a:off x="5124240" y="2279520"/>
            <a:ext cx="380880" cy="838080"/>
          </a:xfrm>
          <a:prstGeom prst="line">
            <a:avLst/>
          </a:prstGeom>
          <a:ln w="28440">
            <a:solidFill>
              <a:schemeClr val="hlink"/>
            </a:solidFill>
            <a:round/>
            <a:tailEnd len="med" type="triangle" w="med"/>
          </a:ln>
        </p:spPr>
        <p:style>
          <a:lnRef idx="0"/>
          <a:fillRef idx="0"/>
          <a:effectRef idx="0"/>
          <a:fontRef idx="minor"/>
        </p:style>
      </p:sp>
      <p:sp>
        <p:nvSpPr>
          <p:cNvPr id="335" name="Line 65"/>
          <p:cNvSpPr/>
          <p:nvPr/>
        </p:nvSpPr>
        <p:spPr>
          <a:xfrm flipV="1">
            <a:off x="5047920" y="3651120"/>
            <a:ext cx="457200" cy="914400"/>
          </a:xfrm>
          <a:prstGeom prst="line">
            <a:avLst/>
          </a:prstGeom>
          <a:ln w="28440">
            <a:solidFill>
              <a:schemeClr val="hlink"/>
            </a:solidFill>
            <a:round/>
            <a:tailEnd len="med" type="triangle" w="med"/>
          </a:ln>
        </p:spPr>
        <p:style>
          <a:lnRef idx="0"/>
          <a:fillRef idx="0"/>
          <a:effectRef idx="0"/>
          <a:fontRef idx="minor"/>
        </p:style>
      </p:sp>
      <p:sp>
        <p:nvSpPr>
          <p:cNvPr id="336" name="CustomShape 66"/>
          <p:cNvSpPr/>
          <p:nvPr/>
        </p:nvSpPr>
        <p:spPr>
          <a:xfrm>
            <a:off x="4764240" y="3108240"/>
            <a:ext cx="3067560" cy="5169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800" spc="-1" strike="noStrike">
                <a:solidFill>
                  <a:srgbClr val="009900"/>
                </a:solidFill>
                <a:uFill>
                  <a:solidFill>
                    <a:srgbClr val="ffffff"/>
                  </a:solidFill>
                </a:uFill>
                <a:latin typeface="Verdana"/>
              </a:rPr>
              <a:t>Interaction forte</a:t>
            </a:r>
            <a:endParaRPr b="0" lang="en-US" sz="1800" spc="-1" strike="noStrike">
              <a:solidFill>
                <a:srgbClr val="000000"/>
              </a:solidFill>
              <a:uFill>
                <a:solidFill>
                  <a:srgbClr val="ffffff"/>
                </a:solidFill>
              </a:uFill>
              <a:latin typeface="Arial"/>
            </a:endParaRPr>
          </a:p>
        </p:txBody>
      </p:sp>
      <p:sp>
        <p:nvSpPr>
          <p:cNvPr id="337" name="Line 67"/>
          <p:cNvSpPr/>
          <p:nvPr/>
        </p:nvSpPr>
        <p:spPr>
          <a:xfrm flipH="1">
            <a:off x="4190760" y="5715000"/>
            <a:ext cx="1447920" cy="360"/>
          </a:xfrm>
          <a:prstGeom prst="line">
            <a:avLst/>
          </a:prstGeom>
          <a:ln w="28440">
            <a:solidFill>
              <a:schemeClr val="tx2"/>
            </a:solidFill>
            <a:round/>
            <a:headEnd len="med" type="triangle" w="med"/>
            <a:tailEnd len="med" type="triangle" w="med"/>
          </a:ln>
        </p:spPr>
        <p:style>
          <a:lnRef idx="0"/>
          <a:fillRef idx="0"/>
          <a:effectRef idx="0"/>
          <a:fontRef idx="minor"/>
        </p:style>
      </p:sp>
      <p:sp>
        <p:nvSpPr>
          <p:cNvPr id="338" name="CustomShape 68"/>
          <p:cNvSpPr/>
          <p:nvPr/>
        </p:nvSpPr>
        <p:spPr>
          <a:xfrm>
            <a:off x="2534400" y="5867280"/>
            <a:ext cx="4846320" cy="557280"/>
          </a:xfrm>
          <a:prstGeom prst="rect">
            <a:avLst/>
          </a:prstGeom>
          <a:noFill/>
          <a:ln>
            <a:noFill/>
          </a:ln>
        </p:spPr>
        <p:style>
          <a:lnRef idx="0"/>
          <a:fillRef idx="0"/>
          <a:effectRef idx="0"/>
          <a:fontRef idx="minor"/>
        </p:style>
        <p:txBody>
          <a:bodyPr wrap="none" lIns="90000" rIns="90000" tIns="45000" bIns="45000"/>
          <a:p>
            <a:pPr>
              <a:lnSpc>
                <a:spcPct val="145000"/>
              </a:lnSpc>
            </a:pPr>
            <a:r>
              <a:rPr b="0" lang="en-US" sz="2800" spc="-1" strike="noStrike">
                <a:solidFill>
                  <a:srgbClr val="000000"/>
                </a:solidFill>
                <a:uFill>
                  <a:solidFill>
                    <a:srgbClr val="ffffff"/>
                  </a:solidFill>
                </a:uFill>
                <a:latin typeface="Times New Roman"/>
              </a:rPr>
              <a:t>10</a:t>
            </a:r>
            <a:r>
              <a:rPr b="0" lang="en-US" sz="2400" spc="-1" strike="noStrike" baseline="72000">
                <a:solidFill>
                  <a:srgbClr val="000000"/>
                </a:solidFill>
                <a:uFill>
                  <a:solidFill>
                    <a:srgbClr val="ffffff"/>
                  </a:solidFill>
                </a:uFill>
                <a:latin typeface="Symbol"/>
              </a:rPr>
              <a:t>-15</a:t>
            </a:r>
            <a:r>
              <a:rPr b="0" lang="en-US" sz="2400" spc="-1" strike="noStrike">
                <a:solidFill>
                  <a:srgbClr val="000000"/>
                </a:solidFill>
                <a:uFill>
                  <a:solidFill>
                    <a:srgbClr val="ffffff"/>
                  </a:solidFill>
                </a:uFill>
                <a:latin typeface="Times New Roman"/>
              </a:rPr>
              <a:t> </a:t>
            </a:r>
            <a:r>
              <a:rPr b="0" lang="en-US" sz="2800" spc="-1" strike="noStrike">
                <a:solidFill>
                  <a:srgbClr val="000000"/>
                </a:solidFill>
                <a:uFill>
                  <a:solidFill>
                    <a:srgbClr val="ffffff"/>
                  </a:solidFill>
                </a:uFill>
                <a:latin typeface="Times New Roman"/>
              </a:rPr>
              <a:t>m = 0.000000000000001 m</a:t>
            </a:r>
            <a:endParaRPr b="0" lang="en-US" sz="1800" spc="-1" strike="noStrike">
              <a:solidFill>
                <a:srgbClr val="000000"/>
              </a:solidFill>
              <a:uFill>
                <a:solidFill>
                  <a:srgbClr val="ffffff"/>
                </a:solidFill>
              </a:uFill>
              <a:latin typeface="Arial"/>
            </a:endParaRPr>
          </a:p>
        </p:txBody>
      </p:sp>
    </p:spTree>
  </p:cSld>
  <p:timing>
    <p:tnLst>
      <p:par>
        <p:cTn id="25" dur="indefinite" restart="never" nodeType="tmRoot">
          <p:childTnLst>
            <p:seq>
              <p:cTn id="26" dur="indefinite" nodeType="mainSeq">
                <p:childTnLst>
                  <p:par>
                    <p:cTn id="27" fill="hold">
                      <p:stCondLst>
                        <p:cond delay="indefinite"/>
                      </p:stCondLst>
                      <p:childTnLst>
                        <p:par>
                          <p:cTn id="28" fill="hold">
                            <p:stCondLst>
                              <p:cond delay="0"/>
                            </p:stCondLst>
                            <p:childTnLst>
                              <p:par>
                                <p:cTn id="29" nodeType="clickEffect" fill="hold" presetClass="entr" presetID="53" presetSubtype="16">
                                  <p:stCondLst>
                                    <p:cond delay="0"/>
                                  </p:stCondLst>
                                  <p:childTnLst>
                                    <p:set>
                                      <p:cBhvr>
                                        <p:cTn id="30" dur="1" fill="hold">
                                          <p:stCondLst>
                                            <p:cond delay="0"/>
                                          </p:stCondLst>
                                        </p:cTn>
                                        <p:tgtEl>
                                          <p:spTgt spid="-1"/>
                                        </p:tgtEl>
                                        <p:attrNameLst>
                                          <p:attrName>style.visibility</p:attrName>
                                        </p:attrNameLst>
                                      </p:cBhvr>
                                      <p:to>
                                        <p:strVal val="visible"/>
                                      </p:to>
                                    </p:set>
                                    <p:anim calcmode="lin" valueType="num">
                                      <p:cBhvr additive="repl">
                                        <p:cTn id="31" dur="500" fill="hold"/>
                                        <p:tgtEl>
                                          <p:spTgt spid="-1"/>
                                        </p:tgtEl>
                                        <p:attrNameLst>
                                          <p:attrName/>
                                        </p:attrNameLst>
                                      </p:cBhvr>
                                      <p:tavLst>
                                        <p:tav tm="0">
                                          <p:val/>
                                        </p:tav>
                                        <p:tav tm="100000">
                                          <p:val>
                                            <p:strVal val="#ppt_w"/>
                                          </p:val>
                                        </p:tav>
                                      </p:tavLst>
                                    </p:anim>
                                    <p:anim calcmode="lin" valueType="num">
                                      <p:cBhvr additive="repl">
                                        <p:cTn id="32" dur="500" fill="hold"/>
                                        <p:tgtEl>
                                          <p:spTgt spid="-1"/>
                                        </p:tgtEl>
                                        <p:attrNameLst>
                                          <p:attrName/>
                                        </p:attrNameLst>
                                      </p:cBhvr>
                                      <p:tavLst>
                                        <p:tav tm="0">
                                          <p:val/>
                                        </p:tav>
                                        <p:tav tm="100000">
                                          <p:val>
                                            <p:strVal val="#ppt_h"/>
                                          </p:val>
                                        </p:tav>
                                      </p:tavLst>
                                    </p:anim>
                                    <p:animEffect filter="fade" transition="in">
                                      <p:cBhvr additive="repl">
                                        <p:cTn id="33" dur="500"/>
                                        <p:tgtEl>
                                          <p:spTgt spid="-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9" name="TextShape 1"/>
          <p:cNvSpPr txBox="1"/>
          <p:nvPr/>
        </p:nvSpPr>
        <p:spPr>
          <a:xfrm>
            <a:off x="8305920" y="0"/>
            <a:ext cx="837720" cy="304560"/>
          </a:xfrm>
          <a:prstGeom prst="rect">
            <a:avLst/>
          </a:prstGeom>
          <a:noFill/>
          <a:ln>
            <a:noFill/>
          </a:ln>
        </p:spPr>
        <p:txBody>
          <a:bodyPr anchor="b"/>
          <a:p>
            <a:pPr algn="r">
              <a:lnSpc>
                <a:spcPct val="100000"/>
              </a:lnSpc>
            </a:pPr>
            <a:fld id="{FBBACD28-86B0-46E4-8E48-4C5A991E51BB}"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340" name="CustomShape 2"/>
          <p:cNvSpPr/>
          <p:nvPr/>
        </p:nvSpPr>
        <p:spPr>
          <a:xfrm rot="10800000">
            <a:off x="6350040" y="3478320"/>
            <a:ext cx="696600" cy="553680"/>
          </a:xfrm>
          <a:prstGeom prst="triangle">
            <a:avLst>
              <a:gd name="adj" fmla="val 50000"/>
            </a:avLst>
          </a:prstGeom>
          <a:solidFill>
            <a:srgbClr val="ffcccc"/>
          </a:solidFill>
          <a:ln w="9360">
            <a:solidFill>
              <a:srgbClr val="ffcccc"/>
            </a:solidFill>
            <a:miter/>
          </a:ln>
        </p:spPr>
        <p:style>
          <a:lnRef idx="0"/>
          <a:fillRef idx="0"/>
          <a:effectRef idx="0"/>
          <a:fontRef idx="minor"/>
        </p:style>
      </p:sp>
      <p:sp>
        <p:nvSpPr>
          <p:cNvPr id="341" name="Line 3"/>
          <p:cNvSpPr/>
          <p:nvPr/>
        </p:nvSpPr>
        <p:spPr>
          <a:xfrm flipH="1">
            <a:off x="5725800" y="3211200"/>
            <a:ext cx="142920" cy="360"/>
          </a:xfrm>
          <a:prstGeom prst="line">
            <a:avLst/>
          </a:prstGeom>
          <a:ln w="88920">
            <a:solidFill>
              <a:srgbClr val="ffcccc"/>
            </a:solidFill>
            <a:round/>
          </a:ln>
        </p:spPr>
        <p:style>
          <a:lnRef idx="0"/>
          <a:fillRef idx="0"/>
          <a:effectRef idx="0"/>
          <a:fontRef idx="minor"/>
        </p:style>
      </p:sp>
      <p:sp>
        <p:nvSpPr>
          <p:cNvPr id="342" name="CustomShape 4"/>
          <p:cNvSpPr/>
          <p:nvPr/>
        </p:nvSpPr>
        <p:spPr>
          <a:xfrm>
            <a:off x="5796000" y="3068640"/>
            <a:ext cx="70920" cy="70920"/>
          </a:xfrm>
          <a:prstGeom prst="ellipse">
            <a:avLst/>
          </a:prstGeom>
          <a:solidFill>
            <a:srgbClr val="00ff00"/>
          </a:solidFill>
          <a:ln w="9360">
            <a:solidFill>
              <a:srgbClr val="00ff00"/>
            </a:solidFill>
            <a:round/>
          </a:ln>
        </p:spPr>
        <p:style>
          <a:lnRef idx="0"/>
          <a:fillRef idx="0"/>
          <a:effectRef idx="0"/>
          <a:fontRef idx="minor"/>
        </p:style>
      </p:sp>
      <p:sp>
        <p:nvSpPr>
          <p:cNvPr id="343" name="Line 5"/>
          <p:cNvSpPr/>
          <p:nvPr/>
        </p:nvSpPr>
        <p:spPr>
          <a:xfrm>
            <a:off x="5868720" y="3284280"/>
            <a:ext cx="144720" cy="360"/>
          </a:xfrm>
          <a:prstGeom prst="line">
            <a:avLst/>
          </a:prstGeom>
          <a:ln w="50760">
            <a:solidFill>
              <a:srgbClr val="ff0000"/>
            </a:solidFill>
            <a:round/>
          </a:ln>
        </p:spPr>
        <p:style>
          <a:lnRef idx="0"/>
          <a:fillRef idx="0"/>
          <a:effectRef idx="0"/>
          <a:fontRef idx="minor"/>
        </p:style>
      </p:sp>
      <p:sp>
        <p:nvSpPr>
          <p:cNvPr id="344" name="Line 6"/>
          <p:cNvSpPr/>
          <p:nvPr/>
        </p:nvSpPr>
        <p:spPr>
          <a:xfrm>
            <a:off x="5653080" y="2923920"/>
            <a:ext cx="718920" cy="360"/>
          </a:xfrm>
          <a:prstGeom prst="line">
            <a:avLst/>
          </a:prstGeom>
          <a:ln w="127080">
            <a:solidFill>
              <a:schemeClr val="tx1"/>
            </a:solidFill>
            <a:round/>
          </a:ln>
        </p:spPr>
        <p:style>
          <a:lnRef idx="0"/>
          <a:fillRef idx="0"/>
          <a:effectRef idx="0"/>
          <a:fontRef idx="minor"/>
        </p:style>
      </p:sp>
      <p:sp>
        <p:nvSpPr>
          <p:cNvPr id="345" name="Line 7"/>
          <p:cNvSpPr/>
          <p:nvPr/>
        </p:nvSpPr>
        <p:spPr>
          <a:xfrm>
            <a:off x="6011640" y="3427200"/>
            <a:ext cx="360" cy="1225440"/>
          </a:xfrm>
          <a:prstGeom prst="line">
            <a:avLst/>
          </a:prstGeom>
          <a:ln w="190440">
            <a:solidFill>
              <a:schemeClr val="tx1"/>
            </a:solidFill>
            <a:round/>
          </a:ln>
        </p:spPr>
        <p:style>
          <a:lnRef idx="0"/>
          <a:fillRef idx="0"/>
          <a:effectRef idx="0"/>
          <a:fontRef idx="minor"/>
        </p:style>
      </p:sp>
      <p:sp>
        <p:nvSpPr>
          <p:cNvPr id="346" name="Line 8"/>
          <p:cNvSpPr/>
          <p:nvPr/>
        </p:nvSpPr>
        <p:spPr>
          <a:xfrm flipH="1" flipV="1">
            <a:off x="5364000" y="3427200"/>
            <a:ext cx="576360" cy="289080"/>
          </a:xfrm>
          <a:prstGeom prst="line">
            <a:avLst/>
          </a:prstGeom>
          <a:ln w="63360">
            <a:solidFill>
              <a:schemeClr val="tx1"/>
            </a:solidFill>
            <a:round/>
          </a:ln>
        </p:spPr>
        <p:style>
          <a:lnRef idx="0"/>
          <a:fillRef idx="0"/>
          <a:effectRef idx="0"/>
          <a:fontRef idx="minor"/>
        </p:style>
      </p:sp>
      <p:sp>
        <p:nvSpPr>
          <p:cNvPr id="347" name="Line 9"/>
          <p:cNvSpPr/>
          <p:nvPr/>
        </p:nvSpPr>
        <p:spPr>
          <a:xfrm flipH="1" flipV="1">
            <a:off x="5148000" y="3716280"/>
            <a:ext cx="792360" cy="144360"/>
          </a:xfrm>
          <a:prstGeom prst="line">
            <a:avLst/>
          </a:prstGeom>
          <a:ln w="63360">
            <a:solidFill>
              <a:schemeClr val="tx1"/>
            </a:solidFill>
            <a:round/>
          </a:ln>
        </p:spPr>
        <p:style>
          <a:lnRef idx="0"/>
          <a:fillRef idx="0"/>
          <a:effectRef idx="0"/>
          <a:fontRef idx="minor"/>
        </p:style>
      </p:sp>
      <p:sp>
        <p:nvSpPr>
          <p:cNvPr id="348" name="CustomShape 10"/>
          <p:cNvSpPr/>
          <p:nvPr/>
        </p:nvSpPr>
        <p:spPr>
          <a:xfrm rot="10800000">
            <a:off x="3541680" y="3622680"/>
            <a:ext cx="696600" cy="553680"/>
          </a:xfrm>
          <a:prstGeom prst="triangle">
            <a:avLst>
              <a:gd name="adj" fmla="val 50000"/>
            </a:avLst>
          </a:prstGeom>
          <a:solidFill>
            <a:srgbClr val="ffcccc"/>
          </a:solidFill>
          <a:ln w="9360">
            <a:solidFill>
              <a:srgbClr val="ffcccc"/>
            </a:solidFill>
            <a:miter/>
          </a:ln>
        </p:spPr>
        <p:style>
          <a:lnRef idx="0"/>
          <a:fillRef idx="0"/>
          <a:effectRef idx="0"/>
          <a:fontRef idx="minor"/>
        </p:style>
      </p:sp>
      <p:sp>
        <p:nvSpPr>
          <p:cNvPr id="349" name="CustomShape 11"/>
          <p:cNvSpPr/>
          <p:nvPr/>
        </p:nvSpPr>
        <p:spPr>
          <a:xfrm>
            <a:off x="2629080" y="2852640"/>
            <a:ext cx="906120" cy="499680"/>
          </a:xfrm>
          <a:custGeom>
            <a:avLst/>
            <a:gdLst/>
            <a:ahLst/>
            <a:rect l="l" t="t" r="r" b="b"/>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560">
            <a:solidFill>
              <a:srgbClr val="ffff00"/>
            </a:solidFill>
            <a:round/>
          </a:ln>
        </p:spPr>
        <p:style>
          <a:lnRef idx="0"/>
          <a:fillRef idx="0"/>
          <a:effectRef idx="0"/>
          <a:fontRef idx="minor"/>
        </p:style>
      </p:sp>
      <p:sp>
        <p:nvSpPr>
          <p:cNvPr id="350" name="CustomShape 12"/>
          <p:cNvSpPr/>
          <p:nvPr/>
        </p:nvSpPr>
        <p:spPr>
          <a:xfrm>
            <a:off x="3203640" y="3139920"/>
            <a:ext cx="215640" cy="70920"/>
          </a:xfrm>
          <a:prstGeom prst="ellipse">
            <a:avLst/>
          </a:prstGeom>
          <a:solidFill>
            <a:srgbClr val="0000ff"/>
          </a:solidFill>
          <a:ln w="9360">
            <a:solidFill>
              <a:srgbClr val="0000ff"/>
            </a:solidFill>
            <a:round/>
          </a:ln>
        </p:spPr>
        <p:style>
          <a:lnRef idx="0"/>
          <a:fillRef idx="0"/>
          <a:effectRef idx="0"/>
          <a:fontRef idx="minor"/>
        </p:style>
      </p:sp>
      <p:sp>
        <p:nvSpPr>
          <p:cNvPr id="351" name="Line 13"/>
          <p:cNvSpPr/>
          <p:nvPr/>
        </p:nvSpPr>
        <p:spPr>
          <a:xfrm>
            <a:off x="3348000" y="3284280"/>
            <a:ext cx="144360" cy="360"/>
          </a:xfrm>
          <a:prstGeom prst="line">
            <a:avLst/>
          </a:prstGeom>
          <a:ln w="50760">
            <a:solidFill>
              <a:srgbClr val="ffcccc"/>
            </a:solidFill>
            <a:round/>
          </a:ln>
        </p:spPr>
        <p:style>
          <a:lnRef idx="0"/>
          <a:fillRef idx="0"/>
          <a:effectRef idx="0"/>
          <a:fontRef idx="minor"/>
        </p:style>
      </p:sp>
      <p:sp>
        <p:nvSpPr>
          <p:cNvPr id="352" name="Line 14"/>
          <p:cNvSpPr/>
          <p:nvPr/>
        </p:nvSpPr>
        <p:spPr>
          <a:xfrm>
            <a:off x="3203280" y="3355920"/>
            <a:ext cx="144720" cy="360"/>
          </a:xfrm>
          <a:prstGeom prst="line">
            <a:avLst/>
          </a:prstGeom>
          <a:ln w="25560">
            <a:solidFill>
              <a:srgbClr val="ff0000"/>
            </a:solidFill>
            <a:round/>
          </a:ln>
        </p:spPr>
        <p:style>
          <a:lnRef idx="0"/>
          <a:fillRef idx="0"/>
          <a:effectRef idx="0"/>
          <a:fontRef idx="minor"/>
        </p:style>
      </p:sp>
      <p:sp>
        <p:nvSpPr>
          <p:cNvPr id="353" name="Line 15"/>
          <p:cNvSpPr/>
          <p:nvPr/>
        </p:nvSpPr>
        <p:spPr>
          <a:xfrm>
            <a:off x="3203280" y="3571560"/>
            <a:ext cx="360" cy="1081080"/>
          </a:xfrm>
          <a:prstGeom prst="line">
            <a:avLst/>
          </a:prstGeom>
          <a:ln w="127080">
            <a:solidFill>
              <a:srgbClr val="008000"/>
            </a:solidFill>
            <a:round/>
          </a:ln>
        </p:spPr>
        <p:style>
          <a:lnRef idx="0"/>
          <a:fillRef idx="0"/>
          <a:effectRef idx="0"/>
          <a:fontRef idx="minor"/>
        </p:style>
      </p:sp>
      <p:sp>
        <p:nvSpPr>
          <p:cNvPr id="354" name="Line 16"/>
          <p:cNvSpPr/>
          <p:nvPr/>
        </p:nvSpPr>
        <p:spPr>
          <a:xfrm flipV="1">
            <a:off x="3203280" y="3500280"/>
            <a:ext cx="649440" cy="360360"/>
          </a:xfrm>
          <a:prstGeom prst="line">
            <a:avLst/>
          </a:prstGeom>
          <a:ln w="38160">
            <a:solidFill>
              <a:srgbClr val="008000"/>
            </a:solidFill>
            <a:round/>
          </a:ln>
        </p:spPr>
        <p:style>
          <a:lnRef idx="0"/>
          <a:fillRef idx="0"/>
          <a:effectRef idx="0"/>
          <a:fontRef idx="minor"/>
        </p:style>
      </p:sp>
      <p:sp>
        <p:nvSpPr>
          <p:cNvPr id="355" name="Line 17"/>
          <p:cNvSpPr/>
          <p:nvPr/>
        </p:nvSpPr>
        <p:spPr>
          <a:xfrm flipV="1">
            <a:off x="3203280" y="3716280"/>
            <a:ext cx="863640" cy="217440"/>
          </a:xfrm>
          <a:prstGeom prst="line">
            <a:avLst/>
          </a:prstGeom>
          <a:ln w="38160">
            <a:solidFill>
              <a:srgbClr val="008000"/>
            </a:solidFill>
            <a:round/>
          </a:ln>
        </p:spPr>
        <p:style>
          <a:lnRef idx="0"/>
          <a:fillRef idx="0"/>
          <a:effectRef idx="0"/>
          <a:fontRef idx="minor"/>
        </p:style>
      </p:sp>
      <p:sp>
        <p:nvSpPr>
          <p:cNvPr id="356" name="CustomShape 18"/>
          <p:cNvSpPr/>
          <p:nvPr/>
        </p:nvSpPr>
        <p:spPr>
          <a:xfrm>
            <a:off x="5003640" y="3355920"/>
            <a:ext cx="360000" cy="360000"/>
          </a:xfrm>
          <a:prstGeom prst="ellipse">
            <a:avLst/>
          </a:prstGeom>
          <a:solidFill>
            <a:srgbClr val="ff0000"/>
          </a:solidFill>
          <a:ln w="9360">
            <a:solidFill>
              <a:srgbClr val="ff0000"/>
            </a:solidFill>
            <a:round/>
          </a:ln>
        </p:spPr>
        <p:style>
          <a:lnRef idx="0"/>
          <a:fillRef idx="0"/>
          <a:effectRef idx="0"/>
          <a:fontRef idx="minor"/>
        </p:style>
      </p:sp>
      <p:sp>
        <p:nvSpPr>
          <p:cNvPr id="357" name="CustomShape 19"/>
          <p:cNvSpPr/>
          <p:nvPr/>
        </p:nvSpPr>
        <p:spPr>
          <a:xfrm>
            <a:off x="1619280" y="4653000"/>
            <a:ext cx="2520720" cy="431280"/>
          </a:xfrm>
          <a:custGeom>
            <a:avLst/>
            <a:gdLst/>
            <a:ahLst/>
            <a:rect l="l" t="t" r="r" b="b"/>
            <a:pathLst>
              <a:path w="21600" h="21600">
                <a:moveTo>
                  <a:pt x="0" y="0"/>
                </a:moveTo>
                <a:lnTo>
                  <a:pt x="5400" y="21600"/>
                </a:lnTo>
                <a:lnTo>
                  <a:pt x="16200" y="21600"/>
                </a:lnTo>
                <a:lnTo>
                  <a:pt x="21600" y="0"/>
                </a:lnTo>
                <a:lnTo>
                  <a:pt x="0" y="0"/>
                </a:lnTo>
                <a:close/>
              </a:path>
            </a:pathLst>
          </a:custGeom>
          <a:solidFill>
            <a:srgbClr val="008000"/>
          </a:solidFill>
          <a:ln w="9360">
            <a:solidFill>
              <a:srgbClr val="008000"/>
            </a:solidFill>
            <a:miter/>
          </a:ln>
        </p:spPr>
        <p:style>
          <a:lnRef idx="0"/>
          <a:fillRef idx="0"/>
          <a:effectRef idx="0"/>
          <a:fontRef idx="minor"/>
        </p:style>
      </p:sp>
      <p:sp>
        <p:nvSpPr>
          <p:cNvPr id="358" name="CustomShape 20"/>
          <p:cNvSpPr/>
          <p:nvPr/>
        </p:nvSpPr>
        <p:spPr>
          <a:xfrm>
            <a:off x="5003640" y="4653000"/>
            <a:ext cx="2520720" cy="431280"/>
          </a:xfrm>
          <a:custGeom>
            <a:avLst/>
            <a:gdLst/>
            <a:ahLst/>
            <a:rect l="l" t="t" r="r" b="b"/>
            <a:pathLst>
              <a:path w="21600" h="21600">
                <a:moveTo>
                  <a:pt x="0" y="0"/>
                </a:moveTo>
                <a:lnTo>
                  <a:pt x="5400" y="21600"/>
                </a:lnTo>
                <a:lnTo>
                  <a:pt x="16200" y="21600"/>
                </a:lnTo>
                <a:lnTo>
                  <a:pt x="21600" y="0"/>
                </a:lnTo>
                <a:lnTo>
                  <a:pt x="0" y="0"/>
                </a:lnTo>
                <a:close/>
              </a:path>
            </a:pathLst>
          </a:custGeom>
          <a:solidFill>
            <a:schemeClr val="tx1"/>
          </a:solidFill>
          <a:ln w="9360">
            <a:solidFill>
              <a:schemeClr val="tx1"/>
            </a:solidFill>
            <a:miter/>
          </a:ln>
        </p:spPr>
        <p:style>
          <a:lnRef idx="0"/>
          <a:fillRef idx="0"/>
          <a:effectRef idx="0"/>
          <a:fontRef idx="minor"/>
        </p:style>
      </p:sp>
      <p:sp>
        <p:nvSpPr>
          <p:cNvPr id="359" name="CustomShape 21"/>
          <p:cNvSpPr/>
          <p:nvPr/>
        </p:nvSpPr>
        <p:spPr>
          <a:xfrm>
            <a:off x="0" y="5084640"/>
            <a:ext cx="9143640" cy="1800000"/>
          </a:xfrm>
          <a:prstGeom prst="rect">
            <a:avLst/>
          </a:prstGeom>
          <a:solidFill>
            <a:srgbClr val="3366ff"/>
          </a:solidFill>
          <a:ln w="9360">
            <a:solidFill>
              <a:srgbClr val="3366ff"/>
            </a:solidFill>
            <a:miter/>
          </a:ln>
        </p:spPr>
        <p:style>
          <a:lnRef idx="0"/>
          <a:fillRef idx="0"/>
          <a:effectRef idx="0"/>
          <a:fontRef idx="minor"/>
        </p:style>
      </p:sp>
      <p:sp>
        <p:nvSpPr>
          <p:cNvPr id="360" name="CustomShape 22"/>
          <p:cNvSpPr/>
          <p:nvPr/>
        </p:nvSpPr>
        <p:spPr>
          <a:xfrm>
            <a:off x="8028000" y="836640"/>
            <a:ext cx="914040" cy="914040"/>
          </a:xfrm>
          <a:prstGeom prst="ellipse">
            <a:avLst/>
          </a:prstGeom>
          <a:solidFill>
            <a:srgbClr val="ffff00"/>
          </a:solidFill>
          <a:ln w="9360">
            <a:solidFill>
              <a:srgbClr val="ffff00"/>
            </a:solidFill>
            <a:round/>
          </a:ln>
        </p:spPr>
        <p:style>
          <a:lnRef idx="0"/>
          <a:fillRef idx="0"/>
          <a:effectRef idx="0"/>
          <a:fontRef idx="minor"/>
        </p:style>
      </p:sp>
      <p:sp>
        <p:nvSpPr>
          <p:cNvPr id="361" name="Line 23"/>
          <p:cNvSpPr/>
          <p:nvPr/>
        </p:nvSpPr>
        <p:spPr>
          <a:xfrm>
            <a:off x="7812000" y="1339560"/>
            <a:ext cx="1332000" cy="360"/>
          </a:xfrm>
          <a:prstGeom prst="line">
            <a:avLst/>
          </a:prstGeom>
          <a:ln w="38160">
            <a:solidFill>
              <a:srgbClr val="ffff00"/>
            </a:solidFill>
            <a:round/>
          </a:ln>
        </p:spPr>
        <p:style>
          <a:lnRef idx="0"/>
          <a:fillRef idx="0"/>
          <a:effectRef idx="0"/>
          <a:fontRef idx="minor"/>
        </p:style>
      </p:sp>
      <p:sp>
        <p:nvSpPr>
          <p:cNvPr id="362" name="Line 24"/>
          <p:cNvSpPr/>
          <p:nvPr/>
        </p:nvSpPr>
        <p:spPr>
          <a:xfrm>
            <a:off x="8459640" y="647640"/>
            <a:ext cx="360" cy="1268280"/>
          </a:xfrm>
          <a:prstGeom prst="line">
            <a:avLst/>
          </a:prstGeom>
          <a:ln w="38160">
            <a:solidFill>
              <a:srgbClr val="ffff00"/>
            </a:solidFill>
            <a:round/>
          </a:ln>
        </p:spPr>
        <p:style>
          <a:lnRef idx="0"/>
          <a:fillRef idx="0"/>
          <a:effectRef idx="0"/>
          <a:fontRef idx="minor"/>
        </p:style>
      </p:sp>
      <p:sp>
        <p:nvSpPr>
          <p:cNvPr id="363" name="Line 25"/>
          <p:cNvSpPr/>
          <p:nvPr/>
        </p:nvSpPr>
        <p:spPr>
          <a:xfrm flipV="1">
            <a:off x="7956360" y="836280"/>
            <a:ext cx="1008000" cy="863640"/>
          </a:xfrm>
          <a:prstGeom prst="line">
            <a:avLst/>
          </a:prstGeom>
          <a:ln w="38160">
            <a:solidFill>
              <a:srgbClr val="ffff00"/>
            </a:solidFill>
            <a:round/>
          </a:ln>
        </p:spPr>
        <p:style>
          <a:lnRef idx="0"/>
          <a:fillRef idx="0"/>
          <a:effectRef idx="0"/>
          <a:fontRef idx="minor"/>
        </p:style>
      </p:sp>
      <p:sp>
        <p:nvSpPr>
          <p:cNvPr id="364" name="Line 26"/>
          <p:cNvSpPr/>
          <p:nvPr/>
        </p:nvSpPr>
        <p:spPr>
          <a:xfrm>
            <a:off x="7956360" y="907920"/>
            <a:ext cx="1008000" cy="792000"/>
          </a:xfrm>
          <a:prstGeom prst="line">
            <a:avLst/>
          </a:prstGeom>
          <a:ln w="38160">
            <a:solidFill>
              <a:srgbClr val="ffff00"/>
            </a:solidFill>
            <a:round/>
          </a:ln>
        </p:spPr>
        <p:style>
          <a:lnRef idx="0"/>
          <a:fillRef idx="0"/>
          <a:effectRef idx="0"/>
          <a:fontRef idx="minor"/>
        </p:style>
      </p:sp>
      <p:sp>
        <p:nvSpPr>
          <p:cNvPr id="365" name="Line 27"/>
          <p:cNvSpPr/>
          <p:nvPr/>
        </p:nvSpPr>
        <p:spPr>
          <a:xfrm flipV="1">
            <a:off x="7885080" y="1052280"/>
            <a:ext cx="1258920" cy="432000"/>
          </a:xfrm>
          <a:prstGeom prst="line">
            <a:avLst/>
          </a:prstGeom>
          <a:ln w="38160">
            <a:solidFill>
              <a:srgbClr val="ffff00"/>
            </a:solidFill>
            <a:round/>
          </a:ln>
        </p:spPr>
        <p:style>
          <a:lnRef idx="0"/>
          <a:fillRef idx="0"/>
          <a:effectRef idx="0"/>
          <a:fontRef idx="minor"/>
        </p:style>
      </p:sp>
      <p:sp>
        <p:nvSpPr>
          <p:cNvPr id="366" name="Line 28"/>
          <p:cNvSpPr/>
          <p:nvPr/>
        </p:nvSpPr>
        <p:spPr>
          <a:xfrm>
            <a:off x="7885080" y="1123920"/>
            <a:ext cx="1258920" cy="431640"/>
          </a:xfrm>
          <a:prstGeom prst="line">
            <a:avLst/>
          </a:prstGeom>
          <a:ln w="38160">
            <a:solidFill>
              <a:srgbClr val="ffff00"/>
            </a:solidFill>
            <a:round/>
          </a:ln>
        </p:spPr>
        <p:style>
          <a:lnRef idx="0"/>
          <a:fillRef idx="0"/>
          <a:effectRef idx="0"/>
          <a:fontRef idx="minor"/>
        </p:style>
      </p:sp>
      <p:sp>
        <p:nvSpPr>
          <p:cNvPr id="367" name="Line 29"/>
          <p:cNvSpPr/>
          <p:nvPr/>
        </p:nvSpPr>
        <p:spPr>
          <a:xfrm flipV="1">
            <a:off x="8243640" y="647640"/>
            <a:ext cx="504720" cy="1197000"/>
          </a:xfrm>
          <a:prstGeom prst="line">
            <a:avLst/>
          </a:prstGeom>
          <a:ln w="38160">
            <a:solidFill>
              <a:srgbClr val="ffff00"/>
            </a:solidFill>
            <a:round/>
          </a:ln>
        </p:spPr>
        <p:style>
          <a:lnRef idx="0"/>
          <a:fillRef idx="0"/>
          <a:effectRef idx="0"/>
          <a:fontRef idx="minor"/>
        </p:style>
      </p:sp>
      <p:sp>
        <p:nvSpPr>
          <p:cNvPr id="368" name="Line 30"/>
          <p:cNvSpPr/>
          <p:nvPr/>
        </p:nvSpPr>
        <p:spPr>
          <a:xfrm>
            <a:off x="8172360" y="763560"/>
            <a:ext cx="576000" cy="1079280"/>
          </a:xfrm>
          <a:prstGeom prst="line">
            <a:avLst/>
          </a:prstGeom>
          <a:ln w="38160">
            <a:solidFill>
              <a:srgbClr val="ffff00"/>
            </a:solidFill>
            <a:round/>
          </a:ln>
        </p:spPr>
        <p:style>
          <a:lnRef idx="0"/>
          <a:fillRef idx="0"/>
          <a:effectRef idx="0"/>
          <a:fontRef idx="minor"/>
        </p:style>
      </p:sp>
      <p:sp>
        <p:nvSpPr>
          <p:cNvPr id="369" name="CustomShape 31"/>
          <p:cNvSpPr/>
          <p:nvPr/>
        </p:nvSpPr>
        <p:spPr>
          <a:xfrm>
            <a:off x="388080" y="6411960"/>
            <a:ext cx="729000" cy="217080"/>
          </a:xfrm>
          <a:prstGeom prst="ellipse">
            <a:avLst/>
          </a:prstGeom>
          <a:solidFill>
            <a:schemeClr val="tx1"/>
          </a:solidFill>
          <a:ln w="9360">
            <a:solidFill>
              <a:schemeClr val="tx1"/>
            </a:solidFill>
            <a:round/>
          </a:ln>
        </p:spPr>
        <p:style>
          <a:lnRef idx="0"/>
          <a:fillRef idx="0"/>
          <a:effectRef idx="0"/>
          <a:fontRef idx="minor"/>
        </p:style>
      </p:sp>
      <p:sp>
        <p:nvSpPr>
          <p:cNvPr id="370" name="CustomShape 32"/>
          <p:cNvSpPr/>
          <p:nvPr/>
        </p:nvSpPr>
        <p:spPr>
          <a:xfrm rot="14004600">
            <a:off x="190440" y="6401880"/>
            <a:ext cx="258840" cy="199800"/>
          </a:xfrm>
          <a:prstGeom prst="rtTriangle">
            <a:avLst/>
          </a:prstGeom>
          <a:solidFill>
            <a:schemeClr val="tx1"/>
          </a:solidFill>
          <a:ln w="9360">
            <a:solidFill>
              <a:schemeClr val="tx1"/>
            </a:solidFill>
            <a:miter/>
          </a:ln>
        </p:spPr>
        <p:style>
          <a:lnRef idx="0"/>
          <a:fillRef idx="0"/>
          <a:effectRef idx="0"/>
          <a:fontRef idx="minor"/>
        </p:style>
      </p:sp>
      <p:sp>
        <p:nvSpPr>
          <p:cNvPr id="371" name="Line 33"/>
          <p:cNvSpPr/>
          <p:nvPr/>
        </p:nvSpPr>
        <p:spPr>
          <a:xfrm flipH="1">
            <a:off x="1019880" y="6556320"/>
            <a:ext cx="58320" cy="1440"/>
          </a:xfrm>
          <a:prstGeom prst="line">
            <a:avLst/>
          </a:prstGeom>
          <a:ln w="9360">
            <a:solidFill>
              <a:schemeClr val="tx1"/>
            </a:solidFill>
            <a:round/>
          </a:ln>
        </p:spPr>
        <p:style>
          <a:lnRef idx="0"/>
          <a:fillRef idx="0"/>
          <a:effectRef idx="0"/>
          <a:fontRef idx="minor"/>
        </p:style>
      </p:sp>
      <p:sp>
        <p:nvSpPr>
          <p:cNvPr id="372" name="CustomShape 34"/>
          <p:cNvSpPr/>
          <p:nvPr/>
        </p:nvSpPr>
        <p:spPr>
          <a:xfrm>
            <a:off x="963000" y="6485040"/>
            <a:ext cx="56520" cy="70920"/>
          </a:xfrm>
          <a:prstGeom prst="ellipse">
            <a:avLst/>
          </a:prstGeom>
          <a:solidFill>
            <a:srgbClr val="0000ff"/>
          </a:solidFill>
          <a:ln w="9360">
            <a:solidFill>
              <a:srgbClr val="0000ff"/>
            </a:solidFill>
            <a:round/>
          </a:ln>
        </p:spPr>
        <p:style>
          <a:lnRef idx="0"/>
          <a:fillRef idx="0"/>
          <a:effectRef idx="0"/>
          <a:fontRef idx="minor"/>
        </p:style>
      </p:sp>
      <p:sp>
        <p:nvSpPr>
          <p:cNvPr id="373" name="Line 35"/>
          <p:cNvSpPr/>
          <p:nvPr/>
        </p:nvSpPr>
        <p:spPr>
          <a:xfrm>
            <a:off x="2842920" y="4652640"/>
            <a:ext cx="3600720" cy="360"/>
          </a:xfrm>
          <a:prstGeom prst="line">
            <a:avLst/>
          </a:prstGeom>
          <a:ln w="38160">
            <a:solidFill>
              <a:srgbClr val="0000ff"/>
            </a:solidFill>
            <a:round/>
            <a:headEnd len="med" type="triangle" w="med"/>
            <a:tailEnd len="med" type="triangle" w="med"/>
          </a:ln>
        </p:spPr>
        <p:style>
          <a:lnRef idx="0"/>
          <a:fillRef idx="0"/>
          <a:effectRef idx="0"/>
          <a:fontRef idx="minor"/>
        </p:style>
      </p:sp>
      <p:sp>
        <p:nvSpPr>
          <p:cNvPr id="374" name="CustomShape 36"/>
          <p:cNvSpPr/>
          <p:nvPr/>
        </p:nvSpPr>
        <p:spPr>
          <a:xfrm>
            <a:off x="2904480" y="0"/>
            <a:ext cx="3390840" cy="51696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en-US" sz="2800" spc="-1" strike="noStrike">
                <a:solidFill>
                  <a:srgbClr val="ff0000"/>
                </a:solidFill>
                <a:uFill>
                  <a:solidFill>
                    <a:srgbClr val="ffffff"/>
                  </a:solidFill>
                </a:uFill>
                <a:latin typeface="Verdana"/>
              </a:rPr>
              <a:t>Les interactions</a:t>
            </a:r>
            <a:endParaRPr b="0" lang="en-US" sz="1800" spc="-1" strike="noStrike">
              <a:solidFill>
                <a:srgbClr val="000000"/>
              </a:solidFill>
              <a:uFill>
                <a:solidFill>
                  <a:srgbClr val="ffffff"/>
                </a:solidFill>
              </a:uFill>
              <a:latin typeface="Arial"/>
            </a:endParaRPr>
          </a:p>
        </p:txBody>
      </p:sp>
      <p:sp>
        <p:nvSpPr>
          <p:cNvPr id="375" name="CustomShape 37"/>
          <p:cNvSpPr/>
          <p:nvPr/>
        </p:nvSpPr>
        <p:spPr>
          <a:xfrm>
            <a:off x="457200" y="781200"/>
            <a:ext cx="7287840" cy="1339920"/>
          </a:xfrm>
          <a:prstGeom prst="rect">
            <a:avLst/>
          </a:prstGeom>
          <a:noFill/>
          <a:ln>
            <a:noFill/>
          </a:ln>
        </p:spPr>
        <p:style>
          <a:lnRef idx="0"/>
          <a:fillRef idx="0"/>
          <a:effectRef idx="0"/>
          <a:fontRef idx="minor"/>
        </p:style>
        <p:txBody>
          <a:bodyPr lIns="90000" rIns="90000" tIns="45000" bIns="45000"/>
          <a:p>
            <a:pPr>
              <a:lnSpc>
                <a:spcPct val="100000"/>
              </a:lnSpc>
            </a:pPr>
            <a:r>
              <a:rPr b="0" lang="en-US" sz="2400" spc="-1" strike="noStrike">
                <a:solidFill>
                  <a:srgbClr val="000000"/>
                </a:solidFill>
                <a:uFill>
                  <a:solidFill>
                    <a:srgbClr val="ffffff"/>
                  </a:solidFill>
                </a:uFill>
                <a:latin typeface="Verdana"/>
              </a:rPr>
              <a:t>Interagir = échanger une particule</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sp>
        <p:nvSpPr>
          <p:cNvPr id="376" name="CustomShape 38"/>
          <p:cNvSpPr/>
          <p:nvPr/>
        </p:nvSpPr>
        <p:spPr>
          <a:xfrm>
            <a:off x="838080" y="5334120"/>
            <a:ext cx="8135640" cy="1490040"/>
          </a:xfrm>
          <a:prstGeom prst="rect">
            <a:avLst/>
          </a:prstGeom>
          <a:noFill/>
          <a:ln>
            <a:noFill/>
          </a:ln>
        </p:spPr>
        <p:style>
          <a:lnRef idx="0"/>
          <a:fillRef idx="0"/>
          <a:effectRef idx="0"/>
          <a:fontRef idx="minor"/>
        </p:style>
        <p:txBody>
          <a:bodyPr lIns="90000" rIns="90000" tIns="45000" bIns="45000"/>
          <a:p>
            <a:pPr marL="216000" indent="-216000">
              <a:lnSpc>
                <a:spcPct val="100000"/>
              </a:lnSpc>
              <a:buClr>
                <a:srgbClr val="ffffff"/>
              </a:buClr>
              <a:buFont typeface="Symbol"/>
              <a:buChar char="·"/>
            </a:pPr>
            <a:r>
              <a:rPr b="1" lang="en-US" sz="1600" spc="-1" strike="noStrike">
                <a:solidFill>
                  <a:srgbClr val="ffffff"/>
                </a:solidFill>
                <a:uFill>
                  <a:solidFill>
                    <a:srgbClr val="ffffff"/>
                  </a:solidFill>
                </a:uFill>
                <a:latin typeface="Verdana"/>
              </a:rPr>
              <a:t> </a:t>
            </a:r>
            <a:r>
              <a:rPr b="1" lang="en-US" sz="1600" spc="-1" strike="noStrike">
                <a:solidFill>
                  <a:srgbClr val="ffffff"/>
                </a:solidFill>
                <a:uFill>
                  <a:solidFill>
                    <a:srgbClr val="ffffff"/>
                  </a:solidFill>
                </a:uFill>
                <a:latin typeface="Verdana"/>
              </a:rPr>
              <a:t>Les </a:t>
            </a:r>
            <a:r>
              <a:rPr b="1" lang="en-US" sz="1600" spc="-1" strike="noStrike">
                <a:solidFill>
                  <a:srgbClr val="ff0000"/>
                </a:solidFill>
                <a:uFill>
                  <a:solidFill>
                    <a:srgbClr val="ffffff"/>
                  </a:solidFill>
                </a:uFill>
                <a:latin typeface="Verdana"/>
              </a:rPr>
              <a:t>ballons</a:t>
            </a:r>
            <a:r>
              <a:rPr b="1" lang="en-US" sz="1600" spc="-1" strike="noStrike">
                <a:solidFill>
                  <a:srgbClr val="ffffff"/>
                </a:solidFill>
                <a:uFill>
                  <a:solidFill>
                    <a:srgbClr val="ffffff"/>
                  </a:solidFill>
                </a:uFill>
                <a:latin typeface="Verdana"/>
              </a:rPr>
              <a:t> sont les </a:t>
            </a:r>
            <a:r>
              <a:rPr b="1" lang="en-US" sz="1600" spc="-1" strike="noStrike">
                <a:solidFill>
                  <a:srgbClr val="ff0000"/>
                </a:solidFill>
                <a:uFill>
                  <a:solidFill>
                    <a:srgbClr val="ffffff"/>
                  </a:solidFill>
                </a:uFill>
                <a:latin typeface="Verdana"/>
              </a:rPr>
              <a:t>médiateurs</a:t>
            </a:r>
            <a:r>
              <a:rPr b="1" lang="en-US" sz="1600" spc="-1" strike="noStrike">
                <a:solidFill>
                  <a:srgbClr val="ffffff"/>
                </a:solidFill>
                <a:uFill>
                  <a:solidFill>
                    <a:srgbClr val="ffffff"/>
                  </a:solidFill>
                </a:uFill>
                <a:latin typeface="Verdana"/>
              </a:rPr>
              <a:t> de la force qui écarte les 2 bateaux.</a:t>
            </a:r>
            <a:endParaRPr b="0" lang="en-US" sz="1800" spc="-1" strike="noStrike">
              <a:solidFill>
                <a:srgbClr val="000000"/>
              </a:solidFill>
              <a:uFill>
                <a:solidFill>
                  <a:srgbClr val="ffffff"/>
                </a:solidFill>
              </a:uFill>
              <a:latin typeface="Arial"/>
            </a:endParaRPr>
          </a:p>
          <a:p>
            <a:pPr marL="216000" indent="-216000">
              <a:lnSpc>
                <a:spcPct val="100000"/>
              </a:lnSpc>
              <a:buClr>
                <a:srgbClr val="ffffff"/>
              </a:buClr>
              <a:buFont typeface="Symbol"/>
              <a:buChar char="·"/>
            </a:pPr>
            <a:r>
              <a:rPr b="1" lang="en-US" sz="1600" spc="-1" strike="noStrike">
                <a:solidFill>
                  <a:srgbClr val="ffffff"/>
                </a:solidFill>
                <a:uFill>
                  <a:solidFill>
                    <a:srgbClr val="ffffff"/>
                  </a:solidFill>
                </a:uFill>
                <a:latin typeface="Verdana"/>
              </a:rPr>
              <a:t> </a:t>
            </a:r>
            <a:r>
              <a:rPr b="1" lang="en-US" sz="1600" spc="-1" strike="noStrike">
                <a:solidFill>
                  <a:srgbClr val="ffffff"/>
                </a:solidFill>
                <a:uFill>
                  <a:solidFill>
                    <a:srgbClr val="ffffff"/>
                  </a:solidFill>
                </a:uFill>
                <a:latin typeface="Verdana"/>
              </a:rPr>
              <a:t>La </a:t>
            </a:r>
            <a:r>
              <a:rPr b="1" lang="en-US" sz="1600" spc="-1" strike="noStrike">
                <a:solidFill>
                  <a:srgbClr val="ff0000"/>
                </a:solidFill>
                <a:uFill>
                  <a:solidFill>
                    <a:srgbClr val="ffffff"/>
                  </a:solidFill>
                </a:uFill>
                <a:latin typeface="Verdana"/>
              </a:rPr>
              <a:t>portée</a:t>
            </a:r>
            <a:r>
              <a:rPr b="1" lang="en-US" sz="1600" spc="-1" strike="noStrike">
                <a:solidFill>
                  <a:srgbClr val="ffffff"/>
                </a:solidFill>
                <a:uFill>
                  <a:solidFill>
                    <a:srgbClr val="ffffff"/>
                  </a:solidFill>
                </a:uFill>
                <a:latin typeface="Verdana"/>
              </a:rPr>
              <a:t> dépend de la </a:t>
            </a:r>
            <a:r>
              <a:rPr b="1" lang="en-US" sz="1600" spc="-1" strike="noStrike">
                <a:solidFill>
                  <a:srgbClr val="ff0000"/>
                </a:solidFill>
                <a:uFill>
                  <a:solidFill>
                    <a:srgbClr val="ffffff"/>
                  </a:solidFill>
                </a:uFill>
                <a:latin typeface="Verdana"/>
              </a:rPr>
              <a:t>masse</a:t>
            </a:r>
            <a:r>
              <a:rPr b="1" lang="en-US" sz="1600" spc="-1" strike="noStrike">
                <a:solidFill>
                  <a:srgbClr val="ffffff"/>
                </a:solidFill>
                <a:uFill>
                  <a:solidFill>
                    <a:srgbClr val="ffffff"/>
                  </a:solidFill>
                </a:uFill>
                <a:latin typeface="Verdana"/>
              </a:rPr>
              <a:t> du ballon</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e71919"/>
                </a:solidFill>
                <a:uFill>
                  <a:solidFill>
                    <a:srgbClr val="ffffff"/>
                  </a:solidFill>
                </a:uFill>
                <a:latin typeface="Verdana"/>
              </a:rPr>
              <a:t>Bosons de jauge</a:t>
            </a:r>
            <a:r>
              <a:rPr b="0" lang="en-US" sz="1800" spc="-1" strike="noStrike">
                <a:solidFill>
                  <a:srgbClr val="000000"/>
                </a:solidFill>
                <a:uFill>
                  <a:solidFill>
                    <a:srgbClr val="ffffff"/>
                  </a:solidFill>
                </a:uFill>
                <a:latin typeface="Verdana"/>
              </a:rPr>
              <a:t> </a:t>
            </a:r>
            <a:r>
              <a:rPr b="0" lang="en-US" sz="1800" spc="-1" strike="noStrike">
                <a:solidFill>
                  <a:srgbClr val="ffffff"/>
                </a:solidFill>
                <a:uFill>
                  <a:solidFill>
                    <a:srgbClr val="ffffff"/>
                  </a:solidFill>
                </a:uFill>
                <a:latin typeface="Verdana"/>
              </a:rPr>
              <a:t>: mediateurs des interactions fondamentales</a:t>
            </a:r>
            <a:r>
              <a:rPr b="0" lang="en-US" sz="1800" spc="-1" strike="noStrike">
                <a:solidFill>
                  <a:srgbClr val="000000"/>
                </a:solidFill>
                <a:uFill>
                  <a:solidFill>
                    <a:srgbClr val="ffffff"/>
                  </a:solidFill>
                </a:uFill>
                <a:latin typeface="Verdana"/>
              </a:rPr>
              <a:t> </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sp>
        <p:nvSpPr>
          <p:cNvPr id="377" name="CustomShape 39"/>
          <p:cNvSpPr/>
          <p:nvPr/>
        </p:nvSpPr>
        <p:spPr>
          <a:xfrm rot="5400000">
            <a:off x="8663400" y="6359760"/>
            <a:ext cx="734040" cy="2271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900" spc="-1" strike="noStrike">
                <a:solidFill>
                  <a:srgbClr val="000000"/>
                </a:solidFill>
                <a:uFill>
                  <a:solidFill>
                    <a:srgbClr val="ffffff"/>
                  </a:solidFill>
                </a:uFill>
                <a:latin typeface="Verdana"/>
              </a:rPr>
              <a:t>F. Vazeille</a:t>
            </a:r>
            <a:endParaRPr b="0" lang="en-US" sz="1800" spc="-1" strike="noStrike">
              <a:solidFill>
                <a:srgbClr val="000000"/>
              </a:solidFill>
              <a:uFill>
                <a:solidFill>
                  <a:srgbClr val="ffffff"/>
                </a:solidFill>
              </a:uFill>
              <a:latin typeface="Arial"/>
            </a:endParaRPr>
          </a:p>
        </p:txBody>
      </p:sp>
    </p:spTree>
  </p:cSld>
  <p:timing>
    <p:tnLst>
      <p:par>
        <p:cTn id="34" dur="indefinite" restart="never" nodeType="tmRoot">
          <p:childTnLst>
            <p:seq>
              <p:cTn id="35" dur="indefinite" nodeType="mainSeq">
                <p:childTnLst>
                  <p:par>
                    <p:cTn id="36" nodeType="clickEffect" fill="hold">
                      <p:stCondLst>
                        <p:cond delay="indefinite"/>
                      </p:stCondLst>
                      <p:childTnLst>
                        <p:par>
                          <p:cTn id="37" nodeType="withEffect" fill="hold">
                            <p:stCondLst>
                              <p:cond delay="0"/>
                            </p:stCondLst>
                            <p:childTnLst>
                              <p:par>
                                <p:cTn id="38" nodeType="clickEffect" fill="hold" presetClass="path">
                                  <p:stCondLst>
                                    <p:cond delay="0"/>
                                  </p:stCondLst>
                                  <p:childTnLst/>
                                </p:cTn>
                              </p:par>
                              <p:par>
                                <p:cTn id="39" nodeType="withEffect" fill="hold" presetClass="path">
                                  <p:stCondLst>
                                    <p:cond delay="0"/>
                                  </p:stCondLst>
                                  <p:childTnLst/>
                                </p:cTn>
                              </p:par>
                              <p:par>
                                <p:cTn id="40" nodeType="withEffect" fill="hold" presetClass="path">
                                  <p:stCondLst>
                                    <p:cond delay="0"/>
                                  </p:stCondLst>
                                  <p:childTnLst/>
                                </p:cTn>
                              </p:par>
                              <p:par>
                                <p:cTn id="41" nodeType="withEffect" fill="hold" presetClass="path">
                                  <p:stCondLst>
                                    <p:cond delay="0"/>
                                  </p:stCondLst>
                                  <p:childTnLst/>
                                </p:cTn>
                              </p:par>
                              <p:par>
                                <p:cTn id="42" nodeType="withEffect" fill="hold" presetClass="path">
                                  <p:stCondLst>
                                    <p:cond delay="0"/>
                                  </p:stCondLst>
                                  <p:childTnLst/>
                                </p:cTn>
                              </p:par>
                              <p:par>
                                <p:cTn id="43" nodeType="withEffect" fill="hold" presetClass="path">
                                  <p:stCondLst>
                                    <p:cond delay="0"/>
                                  </p:stCondLst>
                                  <p:childTnLst/>
                                </p:cTn>
                              </p:par>
                              <p:par>
                                <p:cTn id="44" nodeType="withEffect" fill="hold" presetClass="path">
                                  <p:stCondLst>
                                    <p:cond delay="0"/>
                                  </p:stCondLst>
                                  <p:childTnLst/>
                                </p:cTn>
                              </p:par>
                              <p:par>
                                <p:cTn id="45" nodeType="withEffect" fill="hold" presetClass="path">
                                  <p:stCondLst>
                                    <p:cond delay="0"/>
                                  </p:stCondLst>
                                  <p:childTnLst/>
                                </p:cTn>
                              </p:par>
                              <p:par>
                                <p:cTn id="46" nodeType="withEffect" fill="hold" presetClass="path">
                                  <p:stCondLst>
                                    <p:cond delay="0"/>
                                  </p:stCondLst>
                                  <p:childTnLst/>
                                </p:cTn>
                              </p:par>
                              <p:par>
                                <p:cTn id="47" nodeType="withEffect" fill="hold" presetClass="path">
                                  <p:stCondLst>
                                    <p:cond delay="0"/>
                                  </p:stCondLst>
                                  <p:childTnLst/>
                                </p:cTn>
                              </p:par>
                            </p:childTnLst>
                          </p:cTn>
                        </p:par>
                        <p:par>
                          <p:cTn id="48" nodeType="afterEffect" fill="hold">
                            <p:stCondLst>
                              <p:cond delay="2000"/>
                            </p:stCondLst>
                            <p:childTnLst>
                              <p:par>
                                <p:cTn id="49" nodeType="afterEffect" fill="hold" presetClass="path">
                                  <p:stCondLst>
                                    <p:cond delay="0"/>
                                  </p:stCondLst>
                                  <p:childTnLst/>
                                </p:cTn>
                              </p:par>
                              <p:par>
                                <p:cTn id="50" nodeType="withEffect" fill="hold" presetClass="path">
                                  <p:stCondLst>
                                    <p:cond delay="0"/>
                                  </p:stCondLst>
                                  <p:childTnLst/>
                                </p:cTn>
                              </p:par>
                              <p:par>
                                <p:cTn id="51" nodeType="withEffect" fill="hold" presetClass="path">
                                  <p:stCondLst>
                                    <p:cond delay="0"/>
                                  </p:stCondLst>
                                  <p:childTnLst/>
                                </p:cTn>
                              </p:par>
                              <p:par>
                                <p:cTn id="52" nodeType="withEffect" fill="hold" presetClass="path">
                                  <p:stCondLst>
                                    <p:cond delay="0"/>
                                  </p:stCondLst>
                                  <p:childTnLst/>
                                </p:cTn>
                              </p:par>
                              <p:par>
                                <p:cTn id="53" nodeType="withEffect" fill="hold" presetClass="path">
                                  <p:stCondLst>
                                    <p:cond delay="0"/>
                                  </p:stCondLst>
                                  <p:childTnLst/>
                                </p:cTn>
                              </p:par>
                              <p:par>
                                <p:cTn id="54" nodeType="withEffect" fill="hold" presetClass="path">
                                  <p:stCondLst>
                                    <p:cond delay="0"/>
                                  </p:stCondLst>
                                  <p:childTnLst/>
                                </p:cTn>
                              </p:par>
                              <p:par>
                                <p:cTn id="55" nodeType="withEffect" fill="hold" presetClass="path">
                                  <p:stCondLst>
                                    <p:cond delay="0"/>
                                  </p:stCondLst>
                                  <p:childTnLst/>
                                </p:cTn>
                              </p:par>
                              <p:par>
                                <p:cTn id="56" nodeType="withEffect" fill="hold" presetClass="path">
                                  <p:stCondLst>
                                    <p:cond delay="0"/>
                                  </p:stCondLst>
                                  <p:childTnLst/>
                                </p:cTn>
                              </p:par>
                              <p:par>
                                <p:cTn id="57" nodeType="withEffect" fill="hold" presetClass="path">
                                  <p:stCondLst>
                                    <p:cond delay="0"/>
                                  </p:stCondLst>
                                  <p:childTnLst/>
                                </p:cTn>
                              </p:par>
                              <p:par>
                                <p:cTn id="58" nodeType="withEffect" fill="hold" presetClass="path">
                                  <p:stCondLst>
                                    <p:cond delay="0"/>
                                  </p:stCondLst>
                                  <p:childTnLst/>
                                </p:cTn>
                              </p:par>
                              <p:par>
                                <p:cTn id="59" nodeType="withEffect" fill="hold" presetClass="entr" presetID="53">
                                  <p:stCondLst>
                                    <p:cond delay="0"/>
                                  </p:stCondLst>
                                  <p:childTnLst>
                                    <p:set>
                                      <p:cBhvr>
                                        <p:cTn id="60" dur="1" fill="hold">
                                          <p:stCondLst>
                                            <p:cond delay="0"/>
                                          </p:stCondLst>
                                        </p:cTn>
                                        <p:tgtEl>
                                          <p:spTgt spid="373"/>
                                        </p:tgtEl>
                                        <p:attrNameLst>
                                          <p:attrName>style.visibility</p:attrName>
                                        </p:attrNameLst>
                                      </p:cBhvr>
                                      <p:to>
                                        <p:strVal val="visible"/>
                                      </p:to>
                                    </p:set>
                                    <p:anim calcmode="lin" valueType="num">
                                      <p:cBhvr additive="repl">
                                        <p:cTn id="61" dur="500" fill="hold"/>
                                        <p:tgtEl>
                                          <p:spTgt spid="373"/>
                                        </p:tgtEl>
                                        <p:attrNameLst>
                                          <p:attrName/>
                                        </p:attrNameLst>
                                      </p:cBhvr>
                                      <p:tavLst>
                                        <p:tav tm="0">
                                          <p:val/>
                                        </p:tav>
                                        <p:tav tm="100000">
                                          <p:val>
                                            <p:strVal val="#ppt_w"/>
                                          </p:val>
                                        </p:tav>
                                      </p:tavLst>
                                    </p:anim>
                                    <p:anim calcmode="lin" valueType="num">
                                      <p:cBhvr additive="repl">
                                        <p:cTn id="62" dur="500" fill="hold"/>
                                        <p:tgtEl>
                                          <p:spTgt spid="373"/>
                                        </p:tgtEl>
                                        <p:attrNameLst>
                                          <p:attrName/>
                                        </p:attrNameLst>
                                      </p:cBhvr>
                                      <p:tavLst>
                                        <p:tav tm="0">
                                          <p:val/>
                                        </p:tav>
                                        <p:tav tm="100000">
                                          <p:val>
                                            <p:strVal val="#ppt_h"/>
                                          </p:val>
                                        </p:tav>
                                      </p:tavLst>
                                    </p:anim>
                                    <p:animEffect filter="fade" transition="in">
                                      <p:cBhvr additive="repl">
                                        <p:cTn id="63" dur="500"/>
                                        <p:tgtEl>
                                          <p:spTgt spid="373"/>
                                        </p:tgtEl>
                                      </p:cBhvr>
                                    </p:animEffect>
                                  </p:childTnLst>
                                </p:cTn>
                              </p:par>
                            </p:childTnLst>
                          </p:cTn>
                        </p:par>
                        <p:par>
                          <p:cTn id="64" nodeType="afterEffect" fill="hold">
                            <p:stCondLst>
                              <p:cond delay="4000"/>
                            </p:stCondLst>
                            <p:childTnLst>
                              <p:par>
                                <p:cTn id="65" nodeType="afterEffect" fill="hold" presetClass="entr" presetID="12" presetSubtype="4">
                                  <p:stCondLst>
                                    <p:cond delay="0"/>
                                  </p:stCondLst>
                                  <p:childTnLst>
                                    <p:set>
                                      <p:cBhvr>
                                        <p:cTn id="66" dur="1" fill="hold">
                                          <p:stCondLst>
                                            <p:cond delay="0"/>
                                          </p:stCondLst>
                                        </p:cTn>
                                        <p:tgtEl>
                                          <p:spTgt spid="376"/>
                                        </p:tgtEl>
                                        <p:attrNameLst>
                                          <p:attrName>style.visibility</p:attrName>
                                        </p:attrNameLst>
                                      </p:cBhvr>
                                      <p:to>
                                        <p:strVal val="visible"/>
                                      </p:to>
                                    </p:set>
                                    <p:animEffect filter="slide(fromBottom)" transition="in">
                                      <p:cBhvr additive="repl">
                                        <p:cTn id="67" dur="500"/>
                                        <p:tgtEl>
                                          <p:spTgt spid="37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8" name="TextShape 1"/>
          <p:cNvSpPr txBox="1"/>
          <p:nvPr/>
        </p:nvSpPr>
        <p:spPr>
          <a:xfrm>
            <a:off x="8305920" y="6553080"/>
            <a:ext cx="837720" cy="304560"/>
          </a:xfrm>
          <a:prstGeom prst="rect">
            <a:avLst/>
          </a:prstGeom>
          <a:noFill/>
          <a:ln>
            <a:noFill/>
          </a:ln>
        </p:spPr>
        <p:txBody>
          <a:bodyPr anchor="b"/>
          <a:p>
            <a:pPr algn="r">
              <a:lnSpc>
                <a:spcPct val="100000"/>
              </a:lnSpc>
            </a:pPr>
            <a:fld id="{5FD612D9-3AC7-418C-933A-B96B7F199E0F}"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379" name="TextShape 2"/>
          <p:cNvSpPr txBox="1"/>
          <p:nvPr/>
        </p:nvSpPr>
        <p:spPr>
          <a:xfrm>
            <a:off x="1290600" y="0"/>
            <a:ext cx="6597360" cy="518760"/>
          </a:xfrm>
          <a:prstGeom prst="rect">
            <a:avLst/>
          </a:prstGeom>
          <a:noFill/>
          <a:ln>
            <a:noFill/>
          </a:ln>
        </p:spPr>
        <p:txBody>
          <a:bodyPr/>
          <a:p>
            <a:pPr algn="ctr">
              <a:lnSpc>
                <a:spcPct val="100000"/>
              </a:lnSpc>
            </a:pPr>
            <a:r>
              <a:rPr b="1" lang="en-US" sz="2800" spc="-1" strike="noStrike">
                <a:solidFill>
                  <a:srgbClr val="ff0000"/>
                </a:solidFill>
                <a:uFill>
                  <a:solidFill>
                    <a:srgbClr val="ffffff"/>
                  </a:solidFill>
                </a:uFill>
                <a:latin typeface="Verdana"/>
              </a:rPr>
              <a:t>L’interaction électromagnétique</a:t>
            </a:r>
            <a:endParaRPr b="0" lang="en-US" sz="1400" spc="-1" strike="noStrike">
              <a:solidFill>
                <a:srgbClr val="000000"/>
              </a:solidFill>
              <a:uFill>
                <a:solidFill>
                  <a:srgbClr val="ffffff"/>
                </a:solidFill>
              </a:uFill>
              <a:latin typeface="Verdana"/>
            </a:endParaRPr>
          </a:p>
        </p:txBody>
      </p:sp>
      <p:pic>
        <p:nvPicPr>
          <p:cNvPr id="380" name="Picture 3" descr=""/>
          <p:cNvPicPr/>
          <p:nvPr/>
        </p:nvPicPr>
        <p:blipFill>
          <a:blip r:embed="rId1"/>
          <a:stretch/>
        </p:blipFill>
        <p:spPr>
          <a:xfrm>
            <a:off x="6781680" y="685800"/>
            <a:ext cx="1933200" cy="2422080"/>
          </a:xfrm>
          <a:prstGeom prst="rect">
            <a:avLst/>
          </a:prstGeom>
          <a:ln>
            <a:noFill/>
          </a:ln>
        </p:spPr>
      </p:pic>
      <p:sp>
        <p:nvSpPr>
          <p:cNvPr id="381" name="CustomShape 3"/>
          <p:cNvSpPr/>
          <p:nvPr/>
        </p:nvSpPr>
        <p:spPr>
          <a:xfrm>
            <a:off x="266760" y="806400"/>
            <a:ext cx="4293720" cy="3263400"/>
          </a:xfrm>
          <a:prstGeom prst="rect">
            <a:avLst/>
          </a:prstGeom>
          <a:noFill/>
          <a:ln>
            <a:noFill/>
          </a:ln>
        </p:spPr>
        <p:style>
          <a:lnRef idx="0"/>
          <a:fillRef idx="0"/>
          <a:effectRef idx="0"/>
          <a:fontRef idx="minor"/>
        </p:style>
        <p:txBody>
          <a:bodyPr lIns="90000" rIns="90000" tIns="46800" bIns="46800"/>
          <a:p>
            <a:pPr>
              <a:lnSpc>
                <a:spcPct val="100000"/>
              </a:lnSpc>
            </a:pPr>
            <a:r>
              <a:rPr b="0" lang="en-US" sz="2400" spc="-1" strike="noStrike">
                <a:solidFill>
                  <a:srgbClr val="000000"/>
                </a:solidFill>
                <a:uFill>
                  <a:solidFill>
                    <a:srgbClr val="ffffff"/>
                  </a:solidFill>
                </a:uFill>
                <a:latin typeface="Verdana"/>
              </a:rPr>
              <a:t>Responsable des phénomènes </a:t>
            </a:r>
            <a:endParaRPr b="0" lang="en-US" sz="1800" spc="-1" strike="noStrike">
              <a:solidFill>
                <a:srgbClr val="000000"/>
              </a:solidFill>
              <a:uFill>
                <a:solidFill>
                  <a:srgbClr val="ffffff"/>
                </a:solidFill>
              </a:uFill>
              <a:latin typeface="Arial"/>
            </a:endParaRPr>
          </a:p>
          <a:p>
            <a:pPr>
              <a:lnSpc>
                <a:spcPct val="100000"/>
              </a:lnSpc>
            </a:pPr>
            <a:r>
              <a:rPr b="1" lang="en-US" sz="2400" spc="-1" strike="noStrike">
                <a:solidFill>
                  <a:srgbClr val="000000"/>
                </a:solidFill>
                <a:uFill>
                  <a:solidFill>
                    <a:srgbClr val="ffffff"/>
                  </a:solidFill>
                </a:uFill>
                <a:latin typeface="Verdana"/>
              </a:rPr>
              <a:t>électriques et magnétiques</a:t>
            </a:r>
            <a:r>
              <a:rPr b="0" lang="en-US" sz="2400" spc="-1" strike="noStrike">
                <a:solidFill>
                  <a:srgbClr val="000000"/>
                </a:solidFill>
                <a:uFill>
                  <a:solidFill>
                    <a:srgbClr val="ffffff"/>
                  </a:solidFill>
                </a:uFill>
                <a:latin typeface="Verdana"/>
              </a:rPr>
              <a:t> : </a:t>
            </a:r>
            <a:endParaRPr b="0" lang="en-US" sz="1800" spc="-1" strike="noStrike">
              <a:solidFill>
                <a:srgbClr val="000000"/>
              </a:solidFill>
              <a:uFill>
                <a:solidFill>
                  <a:srgbClr val="ffffff"/>
                </a:solidFill>
              </a:uFill>
              <a:latin typeface="Arial"/>
            </a:endParaRPr>
          </a:p>
          <a:p>
            <a:pPr>
              <a:lnSpc>
                <a:spcPct val="100000"/>
              </a:lnSpc>
            </a:pPr>
            <a:r>
              <a:rPr b="0" lang="en-US" sz="2400" spc="-1" strike="noStrike">
                <a:solidFill>
                  <a:srgbClr val="000000"/>
                </a:solidFill>
                <a:uFill>
                  <a:solidFill>
                    <a:srgbClr val="ffffff"/>
                  </a:solidFill>
                </a:uFill>
                <a:latin typeface="Verdana"/>
              </a:rPr>
              <a:t>aimantation, lumière,</a:t>
            </a:r>
            <a:endParaRPr b="0" lang="en-US" sz="1800" spc="-1" strike="noStrike">
              <a:solidFill>
                <a:srgbClr val="000000"/>
              </a:solidFill>
              <a:uFill>
                <a:solidFill>
                  <a:srgbClr val="ffffff"/>
                </a:solidFill>
              </a:uFill>
              <a:latin typeface="Arial"/>
            </a:endParaRPr>
          </a:p>
          <a:p>
            <a:pPr>
              <a:lnSpc>
                <a:spcPct val="100000"/>
              </a:lnSpc>
            </a:pPr>
            <a:r>
              <a:rPr b="0" lang="en-US" sz="2400" spc="-1" strike="noStrike">
                <a:solidFill>
                  <a:srgbClr val="000000"/>
                </a:solidFill>
                <a:uFill>
                  <a:solidFill>
                    <a:srgbClr val="ffffff"/>
                  </a:solidFill>
                </a:uFill>
                <a:latin typeface="Verdana"/>
              </a:rPr>
              <a:t>cohésion des atomes,…</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382" name="Picture 5" descr=""/>
          <p:cNvPicPr/>
          <p:nvPr/>
        </p:nvPicPr>
        <p:blipFill>
          <a:blip r:embed="rId2"/>
          <a:stretch/>
        </p:blipFill>
        <p:spPr>
          <a:xfrm>
            <a:off x="4419720" y="685800"/>
            <a:ext cx="2425320" cy="2425320"/>
          </a:xfrm>
          <a:prstGeom prst="rect">
            <a:avLst/>
          </a:prstGeom>
          <a:ln>
            <a:noFill/>
          </a:ln>
        </p:spPr>
      </p:pic>
      <p:sp>
        <p:nvSpPr>
          <p:cNvPr id="383" name="CustomShape 4"/>
          <p:cNvSpPr/>
          <p:nvPr/>
        </p:nvSpPr>
        <p:spPr>
          <a:xfrm>
            <a:off x="1066680" y="4457880"/>
            <a:ext cx="2806200" cy="395280"/>
          </a:xfrm>
          <a:prstGeom prst="rect">
            <a:avLst/>
          </a:prstGeom>
          <a:solidFill>
            <a:srgbClr val="ffff00"/>
          </a:solidFill>
          <a:ln w="38160">
            <a:solidFill>
              <a:schemeClr val="tx1"/>
            </a:solidFill>
            <a:miter/>
          </a:ln>
        </p:spPr>
        <p:style>
          <a:lnRef idx="0"/>
          <a:fillRef idx="0"/>
          <a:effectRef idx="0"/>
          <a:fontRef idx="minor"/>
        </p:style>
        <p:txBody>
          <a:bodyPr lIns="90000" rIns="90000" tIns="45000" bIns="45000"/>
          <a:p>
            <a:pPr algn="ctr">
              <a:lnSpc>
                <a:spcPct val="100000"/>
              </a:lnSpc>
            </a:pPr>
            <a:r>
              <a:rPr b="0" lang="en-US" sz="2000" spc="-1" strike="noStrike">
                <a:solidFill>
                  <a:srgbClr val="000000"/>
                </a:solidFill>
                <a:uFill>
                  <a:solidFill>
                    <a:srgbClr val="ffffff"/>
                  </a:solidFill>
                </a:uFill>
                <a:latin typeface="Verdana"/>
              </a:rPr>
              <a:t>Médiateur : </a:t>
            </a:r>
            <a:r>
              <a:rPr b="1" lang="en-US" sz="2000" spc="-1" strike="noStrike">
                <a:solidFill>
                  <a:srgbClr val="ff0000"/>
                </a:solidFill>
                <a:uFill>
                  <a:solidFill>
                    <a:srgbClr val="ffffff"/>
                  </a:solidFill>
                </a:uFill>
                <a:latin typeface="Verdana"/>
              </a:rPr>
              <a:t>photon</a:t>
            </a:r>
            <a:r>
              <a:rPr b="1" lang="en-US" sz="1800" spc="-1" strike="noStrike">
                <a:solidFill>
                  <a:srgbClr val="000000"/>
                </a:solidFill>
                <a:uFill>
                  <a:solidFill>
                    <a:srgbClr val="ffffff"/>
                  </a:solidFill>
                </a:uFill>
                <a:latin typeface="Verdana"/>
              </a:rPr>
              <a:t> </a:t>
            </a:r>
            <a:endParaRPr b="0" lang="en-US" sz="1800" spc="-1" strike="noStrike">
              <a:solidFill>
                <a:srgbClr val="000000"/>
              </a:solidFill>
              <a:uFill>
                <a:solidFill>
                  <a:srgbClr val="ffffff"/>
                </a:solidFill>
              </a:uFill>
              <a:latin typeface="Arial"/>
            </a:endParaRPr>
          </a:p>
        </p:txBody>
      </p:sp>
      <p:pic>
        <p:nvPicPr>
          <p:cNvPr id="384" name="Picture 9" descr=""/>
          <p:cNvPicPr/>
          <p:nvPr/>
        </p:nvPicPr>
        <p:blipFill>
          <a:blip r:embed="rId3"/>
          <a:stretch/>
        </p:blipFill>
        <p:spPr>
          <a:xfrm>
            <a:off x="5519880" y="3730680"/>
            <a:ext cx="2832840" cy="2730240"/>
          </a:xfrm>
          <a:prstGeom prst="rect">
            <a:avLst/>
          </a:prstGeom>
          <a:ln>
            <a:noFill/>
          </a:ln>
        </p:spPr>
      </p:pic>
      <p:sp>
        <p:nvSpPr>
          <p:cNvPr id="385" name="CustomShape 5"/>
          <p:cNvSpPr/>
          <p:nvPr/>
        </p:nvSpPr>
        <p:spPr>
          <a:xfrm>
            <a:off x="5573880" y="6090120"/>
            <a:ext cx="448920" cy="304200"/>
          </a:xfrm>
          <a:prstGeom prst="rect">
            <a:avLst/>
          </a:prstGeom>
          <a:noFill/>
          <a:ln>
            <a:noFill/>
          </a:ln>
        </p:spPr>
        <p:style>
          <a:lnRef idx="0"/>
          <a:fillRef idx="0"/>
          <a:effectRef idx="0"/>
          <a:fontRef idx="minor"/>
        </p:style>
      </p:sp>
      <p:sp>
        <p:nvSpPr>
          <p:cNvPr id="386" name="CustomShape 6"/>
          <p:cNvSpPr/>
          <p:nvPr/>
        </p:nvSpPr>
        <p:spPr>
          <a:xfrm>
            <a:off x="5522040" y="5827680"/>
            <a:ext cx="515520" cy="336600"/>
          </a:xfrm>
          <a:prstGeom prst="rect">
            <a:avLst/>
          </a:prstGeom>
          <a:solidFill>
            <a:schemeClr val="bg1"/>
          </a:solidFill>
          <a:ln>
            <a:noFill/>
          </a:ln>
        </p:spPr>
        <p:style>
          <a:lnRef idx="0"/>
          <a:fillRef idx="0"/>
          <a:effectRef idx="0"/>
          <a:fontRef idx="minor"/>
        </p:style>
        <p:txBody>
          <a:bodyPr lIns="90000" rIns="90000" tIns="46800" bIns="46800"/>
          <a:p>
            <a:pPr>
              <a:lnSpc>
                <a:spcPct val="100000"/>
              </a:lnSpc>
            </a:pPr>
            <a:r>
              <a:rPr b="0" lang="en-US" sz="1600" spc="-1" strike="noStrike">
                <a:solidFill>
                  <a:srgbClr val="000000"/>
                </a:solidFill>
                <a:uFill>
                  <a:solidFill>
                    <a:srgbClr val="ffffff"/>
                  </a:solidFill>
                </a:uFill>
                <a:latin typeface="Verdana"/>
              </a:rPr>
              <a:t>e</a:t>
            </a:r>
            <a:r>
              <a:rPr b="0" lang="en-US" sz="1600" spc="-1" strike="noStrike" baseline="30000">
                <a:solidFill>
                  <a:srgbClr val="000000"/>
                </a:solidFill>
                <a:uFill>
                  <a:solidFill>
                    <a:srgbClr val="ffffff"/>
                  </a:solidFill>
                </a:uFill>
                <a:latin typeface="Verdana"/>
              </a:rPr>
              <a:t>-</a:t>
            </a:r>
            <a:endParaRPr b="0" lang="en-US" sz="1800" spc="-1" strike="noStrike">
              <a:solidFill>
                <a:srgbClr val="000000"/>
              </a:solidFill>
              <a:uFill>
                <a:solidFill>
                  <a:srgbClr val="ffffff"/>
                </a:solidFill>
              </a:uFill>
              <a:latin typeface="Arial"/>
            </a:endParaRPr>
          </a:p>
        </p:txBody>
      </p:sp>
      <p:sp>
        <p:nvSpPr>
          <p:cNvPr id="387" name="CustomShape 7"/>
          <p:cNvSpPr/>
          <p:nvPr/>
        </p:nvSpPr>
        <p:spPr>
          <a:xfrm>
            <a:off x="5472000" y="3886920"/>
            <a:ext cx="515520" cy="336600"/>
          </a:xfrm>
          <a:prstGeom prst="rect">
            <a:avLst/>
          </a:prstGeom>
          <a:solidFill>
            <a:schemeClr val="bg1"/>
          </a:solidFill>
          <a:ln>
            <a:noFill/>
          </a:ln>
        </p:spPr>
        <p:style>
          <a:lnRef idx="0"/>
          <a:fillRef idx="0"/>
          <a:effectRef idx="0"/>
          <a:fontRef idx="minor"/>
        </p:style>
        <p:txBody>
          <a:bodyPr lIns="90000" rIns="90000" tIns="46800" bIns="46800"/>
          <a:p>
            <a:pPr>
              <a:lnSpc>
                <a:spcPct val="100000"/>
              </a:lnSpc>
            </a:pPr>
            <a:r>
              <a:rPr b="0" lang="en-US" sz="1600" spc="-1" strike="noStrike">
                <a:solidFill>
                  <a:srgbClr val="000000"/>
                </a:solidFill>
                <a:uFill>
                  <a:solidFill>
                    <a:srgbClr val="ffffff"/>
                  </a:solidFill>
                </a:uFill>
                <a:latin typeface="Verdana"/>
              </a:rPr>
              <a:t>e</a:t>
            </a:r>
            <a:r>
              <a:rPr b="0" lang="en-US" sz="1600" spc="-1" strike="noStrike" baseline="30000">
                <a:solidFill>
                  <a:srgbClr val="000000"/>
                </a:solidFill>
                <a:uFill>
                  <a:solidFill>
                    <a:srgbClr val="ffffff"/>
                  </a:solidFill>
                </a:uFill>
                <a:latin typeface="Verdana"/>
              </a:rPr>
              <a:t>-</a:t>
            </a:r>
            <a:endParaRPr b="0" lang="en-US" sz="1800" spc="-1" strike="noStrike">
              <a:solidFill>
                <a:srgbClr val="000000"/>
              </a:solidFill>
              <a:uFill>
                <a:solidFill>
                  <a:srgbClr val="ffffff"/>
                </a:solidFill>
              </a:uFill>
              <a:latin typeface="Arial"/>
            </a:endParaRPr>
          </a:p>
        </p:txBody>
      </p:sp>
      <p:sp>
        <p:nvSpPr>
          <p:cNvPr id="388" name="CustomShape 8"/>
          <p:cNvSpPr/>
          <p:nvPr/>
        </p:nvSpPr>
        <p:spPr>
          <a:xfrm>
            <a:off x="5538600" y="5827680"/>
            <a:ext cx="515520" cy="336600"/>
          </a:xfrm>
          <a:prstGeom prst="rect">
            <a:avLst/>
          </a:prstGeom>
          <a:solidFill>
            <a:schemeClr val="bg1"/>
          </a:solidFill>
          <a:ln>
            <a:noFill/>
          </a:ln>
        </p:spPr>
        <p:style>
          <a:lnRef idx="0"/>
          <a:fillRef idx="0"/>
          <a:effectRef idx="0"/>
          <a:fontRef idx="minor"/>
        </p:style>
        <p:txBody>
          <a:bodyPr lIns="90000" rIns="90000" tIns="46800" bIns="46800"/>
          <a:p>
            <a:pPr>
              <a:lnSpc>
                <a:spcPct val="100000"/>
              </a:lnSpc>
            </a:pPr>
            <a:r>
              <a:rPr b="0" lang="en-US" sz="1600" spc="-1" strike="noStrike">
                <a:solidFill>
                  <a:srgbClr val="000000"/>
                </a:solidFill>
                <a:uFill>
                  <a:solidFill>
                    <a:srgbClr val="ffffff"/>
                  </a:solidFill>
                </a:uFill>
                <a:latin typeface="Verdana"/>
              </a:rPr>
              <a:t>e</a:t>
            </a:r>
            <a:r>
              <a:rPr b="0" lang="en-US" sz="1600" spc="-1" strike="noStrike" baseline="30000">
                <a:solidFill>
                  <a:srgbClr val="000000"/>
                </a:solidFill>
                <a:uFill>
                  <a:solidFill>
                    <a:srgbClr val="ffffff"/>
                  </a:solidFill>
                </a:uFill>
                <a:latin typeface="Verdana"/>
              </a:rPr>
              <a:t>-</a:t>
            </a:r>
            <a:endParaRPr b="0" lang="en-US" sz="1800" spc="-1" strike="noStrike">
              <a:solidFill>
                <a:srgbClr val="000000"/>
              </a:solidFill>
              <a:uFill>
                <a:solidFill>
                  <a:srgbClr val="ffffff"/>
                </a:solidFill>
              </a:uFill>
              <a:latin typeface="Arial"/>
            </a:endParaRPr>
          </a:p>
        </p:txBody>
      </p:sp>
      <p:sp>
        <p:nvSpPr>
          <p:cNvPr id="389" name="CustomShape 9"/>
          <p:cNvSpPr/>
          <p:nvPr/>
        </p:nvSpPr>
        <p:spPr>
          <a:xfrm>
            <a:off x="5522040" y="3935160"/>
            <a:ext cx="515520" cy="336600"/>
          </a:xfrm>
          <a:prstGeom prst="rect">
            <a:avLst/>
          </a:prstGeom>
          <a:solidFill>
            <a:schemeClr val="bg1"/>
          </a:solidFill>
          <a:ln>
            <a:noFill/>
          </a:ln>
        </p:spPr>
        <p:style>
          <a:lnRef idx="0"/>
          <a:fillRef idx="0"/>
          <a:effectRef idx="0"/>
          <a:fontRef idx="minor"/>
        </p:style>
        <p:txBody>
          <a:bodyPr lIns="90000" rIns="90000" tIns="46800" bIns="46800"/>
          <a:p>
            <a:pPr>
              <a:lnSpc>
                <a:spcPct val="100000"/>
              </a:lnSpc>
            </a:pPr>
            <a:r>
              <a:rPr b="0" lang="en-US" sz="1600" spc="-1" strike="noStrike">
                <a:solidFill>
                  <a:srgbClr val="000000"/>
                </a:solidFill>
                <a:uFill>
                  <a:solidFill>
                    <a:srgbClr val="ffffff"/>
                  </a:solidFill>
                </a:uFill>
                <a:latin typeface="Verdana"/>
              </a:rPr>
              <a:t>e</a:t>
            </a:r>
            <a:r>
              <a:rPr b="0" lang="en-US" sz="1600" spc="-1" strike="noStrike" baseline="30000">
                <a:solidFill>
                  <a:srgbClr val="000000"/>
                </a:solidFill>
                <a:uFill>
                  <a:solidFill>
                    <a:srgbClr val="ffffff"/>
                  </a:solidFill>
                </a:uFill>
                <a:latin typeface="Verdana"/>
              </a:rPr>
              <a:t>-</a:t>
            </a:r>
            <a:endParaRPr b="0" lang="en-US" sz="1800" spc="-1" strike="noStrike">
              <a:solidFill>
                <a:srgbClr val="000000"/>
              </a:solidFill>
              <a:uFill>
                <a:solidFill>
                  <a:srgbClr val="ffffff"/>
                </a:solidFill>
              </a:uFill>
              <a:latin typeface="Arial"/>
            </a:endParaRPr>
          </a:p>
        </p:txBody>
      </p:sp>
      <p:sp>
        <p:nvSpPr>
          <p:cNvPr id="390" name="CustomShape 10"/>
          <p:cNvSpPr/>
          <p:nvPr/>
        </p:nvSpPr>
        <p:spPr>
          <a:xfrm>
            <a:off x="7851960" y="5843520"/>
            <a:ext cx="515520" cy="336600"/>
          </a:xfrm>
          <a:prstGeom prst="rect">
            <a:avLst/>
          </a:prstGeom>
          <a:solidFill>
            <a:schemeClr val="bg1"/>
          </a:solidFill>
          <a:ln>
            <a:noFill/>
          </a:ln>
        </p:spPr>
        <p:style>
          <a:lnRef idx="0"/>
          <a:fillRef idx="0"/>
          <a:effectRef idx="0"/>
          <a:fontRef idx="minor"/>
        </p:style>
        <p:txBody>
          <a:bodyPr lIns="90000" rIns="90000" tIns="46800" bIns="46800"/>
          <a:p>
            <a:pPr>
              <a:lnSpc>
                <a:spcPct val="100000"/>
              </a:lnSpc>
            </a:pPr>
            <a:r>
              <a:rPr b="0" lang="en-US" sz="1600" spc="-1" strike="noStrike">
                <a:solidFill>
                  <a:srgbClr val="000000"/>
                </a:solidFill>
                <a:uFill>
                  <a:solidFill>
                    <a:srgbClr val="ffffff"/>
                  </a:solidFill>
                </a:uFill>
                <a:latin typeface="Verdana"/>
              </a:rPr>
              <a:t>e</a:t>
            </a:r>
            <a:r>
              <a:rPr b="0" lang="en-US" sz="1600" spc="-1" strike="noStrike" baseline="30000">
                <a:solidFill>
                  <a:srgbClr val="000000"/>
                </a:solidFill>
                <a:uFill>
                  <a:solidFill>
                    <a:srgbClr val="ffffff"/>
                  </a:solidFill>
                </a:uFill>
                <a:latin typeface="Verdana"/>
              </a:rPr>
              <a:t>-</a:t>
            </a:r>
            <a:endParaRPr b="0" lang="en-US" sz="1800" spc="-1" strike="noStrike">
              <a:solidFill>
                <a:srgbClr val="000000"/>
              </a:solidFill>
              <a:uFill>
                <a:solidFill>
                  <a:srgbClr val="ffffff"/>
                </a:solidFill>
              </a:uFill>
              <a:latin typeface="Arial"/>
            </a:endParaRPr>
          </a:p>
        </p:txBody>
      </p:sp>
      <p:sp>
        <p:nvSpPr>
          <p:cNvPr id="391" name="CustomShape 11"/>
          <p:cNvSpPr/>
          <p:nvPr/>
        </p:nvSpPr>
        <p:spPr>
          <a:xfrm>
            <a:off x="7818480" y="3951000"/>
            <a:ext cx="515520" cy="336600"/>
          </a:xfrm>
          <a:prstGeom prst="rect">
            <a:avLst/>
          </a:prstGeom>
          <a:solidFill>
            <a:schemeClr val="bg1"/>
          </a:solidFill>
          <a:ln>
            <a:noFill/>
          </a:ln>
        </p:spPr>
        <p:style>
          <a:lnRef idx="0"/>
          <a:fillRef idx="0"/>
          <a:effectRef idx="0"/>
          <a:fontRef idx="minor"/>
        </p:style>
        <p:txBody>
          <a:bodyPr lIns="90000" rIns="90000" tIns="46800" bIns="46800"/>
          <a:p>
            <a:pPr>
              <a:lnSpc>
                <a:spcPct val="100000"/>
              </a:lnSpc>
            </a:pPr>
            <a:r>
              <a:rPr b="0" lang="en-US" sz="1600" spc="-1" strike="noStrike">
                <a:solidFill>
                  <a:srgbClr val="000000"/>
                </a:solidFill>
                <a:uFill>
                  <a:solidFill>
                    <a:srgbClr val="ffffff"/>
                  </a:solidFill>
                </a:uFill>
                <a:latin typeface="Verdana"/>
              </a:rPr>
              <a:t>e</a:t>
            </a:r>
            <a:r>
              <a:rPr b="0" lang="en-US" sz="1600" spc="-1" strike="noStrike" baseline="30000">
                <a:solidFill>
                  <a:srgbClr val="000000"/>
                </a:solidFill>
                <a:uFill>
                  <a:solidFill>
                    <a:srgbClr val="ffffff"/>
                  </a:solidFill>
                </a:uFill>
                <a:latin typeface="Verdana"/>
              </a:rPr>
              <a:t>-</a:t>
            </a:r>
            <a:endParaRPr b="0" lang="en-US" sz="1800" spc="-1" strike="noStrike">
              <a:solidFill>
                <a:srgbClr val="000000"/>
              </a:solidFill>
              <a:uFill>
                <a:solidFill>
                  <a:srgbClr val="ffffff"/>
                </a:solidFill>
              </a:uFill>
              <a:latin typeface="Arial"/>
            </a:endParaRPr>
          </a:p>
        </p:txBody>
      </p:sp>
      <p:sp>
        <p:nvSpPr>
          <p:cNvPr id="392" name="CustomShape 12"/>
          <p:cNvSpPr/>
          <p:nvPr/>
        </p:nvSpPr>
        <p:spPr>
          <a:xfrm>
            <a:off x="1324800" y="5175360"/>
            <a:ext cx="2118240" cy="641880"/>
          </a:xfrm>
          <a:prstGeom prst="rect">
            <a:avLst/>
          </a:prstGeom>
          <a:noFill/>
          <a:ln>
            <a:noFill/>
          </a:ln>
        </p:spPr>
        <p:style>
          <a:lnRef idx="0"/>
          <a:fillRef idx="0"/>
          <a:effectRef idx="0"/>
          <a:fontRef idx="minor"/>
        </p:style>
        <p:txBody>
          <a:bodyPr wrap="none" lIns="90000" rIns="90000" tIns="46800" bIns="46800"/>
          <a:p>
            <a:pPr algn="ctr">
              <a:lnSpc>
                <a:spcPct val="100000"/>
              </a:lnSpc>
            </a:pPr>
            <a:r>
              <a:rPr b="0" lang="en-US" sz="1800" spc="-1" strike="noStrike">
                <a:solidFill>
                  <a:srgbClr val="000000"/>
                </a:solidFill>
                <a:uFill>
                  <a:solidFill>
                    <a:srgbClr val="ffffff"/>
                  </a:solidFill>
                </a:uFill>
                <a:latin typeface="Verdana"/>
              </a:rPr>
              <a:t>m=0 (vitesse=c)</a:t>
            </a:r>
            <a:endParaRPr b="0" lang="en-US" sz="1800" spc="-1" strike="noStrike">
              <a:solidFill>
                <a:srgbClr val="000000"/>
              </a:solidFill>
              <a:uFill>
                <a:solidFill>
                  <a:srgbClr val="ffffff"/>
                </a:solidFill>
              </a:uFill>
              <a:latin typeface="Arial"/>
            </a:endParaRPr>
          </a:p>
          <a:p>
            <a:pPr algn="ctr">
              <a:lnSpc>
                <a:spcPct val="100000"/>
              </a:lnSpc>
            </a:pPr>
            <a:r>
              <a:rPr b="0" lang="en-US" sz="1800" spc="-1" strike="noStrike">
                <a:solidFill>
                  <a:srgbClr val="000000"/>
                </a:solidFill>
                <a:uFill>
                  <a:solidFill>
                    <a:srgbClr val="ffffff"/>
                  </a:solidFill>
                </a:uFill>
                <a:latin typeface="Verdana"/>
              </a:rPr>
              <a:t>portée infinie</a:t>
            </a:r>
            <a:endParaRPr b="0" lang="en-US" sz="1800" spc="-1" strike="noStrike">
              <a:solidFill>
                <a:srgbClr val="000000"/>
              </a:solidFill>
              <a:uFill>
                <a:solidFill>
                  <a:srgbClr val="ffffff"/>
                </a:solidFill>
              </a:uFill>
              <a:latin typeface="Arial"/>
            </a:endParaRPr>
          </a:p>
        </p:txBody>
      </p:sp>
      <p:sp>
        <p:nvSpPr>
          <p:cNvPr id="393" name="Line 13"/>
          <p:cNvSpPr/>
          <p:nvPr/>
        </p:nvSpPr>
        <p:spPr>
          <a:xfrm>
            <a:off x="5244840" y="6438600"/>
            <a:ext cx="3175200" cy="360"/>
          </a:xfrm>
          <a:prstGeom prst="line">
            <a:avLst/>
          </a:prstGeom>
          <a:ln w="9360">
            <a:solidFill>
              <a:schemeClr val="tx1"/>
            </a:solidFill>
            <a:round/>
            <a:tailEnd len="med" type="triangle" w="med"/>
          </a:ln>
        </p:spPr>
        <p:style>
          <a:lnRef idx="0"/>
          <a:fillRef idx="0"/>
          <a:effectRef idx="0"/>
          <a:fontRef idx="minor"/>
        </p:style>
      </p:sp>
      <p:sp>
        <p:nvSpPr>
          <p:cNvPr id="394" name="CustomShape 14"/>
          <p:cNvSpPr/>
          <p:nvPr/>
        </p:nvSpPr>
        <p:spPr>
          <a:xfrm>
            <a:off x="7870680" y="6432480"/>
            <a:ext cx="65700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uFill>
                  <a:solidFill>
                    <a:srgbClr val="ffffff"/>
                  </a:solidFill>
                </a:uFill>
                <a:latin typeface="Verdana"/>
              </a:rPr>
              <a:t>temps</a:t>
            </a:r>
            <a:endParaRPr b="0" lang="en-US" sz="1800" spc="-1" strike="noStrike">
              <a:solidFill>
                <a:srgbClr val="000000"/>
              </a:solidFill>
              <a:uFill>
                <a:solidFill>
                  <a:srgbClr val="ffffff"/>
                </a:solidFill>
              </a:uFill>
              <a:latin typeface="Arial"/>
            </a:endParaRPr>
          </a:p>
        </p:txBody>
      </p:sp>
      <p:sp>
        <p:nvSpPr>
          <p:cNvPr id="395" name="CustomShape 15"/>
          <p:cNvSpPr/>
          <p:nvPr/>
        </p:nvSpPr>
        <p:spPr>
          <a:xfrm>
            <a:off x="5423040" y="6108840"/>
            <a:ext cx="2793600" cy="114120"/>
          </a:xfrm>
          <a:prstGeom prst="rect">
            <a:avLst/>
          </a:prstGeom>
          <a:solidFill>
            <a:schemeClr val="bg1"/>
          </a:solidFill>
          <a:ln w="9360">
            <a:solidFill>
              <a:schemeClr val="bg1"/>
            </a:solidFill>
            <a:miter/>
          </a:ln>
        </p:spPr>
        <p:style>
          <a:lnRef idx="0"/>
          <a:fillRef idx="0"/>
          <a:effectRef idx="0"/>
          <a:fontRef idx="minor"/>
        </p:style>
      </p:sp>
    </p:spTree>
  </p:cSld>
  <p:timing>
    <p:tnLst>
      <p:par>
        <p:cTn id="68" dur="indefinite" restart="never" nodeType="tmRoot">
          <p:childTnLst>
            <p:seq>
              <p:cTn id="69"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6" name="TextShape 1"/>
          <p:cNvSpPr txBox="1"/>
          <p:nvPr/>
        </p:nvSpPr>
        <p:spPr>
          <a:xfrm>
            <a:off x="8305920" y="6553080"/>
            <a:ext cx="837720" cy="304560"/>
          </a:xfrm>
          <a:prstGeom prst="rect">
            <a:avLst/>
          </a:prstGeom>
          <a:noFill/>
          <a:ln>
            <a:noFill/>
          </a:ln>
        </p:spPr>
        <p:txBody>
          <a:bodyPr anchor="b"/>
          <a:p>
            <a:pPr algn="r">
              <a:lnSpc>
                <a:spcPct val="100000"/>
              </a:lnSpc>
            </a:pPr>
            <a:fld id="{08028218-9CCF-4BFF-B3EE-815B95772792}" type="slidenum">
              <a:rPr b="1" lang="en-US" sz="1200" spc="-1" strike="noStrike">
                <a:solidFill>
                  <a:srgbClr val="003399"/>
                </a:solidFill>
                <a:uFill>
                  <a:solidFill>
                    <a:srgbClr val="ffffff"/>
                  </a:solidFill>
                </a:uFill>
                <a:latin typeface="Verdana"/>
              </a:rPr>
              <a:t>1</a:t>
            </a:fld>
            <a:endParaRPr b="0" lang="en-US" sz="1400" spc="-1" strike="noStrike">
              <a:solidFill>
                <a:srgbClr val="000000"/>
              </a:solidFill>
              <a:uFill>
                <a:solidFill>
                  <a:srgbClr val="ffffff"/>
                </a:solidFill>
              </a:uFill>
              <a:latin typeface="Times New Roman"/>
            </a:endParaRPr>
          </a:p>
        </p:txBody>
      </p:sp>
      <p:sp>
        <p:nvSpPr>
          <p:cNvPr id="397" name="TextShape 2"/>
          <p:cNvSpPr txBox="1"/>
          <p:nvPr/>
        </p:nvSpPr>
        <p:spPr>
          <a:xfrm>
            <a:off x="1675800" y="0"/>
            <a:ext cx="5828400" cy="522720"/>
          </a:xfrm>
          <a:prstGeom prst="rect">
            <a:avLst/>
          </a:prstGeom>
          <a:noFill/>
          <a:ln>
            <a:noFill/>
          </a:ln>
        </p:spPr>
        <p:txBody>
          <a:bodyPr/>
          <a:p>
            <a:pPr algn="ctr">
              <a:lnSpc>
                <a:spcPct val="100000"/>
              </a:lnSpc>
            </a:pPr>
            <a:r>
              <a:rPr b="1" lang="en-US" sz="2800" spc="-1" strike="noStrike">
                <a:solidFill>
                  <a:srgbClr val="ff0000"/>
                </a:solidFill>
                <a:uFill>
                  <a:solidFill>
                    <a:srgbClr val="ffffff"/>
                  </a:solidFill>
                </a:uFill>
                <a:latin typeface="Verdana"/>
              </a:rPr>
              <a:t>L’interac</a:t>
            </a:r>
            <a:r>
              <a:rPr b="1" lang="en-US" sz="2800" spc="-1" strike="noStrike">
                <a:solidFill>
                  <a:srgbClr val="ff0000"/>
                </a:solidFill>
                <a:uFill>
                  <a:solidFill>
                    <a:srgbClr val="ffffff"/>
                  </a:solidFill>
                </a:uFill>
                <a:latin typeface="Verdana"/>
              </a:rPr>
              <a:t>tion </a:t>
            </a:r>
            <a:r>
              <a:rPr b="1" lang="en-US" sz="2800" spc="-1" strike="noStrike">
                <a:solidFill>
                  <a:srgbClr val="ff0000"/>
                </a:solidFill>
                <a:uFill>
                  <a:solidFill>
                    <a:srgbClr val="ffffff"/>
                  </a:solidFill>
                </a:uFill>
                <a:latin typeface="Verdana"/>
              </a:rPr>
              <a:t>nucléair</a:t>
            </a:r>
            <a:r>
              <a:rPr b="1" lang="en-US" sz="2800" spc="-1" strike="noStrike">
                <a:solidFill>
                  <a:srgbClr val="ff0000"/>
                </a:solidFill>
                <a:uFill>
                  <a:solidFill>
                    <a:srgbClr val="ffffff"/>
                  </a:solidFill>
                </a:uFill>
                <a:latin typeface="Verdana"/>
              </a:rPr>
              <a:t>e forte</a:t>
            </a:r>
            <a:endParaRPr b="0" lang="en-US" sz="1400" spc="-1" strike="noStrike">
              <a:solidFill>
                <a:srgbClr val="000000"/>
              </a:solidFill>
              <a:uFill>
                <a:solidFill>
                  <a:srgbClr val="ffffff"/>
                </a:solidFill>
              </a:uFill>
              <a:latin typeface="Verdana"/>
            </a:endParaRPr>
          </a:p>
        </p:txBody>
      </p:sp>
      <p:sp>
        <p:nvSpPr>
          <p:cNvPr id="398" name="CustomShape 3"/>
          <p:cNvSpPr/>
          <p:nvPr/>
        </p:nvSpPr>
        <p:spPr>
          <a:xfrm>
            <a:off x="279360" y="736560"/>
            <a:ext cx="5955840" cy="821880"/>
          </a:xfrm>
          <a:prstGeom prst="rect">
            <a:avLst/>
          </a:prstGeom>
          <a:noFill/>
          <a:ln>
            <a:noFill/>
          </a:ln>
        </p:spPr>
        <p:style>
          <a:lnRef idx="0"/>
          <a:fillRef idx="0"/>
          <a:effectRef idx="0"/>
          <a:fontRef idx="minor"/>
        </p:style>
        <p:txBody>
          <a:bodyPr lIns="90000" rIns="90000" tIns="45000" bIns="45000"/>
          <a:p>
            <a:pPr>
              <a:lnSpc>
                <a:spcPct val="100000"/>
              </a:lnSpc>
            </a:pPr>
            <a:r>
              <a:rPr b="0" lang="en-US" sz="2400" spc="-1" strike="noStrike">
                <a:solidFill>
                  <a:srgbClr val="000000"/>
                </a:solidFill>
                <a:uFill>
                  <a:solidFill>
                    <a:srgbClr val="ffffff"/>
                  </a:solidFill>
                </a:uFill>
                <a:latin typeface="Verdana"/>
              </a:rPr>
              <a:t>Responsable de la stabilité des noyaux ainsi que du proton</a:t>
            </a:r>
            <a:endParaRPr b="0" lang="en-US" sz="1800" spc="-1" strike="noStrike">
              <a:solidFill>
                <a:srgbClr val="000000"/>
              </a:solidFill>
              <a:uFill>
                <a:solidFill>
                  <a:srgbClr val="ffffff"/>
                </a:solidFill>
              </a:uFill>
              <a:latin typeface="Arial"/>
            </a:endParaRPr>
          </a:p>
        </p:txBody>
      </p:sp>
      <p:sp>
        <p:nvSpPr>
          <p:cNvPr id="399" name="CustomShape 4"/>
          <p:cNvSpPr/>
          <p:nvPr/>
        </p:nvSpPr>
        <p:spPr>
          <a:xfrm>
            <a:off x="1066680" y="2819520"/>
            <a:ext cx="3085920" cy="395280"/>
          </a:xfrm>
          <a:prstGeom prst="rect">
            <a:avLst/>
          </a:prstGeom>
          <a:solidFill>
            <a:srgbClr val="ffff00"/>
          </a:solidFill>
          <a:ln w="28440">
            <a:solidFill>
              <a:schemeClr val="tx1"/>
            </a:solidFill>
            <a:miter/>
          </a:ln>
        </p:spPr>
        <p:style>
          <a:lnRef idx="0"/>
          <a:fillRef idx="0"/>
          <a:effectRef idx="0"/>
          <a:fontRef idx="minor"/>
        </p:style>
        <p:txBody>
          <a:bodyPr lIns="90000" rIns="90000" tIns="45000" bIns="45000"/>
          <a:p>
            <a:pPr algn="ctr">
              <a:lnSpc>
                <a:spcPct val="100000"/>
              </a:lnSpc>
            </a:pPr>
            <a:r>
              <a:rPr b="0" lang="en-US" sz="2000" spc="-1" strike="noStrike">
                <a:solidFill>
                  <a:srgbClr val="000000"/>
                </a:solidFill>
                <a:uFill>
                  <a:solidFill>
                    <a:srgbClr val="ffffff"/>
                  </a:solidFill>
                </a:uFill>
                <a:latin typeface="Verdana"/>
              </a:rPr>
              <a:t>Médiateurs: </a:t>
            </a:r>
            <a:r>
              <a:rPr b="1" lang="en-US" sz="2000" spc="-1" strike="noStrike">
                <a:solidFill>
                  <a:srgbClr val="e71919"/>
                </a:solidFill>
                <a:uFill>
                  <a:solidFill>
                    <a:srgbClr val="ffffff"/>
                  </a:solidFill>
                </a:uFill>
                <a:latin typeface="Verdana"/>
              </a:rPr>
              <a:t>8 gluons</a:t>
            </a:r>
            <a:r>
              <a:rPr b="1" lang="en-US" sz="2000" spc="-1" strike="noStrike">
                <a:solidFill>
                  <a:srgbClr val="ff0000"/>
                </a:solidFill>
                <a:uFill>
                  <a:solidFill>
                    <a:srgbClr val="ffffff"/>
                  </a:solidFill>
                </a:uFill>
                <a:latin typeface="Verdana"/>
              </a:rPr>
              <a:t> </a:t>
            </a:r>
            <a:endParaRPr b="0" lang="en-US" sz="1800" spc="-1" strike="noStrike">
              <a:solidFill>
                <a:srgbClr val="000000"/>
              </a:solidFill>
              <a:uFill>
                <a:solidFill>
                  <a:srgbClr val="ffffff"/>
                </a:solidFill>
              </a:uFill>
              <a:latin typeface="Arial"/>
            </a:endParaRPr>
          </a:p>
        </p:txBody>
      </p:sp>
      <p:sp>
        <p:nvSpPr>
          <p:cNvPr id="400" name="CustomShape 5"/>
          <p:cNvSpPr/>
          <p:nvPr/>
        </p:nvSpPr>
        <p:spPr>
          <a:xfrm>
            <a:off x="5596200" y="1326240"/>
            <a:ext cx="1014120" cy="1002240"/>
          </a:xfrm>
          <a:prstGeom prst="ellipse">
            <a:avLst/>
          </a:prstGeom>
          <a:solidFill>
            <a:srgbClr val="ff0000"/>
          </a:solidFill>
          <a:ln>
            <a:noFill/>
          </a:ln>
        </p:spPr>
        <p:style>
          <a:lnRef idx="0"/>
          <a:fillRef idx="0"/>
          <a:effectRef idx="0"/>
          <a:fontRef idx="minor"/>
        </p:style>
      </p:sp>
      <p:sp>
        <p:nvSpPr>
          <p:cNvPr id="401" name="CustomShape 6"/>
          <p:cNvSpPr/>
          <p:nvPr/>
        </p:nvSpPr>
        <p:spPr>
          <a:xfrm>
            <a:off x="6539400" y="2851920"/>
            <a:ext cx="1014120" cy="1002240"/>
          </a:xfrm>
          <a:prstGeom prst="ellipse">
            <a:avLst/>
          </a:prstGeom>
          <a:solidFill>
            <a:srgbClr val="33cc33"/>
          </a:solidFill>
          <a:ln>
            <a:noFill/>
          </a:ln>
        </p:spPr>
        <p:style>
          <a:lnRef idx="0"/>
          <a:fillRef idx="0"/>
          <a:effectRef idx="0"/>
          <a:fontRef idx="minor"/>
        </p:style>
      </p:sp>
      <p:sp>
        <p:nvSpPr>
          <p:cNvPr id="402" name="CustomShape 7"/>
          <p:cNvSpPr/>
          <p:nvPr/>
        </p:nvSpPr>
        <p:spPr>
          <a:xfrm>
            <a:off x="7375320" y="1078920"/>
            <a:ext cx="1014120" cy="1002240"/>
          </a:xfrm>
          <a:prstGeom prst="ellipse">
            <a:avLst/>
          </a:prstGeom>
          <a:solidFill>
            <a:srgbClr val="0000ff"/>
          </a:solidFill>
          <a:ln>
            <a:noFill/>
          </a:ln>
        </p:spPr>
        <p:style>
          <a:lnRef idx="0"/>
          <a:fillRef idx="0"/>
          <a:effectRef idx="0"/>
          <a:fontRef idx="minor"/>
        </p:style>
      </p:sp>
      <p:sp>
        <p:nvSpPr>
          <p:cNvPr id="403" name="CustomShape 8"/>
          <p:cNvSpPr/>
          <p:nvPr/>
        </p:nvSpPr>
        <p:spPr>
          <a:xfrm>
            <a:off x="5720760" y="1540080"/>
            <a:ext cx="667080" cy="39528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000" spc="-1" strike="noStrike">
                <a:solidFill>
                  <a:srgbClr val="000000"/>
                </a:solidFill>
                <a:uFill>
                  <a:solidFill>
                    <a:srgbClr val="ffffff"/>
                  </a:solidFill>
                </a:uFill>
                <a:latin typeface="Comic Sans MS"/>
              </a:rPr>
              <a:t>u</a:t>
            </a:r>
            <a:endParaRPr b="0" lang="en-US" sz="1800" spc="-1" strike="noStrike">
              <a:solidFill>
                <a:srgbClr val="000000"/>
              </a:solidFill>
              <a:uFill>
                <a:solidFill>
                  <a:srgbClr val="ffffff"/>
                </a:solidFill>
              </a:uFill>
              <a:latin typeface="Arial"/>
            </a:endParaRPr>
          </a:p>
        </p:txBody>
      </p:sp>
      <p:sp>
        <p:nvSpPr>
          <p:cNvPr id="404" name="CustomShape 9"/>
          <p:cNvSpPr/>
          <p:nvPr/>
        </p:nvSpPr>
        <p:spPr>
          <a:xfrm>
            <a:off x="6737760" y="3100680"/>
            <a:ext cx="685800" cy="36468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800" spc="-1" strike="noStrike">
                <a:solidFill>
                  <a:srgbClr val="000000"/>
                </a:solidFill>
                <a:uFill>
                  <a:solidFill>
                    <a:srgbClr val="ffffff"/>
                  </a:solidFill>
                </a:uFill>
                <a:latin typeface="Comic Sans MS"/>
              </a:rPr>
              <a:t>u</a:t>
            </a:r>
            <a:endParaRPr b="0" lang="en-US" sz="1800" spc="-1" strike="noStrike">
              <a:solidFill>
                <a:srgbClr val="000000"/>
              </a:solidFill>
              <a:uFill>
                <a:solidFill>
                  <a:srgbClr val="ffffff"/>
                </a:solidFill>
              </a:uFill>
              <a:latin typeface="Arial"/>
            </a:endParaRPr>
          </a:p>
        </p:txBody>
      </p:sp>
      <p:sp>
        <p:nvSpPr>
          <p:cNvPr id="405" name="CustomShape 10"/>
          <p:cNvSpPr/>
          <p:nvPr/>
        </p:nvSpPr>
        <p:spPr>
          <a:xfrm>
            <a:off x="7552440" y="1265760"/>
            <a:ext cx="667080" cy="36468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800" spc="-1" strike="noStrike">
                <a:solidFill>
                  <a:srgbClr val="000000"/>
                </a:solidFill>
                <a:uFill>
                  <a:solidFill>
                    <a:srgbClr val="ffffff"/>
                  </a:solidFill>
                </a:uFill>
                <a:latin typeface="Comic Sans MS"/>
              </a:rPr>
              <a:t>d</a:t>
            </a:r>
            <a:endParaRPr b="0" lang="en-US" sz="1800" spc="-1" strike="noStrike">
              <a:solidFill>
                <a:srgbClr val="000000"/>
              </a:solidFill>
              <a:uFill>
                <a:solidFill>
                  <a:srgbClr val="ffffff"/>
                </a:solidFill>
              </a:uFill>
              <a:latin typeface="Arial"/>
            </a:endParaRPr>
          </a:p>
        </p:txBody>
      </p:sp>
      <p:sp>
        <p:nvSpPr>
          <p:cNvPr id="406" name="CustomShape 11"/>
          <p:cNvSpPr/>
          <p:nvPr/>
        </p:nvSpPr>
        <p:spPr>
          <a:xfrm>
            <a:off x="5270400" y="617400"/>
            <a:ext cx="3547800" cy="3360240"/>
          </a:xfrm>
          <a:prstGeom prst="ellipse">
            <a:avLst/>
          </a:prstGeom>
          <a:noFill/>
          <a:ln w="28440">
            <a:solidFill>
              <a:schemeClr val="tx2"/>
            </a:solidFill>
            <a:round/>
          </a:ln>
        </p:spPr>
        <p:style>
          <a:lnRef idx="0"/>
          <a:fillRef idx="0"/>
          <a:effectRef idx="0"/>
          <a:fontRef idx="minor"/>
        </p:style>
      </p:sp>
      <p:sp>
        <p:nvSpPr>
          <p:cNvPr id="407" name="CustomShape 12"/>
          <p:cNvSpPr/>
          <p:nvPr/>
        </p:nvSpPr>
        <p:spPr>
          <a:xfrm>
            <a:off x="6528600" y="1282320"/>
            <a:ext cx="853200" cy="272880"/>
          </a:xfrm>
          <a:custGeom>
            <a:avLst/>
            <a:gdLst/>
            <a:ahLst/>
            <a:rect l="l" t="t"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60">
            <a:solidFill>
              <a:srgbClr val="e71919"/>
            </a:solidFill>
            <a:round/>
          </a:ln>
        </p:spPr>
        <p:style>
          <a:lnRef idx="0"/>
          <a:fillRef idx="0"/>
          <a:effectRef idx="0"/>
          <a:fontRef idx="minor"/>
        </p:style>
      </p:sp>
      <p:sp>
        <p:nvSpPr>
          <p:cNvPr id="408" name="CustomShape 13"/>
          <p:cNvSpPr/>
          <p:nvPr/>
        </p:nvSpPr>
        <p:spPr>
          <a:xfrm>
            <a:off x="6539400" y="1323720"/>
            <a:ext cx="853200" cy="272880"/>
          </a:xfrm>
          <a:custGeom>
            <a:avLst/>
            <a:gdLst/>
            <a:ahLst/>
            <a:rect l="l" t="t"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60">
            <a:solidFill>
              <a:schemeClr val="tx2"/>
            </a:solidFill>
            <a:round/>
          </a:ln>
        </p:spPr>
        <p:style>
          <a:lnRef idx="0"/>
          <a:fillRef idx="0"/>
          <a:effectRef idx="0"/>
          <a:fontRef idx="minor"/>
        </p:style>
      </p:sp>
      <p:sp>
        <p:nvSpPr>
          <p:cNvPr id="409" name="CustomShape 14"/>
          <p:cNvSpPr/>
          <p:nvPr/>
        </p:nvSpPr>
        <p:spPr>
          <a:xfrm flipH="1">
            <a:off x="7291080" y="2071080"/>
            <a:ext cx="498240" cy="896400"/>
          </a:xfrm>
          <a:custGeom>
            <a:avLst/>
            <a:gdLst/>
            <a:ahLst/>
            <a:rect l="l" t="t"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60">
            <a:solidFill>
              <a:schemeClr val="tx2"/>
            </a:solidFill>
            <a:round/>
          </a:ln>
        </p:spPr>
        <p:style>
          <a:lnRef idx="0"/>
          <a:fillRef idx="0"/>
          <a:effectRef idx="0"/>
          <a:fontRef idx="minor"/>
        </p:style>
      </p:sp>
      <p:sp>
        <p:nvSpPr>
          <p:cNvPr id="410" name="CustomShape 15"/>
          <p:cNvSpPr/>
          <p:nvPr/>
        </p:nvSpPr>
        <p:spPr>
          <a:xfrm flipH="1">
            <a:off x="7323120" y="2091600"/>
            <a:ext cx="498240" cy="896400"/>
          </a:xfrm>
          <a:custGeom>
            <a:avLst/>
            <a:gdLst/>
            <a:ahLst/>
            <a:rect l="l" t="t"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60">
            <a:solidFill>
              <a:srgbClr val="009900"/>
            </a:solidFill>
            <a:round/>
          </a:ln>
        </p:spPr>
        <p:style>
          <a:lnRef idx="0"/>
          <a:fillRef idx="0"/>
          <a:effectRef idx="0"/>
          <a:fontRef idx="minor"/>
        </p:style>
      </p:sp>
      <p:sp>
        <p:nvSpPr>
          <p:cNvPr id="411" name="CustomShape 16"/>
          <p:cNvSpPr/>
          <p:nvPr/>
        </p:nvSpPr>
        <p:spPr>
          <a:xfrm>
            <a:off x="6094440" y="2353320"/>
            <a:ext cx="622800" cy="738000"/>
          </a:xfrm>
          <a:custGeom>
            <a:avLst/>
            <a:gdLst/>
            <a:ahLst/>
            <a:rect l="l" t="t"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60">
            <a:solidFill>
              <a:srgbClr val="ff0000"/>
            </a:solidFill>
            <a:round/>
          </a:ln>
        </p:spPr>
        <p:style>
          <a:lnRef idx="0"/>
          <a:fillRef idx="0"/>
          <a:effectRef idx="0"/>
          <a:fontRef idx="minor"/>
        </p:style>
      </p:sp>
      <p:sp>
        <p:nvSpPr>
          <p:cNvPr id="412" name="CustomShape 17"/>
          <p:cNvSpPr/>
          <p:nvPr/>
        </p:nvSpPr>
        <p:spPr>
          <a:xfrm>
            <a:off x="6062400" y="2373840"/>
            <a:ext cx="622800" cy="738000"/>
          </a:xfrm>
          <a:custGeom>
            <a:avLst/>
            <a:gdLst/>
            <a:ahLst/>
            <a:rect l="l" t="t"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60">
            <a:solidFill>
              <a:srgbClr val="009900"/>
            </a:solidFill>
            <a:round/>
          </a:ln>
        </p:spPr>
        <p:style>
          <a:lnRef idx="0"/>
          <a:fillRef idx="0"/>
          <a:effectRef idx="0"/>
          <a:fontRef idx="minor"/>
        </p:style>
      </p:sp>
      <p:sp>
        <p:nvSpPr>
          <p:cNvPr id="413" name="CustomShape 18"/>
          <p:cNvSpPr/>
          <p:nvPr/>
        </p:nvSpPr>
        <p:spPr>
          <a:xfrm>
            <a:off x="474840" y="4467600"/>
            <a:ext cx="8343720" cy="1553400"/>
          </a:xfrm>
          <a:prstGeom prst="rect">
            <a:avLst/>
          </a:prstGeom>
          <a:noFill/>
          <a:ln>
            <a:noFill/>
          </a:ln>
        </p:spPr>
        <p:style>
          <a:lnRef idx="0"/>
          <a:fillRef idx="0"/>
          <a:effectRef idx="0"/>
          <a:fontRef idx="minor"/>
        </p:style>
        <p:txBody>
          <a:bodyPr lIns="90000" rIns="90000" tIns="45000" bIns="45000"/>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2400" spc="-1" strike="noStrike">
                <a:solidFill>
                  <a:srgbClr val="000000"/>
                </a:solidFill>
                <a:uFill>
                  <a:solidFill>
                    <a:srgbClr val="ffffff"/>
                  </a:solidFill>
                </a:uFill>
                <a:latin typeface="Verdana"/>
              </a:rPr>
              <a:t>Les quarks n’existent pas à l’état libre: ils sont confinés à l’intérieur de </a:t>
            </a:r>
            <a:r>
              <a:rPr b="1" lang="en-US" sz="2400" spc="-1" strike="noStrike">
                <a:solidFill>
                  <a:srgbClr val="000000"/>
                </a:solidFill>
                <a:uFill>
                  <a:solidFill>
                    <a:srgbClr val="ffffff"/>
                  </a:solidFill>
                </a:uFill>
                <a:latin typeface="Verdana"/>
              </a:rPr>
              <a:t>hadrons</a:t>
            </a:r>
            <a:r>
              <a:rPr b="0" lang="en-US" sz="2400" spc="-1" strike="noStrike">
                <a:solidFill>
                  <a:srgbClr val="000000"/>
                </a:solidFill>
                <a:uFill>
                  <a:solidFill>
                    <a:srgbClr val="ffffff"/>
                  </a:solidFill>
                </a:uFill>
                <a:latin typeface="Verdana"/>
              </a:rPr>
              <a:t> (assemblages de quarks) collés par les </a:t>
            </a:r>
            <a:r>
              <a:rPr b="1" lang="en-US" sz="2400" spc="-1" strike="noStrike">
                <a:solidFill>
                  <a:srgbClr val="000000"/>
                </a:solidFill>
                <a:uFill>
                  <a:solidFill>
                    <a:srgbClr val="ffffff"/>
                  </a:solidFill>
                </a:uFill>
                <a:latin typeface="Verdana"/>
              </a:rPr>
              <a:t>gluons </a:t>
            </a:r>
            <a:endParaRPr b="0" lang="en-US" sz="1800" spc="-1" strike="noStrike">
              <a:solidFill>
                <a:srgbClr val="000000"/>
              </a:solidFill>
              <a:uFill>
                <a:solidFill>
                  <a:srgbClr val="ffffff"/>
                </a:solidFill>
              </a:uFill>
              <a:latin typeface="Arial"/>
            </a:endParaRPr>
          </a:p>
        </p:txBody>
      </p:sp>
      <p:sp>
        <p:nvSpPr>
          <p:cNvPr id="414" name="CustomShape 19"/>
          <p:cNvSpPr/>
          <p:nvPr/>
        </p:nvSpPr>
        <p:spPr>
          <a:xfrm>
            <a:off x="7571520" y="3841920"/>
            <a:ext cx="1001160" cy="3952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000" spc="-1" strike="noStrike">
                <a:solidFill>
                  <a:srgbClr val="000000"/>
                </a:solidFill>
                <a:uFill>
                  <a:solidFill>
                    <a:srgbClr val="ffffff"/>
                  </a:solidFill>
                </a:uFill>
                <a:latin typeface="Verdana"/>
              </a:rPr>
              <a:t>Proton</a:t>
            </a:r>
            <a:endParaRPr b="0" lang="en-US" sz="1800" spc="-1" strike="noStrike">
              <a:solidFill>
                <a:srgbClr val="000000"/>
              </a:solidFill>
              <a:uFill>
                <a:solidFill>
                  <a:srgbClr val="ffffff"/>
                </a:solidFill>
              </a:uFill>
              <a:latin typeface="Arial"/>
            </a:endParaRPr>
          </a:p>
        </p:txBody>
      </p:sp>
      <p:sp>
        <p:nvSpPr>
          <p:cNvPr id="415" name="CustomShape 20"/>
          <p:cNvSpPr/>
          <p:nvPr/>
        </p:nvSpPr>
        <p:spPr>
          <a:xfrm>
            <a:off x="1573200" y="3295800"/>
            <a:ext cx="1900440" cy="642600"/>
          </a:xfrm>
          <a:prstGeom prst="rect">
            <a:avLst/>
          </a:prstGeom>
          <a:noFill/>
          <a:ln>
            <a:noFill/>
          </a:ln>
        </p:spPr>
        <p:style>
          <a:lnRef idx="0"/>
          <a:fillRef idx="0"/>
          <a:effectRef idx="0"/>
          <a:fontRef idx="minor"/>
        </p:style>
        <p:txBody>
          <a:bodyPr wrap="none" lIns="90000" rIns="90000" tIns="46800" bIns="46800"/>
          <a:p>
            <a:pPr>
              <a:lnSpc>
                <a:spcPct val="100000"/>
              </a:lnSpc>
            </a:pPr>
            <a:r>
              <a:rPr b="0" lang="en-US" sz="1800" spc="-1" strike="noStrike">
                <a:solidFill>
                  <a:srgbClr val="000000"/>
                </a:solidFill>
                <a:uFill>
                  <a:solidFill>
                    <a:srgbClr val="ffffff"/>
                  </a:solidFill>
                </a:uFill>
                <a:latin typeface="Verdana"/>
              </a:rPr>
              <a:t>m=0</a:t>
            </a: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000000"/>
                </a:solidFill>
                <a:uFill>
                  <a:solidFill>
                    <a:srgbClr val="ffffff"/>
                  </a:solidFill>
                </a:uFill>
                <a:latin typeface="Verdana"/>
              </a:rPr>
              <a:t>Portée : 10</a:t>
            </a:r>
            <a:r>
              <a:rPr b="0" lang="en-US" sz="1800" spc="-1" strike="noStrike" baseline="30000">
                <a:solidFill>
                  <a:srgbClr val="000000"/>
                </a:solidFill>
                <a:uFill>
                  <a:solidFill>
                    <a:srgbClr val="ffffff"/>
                  </a:solidFill>
                </a:uFill>
                <a:latin typeface="Symbol"/>
              </a:rPr>
              <a:t>-15</a:t>
            </a:r>
            <a:r>
              <a:rPr b="0" lang="en-US" sz="1800" spc="-1" strike="noStrike" baseline="30000">
                <a:solidFill>
                  <a:srgbClr val="000000"/>
                </a:solidFill>
                <a:uFill>
                  <a:solidFill>
                    <a:srgbClr val="ffffff"/>
                  </a:solidFill>
                </a:uFill>
                <a:latin typeface="Verdana"/>
              </a:rPr>
              <a:t> </a:t>
            </a:r>
            <a:r>
              <a:rPr b="0" lang="en-US" sz="1800" spc="-1" strike="noStrike">
                <a:solidFill>
                  <a:srgbClr val="000000"/>
                </a:solidFill>
                <a:uFill>
                  <a:solidFill>
                    <a:srgbClr val="ffffff"/>
                  </a:solidFill>
                </a:uFill>
                <a:latin typeface="Verdana"/>
              </a:rPr>
              <a:t>m</a:t>
            </a:r>
            <a:endParaRPr b="0" lang="en-US" sz="1800" spc="-1" strike="noStrike">
              <a:solidFill>
                <a:srgbClr val="000000"/>
              </a:solidFill>
              <a:uFill>
                <a:solidFill>
                  <a:srgbClr val="ffffff"/>
                </a:solidFill>
              </a:uFill>
              <a:latin typeface="Arial"/>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Nikola</Template>
  <TotalTime>5747</TotalTime>
  <Application>LibreOffice/5.1.6.2$Linux_X86_64 LibreOffice_project/10m0$Build-2</Application>
  <Words>1422</Words>
  <Paragraphs>376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1601-01-01T00:00:00Z</dcterms:created>
  <dc:creator>Nikola Makovec</dc:creator>
  <dc:description/>
  <dc:language>en-US</dc:language>
  <cp:lastModifiedBy/>
  <cp:lastPrinted>2014-03-19T22:12:05Z</cp:lastPrinted>
  <dcterms:modified xsi:type="dcterms:W3CDTF">2018-03-28T09:01:48Z</dcterms:modified>
  <cp:revision>434</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24</vt:i4>
  </property>
  <property fmtid="{D5CDD505-2E9C-101B-9397-08002B2CF9AE}" pid="8" name="PresentationFormat">
    <vt:lpwstr>Présentation à l'écran (4:3)</vt:lpwstr>
  </property>
  <property fmtid="{D5CDD505-2E9C-101B-9397-08002B2CF9AE}" pid="9" name="ScaleCrop">
    <vt:bool>0</vt:bool>
  </property>
  <property fmtid="{D5CDD505-2E9C-101B-9397-08002B2CF9AE}" pid="10" name="ShareDoc">
    <vt:bool>0</vt:bool>
  </property>
  <property fmtid="{D5CDD505-2E9C-101B-9397-08002B2CF9AE}" pid="11" name="Slides">
    <vt:i4>44</vt:i4>
  </property>
  <property fmtid="{D5CDD505-2E9C-101B-9397-08002B2CF9AE}" pid="12" name="Version">
    <vt:i4>1</vt:i4>
  </property>
</Properties>
</file>