
<file path=[Content_Types].xml><?xml version="1.0" encoding="utf-8"?>
<Types xmlns="http://schemas.openxmlformats.org/package/2006/content-types"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76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0C85E5-EF23-4A47-8606-52BEB174F4D2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D575D-2318-40A4-8032-F91EEC4B8911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125AE-25AE-46F1-8CA2-75B2AFC5D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95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3638" y="0"/>
            <a:ext cx="9177638" cy="6021288"/>
          </a:xfrm>
          <a:prstGeom prst="rect">
            <a:avLst/>
          </a:prstGeom>
          <a:gradFill>
            <a:gsLst>
              <a:gs pos="0">
                <a:srgbClr val="7030A0"/>
              </a:gs>
              <a:gs pos="65000">
                <a:schemeClr val="accent4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4BEA2-FE0C-477F-87A1-28FFD9B2B582}" type="datetime1">
              <a:rPr lang="en-US" smtClean="0"/>
              <a:t>10/13/2017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F84E-7366-4D1D-AF47-D468478B3498}" type="datetime1">
              <a:rPr lang="en-US" smtClean="0"/>
              <a:t>10/13/2017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CC4D-6144-4EA1-AE4B-C1663DB0E591}" type="datetime1">
              <a:rPr lang="en-US" smtClean="0"/>
              <a:t>10/13/2017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D54EB-5C32-4DBF-B583-B6DA85581EFE}" type="datetime1">
              <a:rPr lang="en-US" smtClean="0"/>
              <a:t>10/13/2017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05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1ABD-1041-4A7B-AF4D-4AF4FE02526E}" type="datetime1">
              <a:rPr lang="en-US" smtClean="0"/>
              <a:t>10/13/2017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8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C2030-64D2-4D00-B4E4-11A25BC9F705}" type="datetime1">
              <a:rPr lang="en-US" smtClean="0"/>
              <a:t>10/13/2017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4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0970-44CD-4D8B-BF8A-3DE8E2099507}" type="datetime1">
              <a:rPr lang="en-US" smtClean="0"/>
              <a:t>10/13/2017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4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51A8-825A-42AB-B406-345E93C1F5D1}" type="datetime1">
              <a:rPr lang="en-US" smtClean="0"/>
              <a:t>10/13/2017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1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97ED2-8B44-48AA-A89B-DC033682196A}" type="datetime1">
              <a:rPr lang="en-US" smtClean="0"/>
              <a:t>10/13/2017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9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A44-F528-4D20-A012-F4CA0AACCDE8}" type="datetime1">
              <a:rPr lang="en-US" smtClean="0"/>
              <a:t>10/13/2017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5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D1C2-1D89-44F2-81FE-D256D23AB58A}" type="datetime1">
              <a:rPr lang="en-US" smtClean="0"/>
              <a:t>10/13/2017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139952" y="4941168"/>
            <a:ext cx="2133600" cy="365125"/>
          </a:xfrm>
          <a:prstGeom prst="rect">
            <a:avLst/>
          </a:prstGeom>
        </p:spPr>
        <p:txBody>
          <a:bodyPr/>
          <a:lstStyle/>
          <a:p>
            <a:fld id="{D351AFCC-21AC-4F2E-A7FE-1706C905C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5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160219"/>
            <a:ext cx="109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560F1-CCC0-4BFF-8434-13852FCD06F7}" type="datetime1">
              <a:rPr lang="en-US" smtClean="0"/>
              <a:t>10/13/2017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47664" y="6162007"/>
            <a:ext cx="27515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48" y="6202895"/>
            <a:ext cx="1725168" cy="53949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36512" y="6437600"/>
            <a:ext cx="7327794" cy="124709"/>
          </a:xfrm>
          <a:prstGeom prst="rect">
            <a:avLst/>
          </a:prstGeom>
          <a:gradFill>
            <a:gsLst>
              <a:gs pos="0">
                <a:srgbClr val="7030A0"/>
              </a:gs>
              <a:gs pos="65000">
                <a:schemeClr val="accent4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-33638" y="792841"/>
            <a:ext cx="9177638" cy="62354"/>
          </a:xfrm>
          <a:prstGeom prst="rect">
            <a:avLst/>
          </a:prstGeom>
          <a:gradFill>
            <a:gsLst>
              <a:gs pos="0">
                <a:srgbClr val="7030A0"/>
              </a:gs>
              <a:gs pos="65000">
                <a:schemeClr val="accent4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7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AFFA7263-D389-4F4B-A415-C0AEDA34941B}"/>
              </a:ext>
            </a:extLst>
          </p:cNvPr>
          <p:cNvGrpSpPr/>
          <p:nvPr/>
        </p:nvGrpSpPr>
        <p:grpSpPr>
          <a:xfrm>
            <a:off x="3505200" y="920951"/>
            <a:ext cx="4461325" cy="1081172"/>
            <a:chOff x="3813619" y="4724400"/>
            <a:chExt cx="4461325" cy="1233653"/>
          </a:xfrm>
          <a:noFill/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21C946F-FB1E-4630-B037-EB3BB61945BF}"/>
                </a:ext>
              </a:extLst>
            </p:cNvPr>
            <p:cNvSpPr/>
            <p:nvPr/>
          </p:nvSpPr>
          <p:spPr>
            <a:xfrm>
              <a:off x="3813619" y="4724400"/>
              <a:ext cx="4273735" cy="1233653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ZoneTexte 21">
              <a:extLst>
                <a:ext uri="{FF2B5EF4-FFF2-40B4-BE49-F238E27FC236}">
                  <a16:creationId xmlns:a16="http://schemas.microsoft.com/office/drawing/2014/main" id="{9BBA02F3-EA37-4E62-818C-D34B11CA4CB4}"/>
                </a:ext>
              </a:extLst>
            </p:cNvPr>
            <p:cNvSpPr txBox="1"/>
            <p:nvPr/>
          </p:nvSpPr>
          <p:spPr>
            <a:xfrm>
              <a:off x="3889375" y="4747923"/>
              <a:ext cx="4385569" cy="1077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7030A0"/>
                  </a:solidFill>
                </a:rPr>
                <a:t>7 systems 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First triplet to focus a 180 MeV beam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Second triplet to focus a 400 MeV beam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/>
                <a:t>A prototype </a:t>
              </a:r>
            </a:p>
          </p:txBody>
        </p:sp>
      </p:grpSp>
      <p:pic>
        <p:nvPicPr>
          <p:cNvPr id="8" name="Image 11">
            <a:extLst>
              <a:ext uri="{FF2B5EF4-FFF2-40B4-BE49-F238E27FC236}">
                <a16:creationId xmlns:a16="http://schemas.microsoft.com/office/drawing/2014/main" id="{5E85A46C-EB33-4470-9112-E4B510D3AD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9" r="5811"/>
          <a:stretch/>
        </p:blipFill>
        <p:spPr>
          <a:xfrm>
            <a:off x="244151" y="1149959"/>
            <a:ext cx="2743200" cy="2249080"/>
          </a:xfrm>
          <a:prstGeom prst="rect">
            <a:avLst/>
          </a:prstGeom>
        </p:spPr>
      </p:pic>
      <p:pic>
        <p:nvPicPr>
          <p:cNvPr id="9" name="Image 1" descr="Capture d’écran">
            <a:extLst>
              <a:ext uri="{FF2B5EF4-FFF2-40B4-BE49-F238E27FC236}">
                <a16:creationId xmlns:a16="http://schemas.microsoft.com/office/drawing/2014/main" id="{57DFDE59-FE14-489A-9866-870FF68B12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66"/>
          <a:stretch/>
        </p:blipFill>
        <p:spPr>
          <a:xfrm>
            <a:off x="5523178" y="2176677"/>
            <a:ext cx="3620822" cy="159288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04E25C3-5280-463B-830B-CD19BB2840BE}"/>
              </a:ext>
            </a:extLst>
          </p:cNvPr>
          <p:cNvSpPr txBox="1"/>
          <p:nvPr/>
        </p:nvSpPr>
        <p:spPr>
          <a:xfrm>
            <a:off x="3225786" y="6095999"/>
            <a:ext cx="4979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Magnetic center excursion in both planes (x, z) is about ± 10 µm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E625C2-C205-45E2-A151-A53C6713E87D}"/>
              </a:ext>
            </a:extLst>
          </p:cNvPr>
          <p:cNvSpPr/>
          <p:nvPr/>
        </p:nvSpPr>
        <p:spPr>
          <a:xfrm>
            <a:off x="774921" y="91135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Concept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was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patented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(QUAPEVA program-Triangle de la Physique, SOLEIL/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Sigmaphi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collaboration)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Picture 2" descr="C:\Users\ghaith\Dropbox\Thomas-Amin-ME\QUAPEVAarticle\Fig7_MechanicalDesigns (2).jpg">
            <a:extLst>
              <a:ext uri="{FF2B5EF4-FFF2-40B4-BE49-F238E27FC236}">
                <a16:creationId xmlns:a16="http://schemas.microsoft.com/office/drawing/2014/main" id="{504ACB77-7F13-49E7-9D8C-6FC7E5B05A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1" t="2727" r="3981"/>
          <a:stretch/>
        </p:blipFill>
        <p:spPr bwMode="auto">
          <a:xfrm>
            <a:off x="228600" y="3661253"/>
            <a:ext cx="2617277" cy="262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126ED9-674B-4E93-8730-4B9433B9E4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5786" y="3082563"/>
            <a:ext cx="5440501" cy="293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886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template-diapo-lunex5</Template>
  <TotalTime>12150</TotalTime>
  <Words>52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>Synchrotron SOLEIL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QUAPEVAs</dc:title>
  <dc:creator>GHAITH Amin</dc:creator>
  <cp:lastModifiedBy>Amin</cp:lastModifiedBy>
  <cp:revision>104</cp:revision>
  <cp:lastPrinted>2017-09-20T15:08:32Z</cp:lastPrinted>
  <dcterms:created xsi:type="dcterms:W3CDTF">2017-09-12T12:19:20Z</dcterms:created>
  <dcterms:modified xsi:type="dcterms:W3CDTF">2017-10-13T08:39:45Z</dcterms:modified>
</cp:coreProperties>
</file>