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08224-92E9-45DE-B2A2-CBBD9FCEA128}" type="datetimeFigureOut">
              <a:rPr lang="fr-FR" smtClean="0"/>
              <a:t>05/10/2017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CF9B2-3058-4842-AC1B-9D3A3DAF76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3481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08224-92E9-45DE-B2A2-CBBD9FCEA128}" type="datetimeFigureOut">
              <a:rPr lang="fr-FR" smtClean="0"/>
              <a:t>05/10/2017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CF9B2-3058-4842-AC1B-9D3A3DAF76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423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08224-92E9-45DE-B2A2-CBBD9FCEA128}" type="datetimeFigureOut">
              <a:rPr lang="fr-FR" smtClean="0"/>
              <a:t>05/10/2017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CF9B2-3058-4842-AC1B-9D3A3DAF76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5771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08224-92E9-45DE-B2A2-CBBD9FCEA128}" type="datetimeFigureOut">
              <a:rPr lang="fr-FR" smtClean="0"/>
              <a:t>05/10/2017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CF9B2-3058-4842-AC1B-9D3A3DAF76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6503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08224-92E9-45DE-B2A2-CBBD9FCEA128}" type="datetimeFigureOut">
              <a:rPr lang="fr-FR" smtClean="0"/>
              <a:t>05/10/2017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CF9B2-3058-4842-AC1B-9D3A3DAF76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993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08224-92E9-45DE-B2A2-CBBD9FCEA128}" type="datetimeFigureOut">
              <a:rPr lang="fr-FR" smtClean="0"/>
              <a:t>05/10/2017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CF9B2-3058-4842-AC1B-9D3A3DAF76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998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08224-92E9-45DE-B2A2-CBBD9FCEA128}" type="datetimeFigureOut">
              <a:rPr lang="fr-FR" smtClean="0"/>
              <a:t>05/10/2017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CF9B2-3058-4842-AC1B-9D3A3DAF76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2421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08224-92E9-45DE-B2A2-CBBD9FCEA128}" type="datetimeFigureOut">
              <a:rPr lang="fr-FR" smtClean="0"/>
              <a:t>05/10/2017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CF9B2-3058-4842-AC1B-9D3A3DAF76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6556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08224-92E9-45DE-B2A2-CBBD9FCEA128}" type="datetimeFigureOut">
              <a:rPr lang="fr-FR" smtClean="0"/>
              <a:t>05/10/2017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CF9B2-3058-4842-AC1B-9D3A3DAF76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5866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08224-92E9-45DE-B2A2-CBBD9FCEA128}" type="datetimeFigureOut">
              <a:rPr lang="fr-FR" smtClean="0"/>
              <a:t>05/10/2017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CF9B2-3058-4842-AC1B-9D3A3DAF76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6226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08224-92E9-45DE-B2A2-CBBD9FCEA128}" type="datetimeFigureOut">
              <a:rPr lang="fr-FR" smtClean="0"/>
              <a:t>05/10/2017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CF9B2-3058-4842-AC1B-9D3A3DAF76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541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08224-92E9-45DE-B2A2-CBBD9FCEA128}" type="datetimeFigureOut">
              <a:rPr lang="fr-FR" smtClean="0"/>
              <a:t>05/10/2017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CF9B2-3058-4842-AC1B-9D3A3DAF765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8635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85066" y="1236134"/>
            <a:ext cx="4216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15:00 ARIES, </a:t>
            </a:r>
            <a:r>
              <a:rPr lang="en-US" dirty="0" err="1" smtClean="0"/>
              <a:t>Eupraxia</a:t>
            </a:r>
            <a:r>
              <a:rPr lang="en-US" dirty="0" smtClean="0"/>
              <a:t> (B </a:t>
            </a:r>
            <a:r>
              <a:rPr lang="en-US" dirty="0" err="1" smtClean="0"/>
              <a:t>Cros</a:t>
            </a:r>
            <a:r>
              <a:rPr lang="en-US" dirty="0" smtClean="0"/>
              <a:t>)</a:t>
            </a:r>
          </a:p>
          <a:p>
            <a:r>
              <a:rPr lang="en-US" dirty="0" smtClean="0"/>
              <a:t>15:20 </a:t>
            </a:r>
            <a:r>
              <a:rPr lang="en-US" dirty="0" err="1" smtClean="0"/>
              <a:t>FuSuMatech</a:t>
            </a:r>
            <a:r>
              <a:rPr lang="en-US" dirty="0" smtClean="0"/>
              <a:t> (A </a:t>
            </a:r>
            <a:r>
              <a:rPr lang="en-US" dirty="0" err="1" smtClean="0"/>
              <a:t>Dael</a:t>
            </a:r>
            <a:r>
              <a:rPr lang="en-US" dirty="0" smtClean="0"/>
              <a:t>)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Eurocircol</a:t>
            </a:r>
            <a:endParaRPr lang="en-US" dirty="0" smtClean="0"/>
          </a:p>
          <a:p>
            <a:r>
              <a:rPr lang="en-US" dirty="0" smtClean="0"/>
              <a:t>	AMICI </a:t>
            </a:r>
          </a:p>
          <a:p>
            <a:r>
              <a:rPr lang="en-US" dirty="0" smtClean="0"/>
              <a:t>15:30 BRITHTNESS (F </a:t>
            </a:r>
            <a:r>
              <a:rPr lang="en-US" dirty="0" err="1" smtClean="0"/>
              <a:t>Ragon</a:t>
            </a:r>
            <a:r>
              <a:rPr lang="en-US" dirty="0" smtClean="0"/>
              <a:t>)</a:t>
            </a:r>
          </a:p>
          <a:p>
            <a:r>
              <a:rPr lang="en-US" dirty="0" smtClean="0"/>
              <a:t>15:40 BERGOZ (J </a:t>
            </a:r>
            <a:r>
              <a:rPr lang="en-US" dirty="0" err="1" smtClean="0"/>
              <a:t>Bergoz</a:t>
            </a:r>
            <a:r>
              <a:rPr lang="en-US" dirty="0" smtClean="0"/>
              <a:t>)</a:t>
            </a:r>
          </a:p>
          <a:p>
            <a:r>
              <a:rPr lang="en-US" dirty="0" smtClean="0"/>
              <a:t>15:50 SIGMAPHI </a:t>
            </a:r>
            <a:r>
              <a:rPr lang="en-US" dirty="0"/>
              <a:t>(</a:t>
            </a:r>
            <a:r>
              <a:rPr lang="en-US" dirty="0" smtClean="0"/>
              <a:t>JL Lancelot)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16:00 Prix </a:t>
            </a:r>
            <a:r>
              <a:rPr lang="en-US" smtClean="0"/>
              <a:t>Laclare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1098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14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ESRF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REVOL Jean-Luc</dc:creator>
  <cp:lastModifiedBy>REVOL Jean-Luc</cp:lastModifiedBy>
  <cp:revision>4</cp:revision>
  <dcterms:created xsi:type="dcterms:W3CDTF">2017-10-05T09:10:26Z</dcterms:created>
  <dcterms:modified xsi:type="dcterms:W3CDTF">2017-10-05T09:33:01Z</dcterms:modified>
</cp:coreProperties>
</file>